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8"/>
  </p:notesMasterIdLst>
  <p:sldIdLst>
    <p:sldId id="256" r:id="rId2"/>
    <p:sldId id="257" r:id="rId3"/>
    <p:sldId id="258" r:id="rId4"/>
    <p:sldId id="259" r:id="rId5"/>
    <p:sldId id="261" r:id="rId6"/>
    <p:sldId id="262" r:id="rId7"/>
    <p:sldId id="260"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C3C"/>
    <a:srgbClr val="005778"/>
    <a:srgbClr val="0083B3"/>
    <a:srgbClr val="00AEEF"/>
    <a:srgbClr val="FFFFFF"/>
    <a:srgbClr val="FEFEFE"/>
    <a:srgbClr val="99DFF9"/>
    <a:srgbClr val="66CEF5"/>
    <a:srgbClr val="33BE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7BF0B6-78EF-481E-9FF2-41D25AEBA8D2}" v="1" dt="2024-11-27T00:45:00.7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showGuides="1">
      <p:cViewPr varScale="1">
        <p:scale>
          <a:sx n="74" d="100"/>
          <a:sy n="74" d="100"/>
        </p:scale>
        <p:origin x="965" y="7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綾乃 播本" userId="2c20719708a137ea" providerId="LiveId" clId="{1D3244C2-7EA7-4F30-9047-04C5C5E76B8D}"/>
    <pc:docChg chg="undo custSel modSld">
      <pc:chgData name="綾乃 播本" userId="2c20719708a137ea" providerId="LiveId" clId="{1D3244C2-7EA7-4F30-9047-04C5C5E76B8D}" dt="2024-11-06T07:48:10.551" v="200" actId="121"/>
      <pc:docMkLst>
        <pc:docMk/>
      </pc:docMkLst>
      <pc:sldChg chg="addSp delSp modSp mod">
        <pc:chgData name="綾乃 播本" userId="2c20719708a137ea" providerId="LiveId" clId="{1D3244C2-7EA7-4F30-9047-04C5C5E76B8D}" dt="2024-11-06T07:41:46.331" v="108" actId="2711"/>
        <pc:sldMkLst>
          <pc:docMk/>
          <pc:sldMk cId="2890523533" sldId="257"/>
        </pc:sldMkLst>
        <pc:spChg chg="mod">
          <ac:chgData name="綾乃 播本" userId="2c20719708a137ea" providerId="LiveId" clId="{1D3244C2-7EA7-4F30-9047-04C5C5E76B8D}" dt="2024-11-06T07:26:37.970" v="7" actId="1076"/>
          <ac:spMkLst>
            <pc:docMk/>
            <pc:sldMk cId="2890523533" sldId="257"/>
            <ac:spMk id="2" creationId="{1CE21571-C803-56DA-57B2-4A51EED0DAEB}"/>
          </ac:spMkLst>
        </pc:spChg>
        <pc:spChg chg="add del mod">
          <ac:chgData name="綾乃 播本" userId="2c20719708a137ea" providerId="LiveId" clId="{1D3244C2-7EA7-4F30-9047-04C5C5E76B8D}" dt="2024-11-06T07:35:22.826" v="28" actId="21"/>
          <ac:spMkLst>
            <pc:docMk/>
            <pc:sldMk cId="2890523533" sldId="257"/>
            <ac:spMk id="3" creationId="{9D9CE971-2D1D-EC3C-E838-5F32D0730F4D}"/>
          </ac:spMkLst>
        </pc:spChg>
        <pc:spChg chg="mod">
          <ac:chgData name="綾乃 播本" userId="2c20719708a137ea" providerId="LiveId" clId="{1D3244C2-7EA7-4F30-9047-04C5C5E76B8D}" dt="2024-11-06T07:41:46.331" v="108" actId="2711"/>
          <ac:spMkLst>
            <pc:docMk/>
            <pc:sldMk cId="2890523533" sldId="257"/>
            <ac:spMk id="5" creationId="{A390E71A-EB38-F15C-5E65-1F03A04CD6D9}"/>
          </ac:spMkLst>
        </pc:spChg>
      </pc:sldChg>
      <pc:sldChg chg="addSp delSp modSp mod">
        <pc:chgData name="綾乃 播本" userId="2c20719708a137ea" providerId="LiveId" clId="{1D3244C2-7EA7-4F30-9047-04C5C5E76B8D}" dt="2024-11-06T07:41:34.114" v="107" actId="207"/>
        <pc:sldMkLst>
          <pc:docMk/>
          <pc:sldMk cId="1897968126" sldId="258"/>
        </pc:sldMkLst>
        <pc:spChg chg="add del mod">
          <ac:chgData name="綾乃 播本" userId="2c20719708a137ea" providerId="LiveId" clId="{1D3244C2-7EA7-4F30-9047-04C5C5E76B8D}" dt="2024-11-06T07:36:02.220" v="32" actId="21"/>
          <ac:spMkLst>
            <pc:docMk/>
            <pc:sldMk cId="1897968126" sldId="258"/>
            <ac:spMk id="3" creationId="{0429925B-7F9C-D4CD-BE19-9439723624B1}"/>
          </ac:spMkLst>
        </pc:spChg>
        <pc:spChg chg="mod">
          <ac:chgData name="綾乃 播本" userId="2c20719708a137ea" providerId="LiveId" clId="{1D3244C2-7EA7-4F30-9047-04C5C5E76B8D}" dt="2024-11-06T07:41:34.114" v="107" actId="207"/>
          <ac:spMkLst>
            <pc:docMk/>
            <pc:sldMk cId="1897968126" sldId="258"/>
            <ac:spMk id="5" creationId="{52F8BFFD-F948-2AFD-54AD-50B714A004C0}"/>
          </ac:spMkLst>
        </pc:spChg>
      </pc:sldChg>
      <pc:sldChg chg="addSp delSp modSp mod">
        <pc:chgData name="綾乃 播本" userId="2c20719708a137ea" providerId="LiveId" clId="{1D3244C2-7EA7-4F30-9047-04C5C5E76B8D}" dt="2024-11-06T07:41:52.205" v="109" actId="207"/>
        <pc:sldMkLst>
          <pc:docMk/>
          <pc:sldMk cId="2300117258" sldId="259"/>
        </pc:sldMkLst>
        <pc:spChg chg="add del mod">
          <ac:chgData name="綾乃 播本" userId="2c20719708a137ea" providerId="LiveId" clId="{1D3244C2-7EA7-4F30-9047-04C5C5E76B8D}" dt="2024-11-06T07:36:34.538" v="37" actId="21"/>
          <ac:spMkLst>
            <pc:docMk/>
            <pc:sldMk cId="2300117258" sldId="259"/>
            <ac:spMk id="3" creationId="{6DACC1B9-70DD-2BA6-D463-E980A6589C3A}"/>
          </ac:spMkLst>
        </pc:spChg>
        <pc:spChg chg="mod">
          <ac:chgData name="綾乃 播本" userId="2c20719708a137ea" providerId="LiveId" clId="{1D3244C2-7EA7-4F30-9047-04C5C5E76B8D}" dt="2024-11-06T07:41:52.205" v="109" actId="207"/>
          <ac:spMkLst>
            <pc:docMk/>
            <pc:sldMk cId="2300117258" sldId="259"/>
            <ac:spMk id="12" creationId="{52A371A4-AC80-C449-A4BF-BD12D9C96101}"/>
          </ac:spMkLst>
        </pc:spChg>
      </pc:sldChg>
      <pc:sldChg chg="modSp mod">
        <pc:chgData name="綾乃 播本" userId="2c20719708a137ea" providerId="LiveId" clId="{1D3244C2-7EA7-4F30-9047-04C5C5E76B8D}" dt="2024-11-06T07:42:11.498" v="113" actId="207"/>
        <pc:sldMkLst>
          <pc:docMk/>
          <pc:sldMk cId="1357098544" sldId="260"/>
        </pc:sldMkLst>
        <pc:spChg chg="mod">
          <ac:chgData name="綾乃 播本" userId="2c20719708a137ea" providerId="LiveId" clId="{1D3244C2-7EA7-4F30-9047-04C5C5E76B8D}" dt="2024-11-06T07:42:11.498" v="113" actId="207"/>
          <ac:spMkLst>
            <pc:docMk/>
            <pc:sldMk cId="1357098544" sldId="260"/>
            <ac:spMk id="4" creationId="{C292DF77-64B5-216F-A316-4BBEF90222B1}"/>
          </ac:spMkLst>
        </pc:spChg>
      </pc:sldChg>
      <pc:sldChg chg="modSp mod">
        <pc:chgData name="綾乃 播本" userId="2c20719708a137ea" providerId="LiveId" clId="{1D3244C2-7EA7-4F30-9047-04C5C5E76B8D}" dt="2024-11-06T07:42:01.182" v="111" actId="207"/>
        <pc:sldMkLst>
          <pc:docMk/>
          <pc:sldMk cId="3144081667" sldId="261"/>
        </pc:sldMkLst>
        <pc:spChg chg="mod">
          <ac:chgData name="綾乃 播本" userId="2c20719708a137ea" providerId="LiveId" clId="{1D3244C2-7EA7-4F30-9047-04C5C5E76B8D}" dt="2024-11-06T07:42:01.182" v="111" actId="207"/>
          <ac:spMkLst>
            <pc:docMk/>
            <pc:sldMk cId="3144081667" sldId="261"/>
            <ac:spMk id="4" creationId="{D0B16059-EBE8-70A3-64D9-C9279F18535E}"/>
          </ac:spMkLst>
        </pc:spChg>
      </pc:sldChg>
      <pc:sldChg chg="modSp mod">
        <pc:chgData name="綾乃 播本" userId="2c20719708a137ea" providerId="LiveId" clId="{1D3244C2-7EA7-4F30-9047-04C5C5E76B8D}" dt="2024-11-06T07:42:05.840" v="112" actId="207"/>
        <pc:sldMkLst>
          <pc:docMk/>
          <pc:sldMk cId="3226846194" sldId="262"/>
        </pc:sldMkLst>
        <pc:spChg chg="mod">
          <ac:chgData name="綾乃 播本" userId="2c20719708a137ea" providerId="LiveId" clId="{1D3244C2-7EA7-4F30-9047-04C5C5E76B8D}" dt="2024-11-06T07:42:05.840" v="112" actId="207"/>
          <ac:spMkLst>
            <pc:docMk/>
            <pc:sldMk cId="3226846194" sldId="262"/>
            <ac:spMk id="5" creationId="{F2D9F3C6-C64C-1DA5-5CF7-82FB49F8EE53}"/>
          </ac:spMkLst>
        </pc:spChg>
        <pc:picChg chg="mod">
          <ac:chgData name="綾乃 播本" userId="2c20719708a137ea" providerId="LiveId" clId="{1D3244C2-7EA7-4F30-9047-04C5C5E76B8D}" dt="2024-11-06T07:37:01.817" v="44" actId="1076"/>
          <ac:picMkLst>
            <pc:docMk/>
            <pc:sldMk cId="3226846194" sldId="262"/>
            <ac:picMk id="19" creationId="{53980501-78EC-A946-551E-504AC1D0D20C}"/>
          </ac:picMkLst>
        </pc:picChg>
      </pc:sldChg>
      <pc:sldChg chg="modSp mod">
        <pc:chgData name="綾乃 播本" userId="2c20719708a137ea" providerId="LiveId" clId="{1D3244C2-7EA7-4F30-9047-04C5C5E76B8D}" dt="2024-11-06T07:42:16.237" v="114" actId="207"/>
        <pc:sldMkLst>
          <pc:docMk/>
          <pc:sldMk cId="560306867" sldId="263"/>
        </pc:sldMkLst>
        <pc:spChg chg="mod">
          <ac:chgData name="綾乃 播本" userId="2c20719708a137ea" providerId="LiveId" clId="{1D3244C2-7EA7-4F30-9047-04C5C5E76B8D}" dt="2024-11-06T07:42:16.237" v="114" actId="207"/>
          <ac:spMkLst>
            <pc:docMk/>
            <pc:sldMk cId="560306867" sldId="263"/>
            <ac:spMk id="7" creationId="{E3B6A096-29C6-562A-0B76-F6291AD36A1A}"/>
          </ac:spMkLst>
        </pc:spChg>
      </pc:sldChg>
      <pc:sldChg chg="modSp mod">
        <pc:chgData name="綾乃 播本" userId="2c20719708a137ea" providerId="LiveId" clId="{1D3244C2-7EA7-4F30-9047-04C5C5E76B8D}" dt="2024-11-06T07:42:20.549" v="115" actId="207"/>
        <pc:sldMkLst>
          <pc:docMk/>
          <pc:sldMk cId="2980046622" sldId="264"/>
        </pc:sldMkLst>
        <pc:spChg chg="mod">
          <ac:chgData name="綾乃 播本" userId="2c20719708a137ea" providerId="LiveId" clId="{1D3244C2-7EA7-4F30-9047-04C5C5E76B8D}" dt="2024-11-06T07:42:20.549" v="115" actId="207"/>
          <ac:spMkLst>
            <pc:docMk/>
            <pc:sldMk cId="2980046622" sldId="264"/>
            <ac:spMk id="7" creationId="{E675CDC3-8408-0599-3B22-FC662EE42DAB}"/>
          </ac:spMkLst>
        </pc:spChg>
      </pc:sldChg>
      <pc:sldChg chg="modSp mod">
        <pc:chgData name="綾乃 播本" userId="2c20719708a137ea" providerId="LiveId" clId="{1D3244C2-7EA7-4F30-9047-04C5C5E76B8D}" dt="2024-11-06T07:42:26.194" v="116" actId="207"/>
        <pc:sldMkLst>
          <pc:docMk/>
          <pc:sldMk cId="2968342926" sldId="265"/>
        </pc:sldMkLst>
        <pc:spChg chg="mod">
          <ac:chgData name="綾乃 播本" userId="2c20719708a137ea" providerId="LiveId" clId="{1D3244C2-7EA7-4F30-9047-04C5C5E76B8D}" dt="2024-11-06T07:42:26.194" v="116" actId="207"/>
          <ac:spMkLst>
            <pc:docMk/>
            <pc:sldMk cId="2968342926" sldId="265"/>
            <ac:spMk id="7" creationId="{564BC1F4-9853-A849-656A-99F7A8865513}"/>
          </ac:spMkLst>
        </pc:spChg>
      </pc:sldChg>
      <pc:sldChg chg="modSp mod">
        <pc:chgData name="綾乃 播本" userId="2c20719708a137ea" providerId="LiveId" clId="{1D3244C2-7EA7-4F30-9047-04C5C5E76B8D}" dt="2024-11-06T07:42:30.676" v="117" actId="207"/>
        <pc:sldMkLst>
          <pc:docMk/>
          <pc:sldMk cId="2508049136" sldId="266"/>
        </pc:sldMkLst>
        <pc:spChg chg="mod">
          <ac:chgData name="綾乃 播本" userId="2c20719708a137ea" providerId="LiveId" clId="{1D3244C2-7EA7-4F30-9047-04C5C5E76B8D}" dt="2024-11-06T07:42:30.676" v="117" actId="207"/>
          <ac:spMkLst>
            <pc:docMk/>
            <pc:sldMk cId="2508049136" sldId="266"/>
            <ac:spMk id="5" creationId="{A1C0F344-C0F1-94B4-2157-8D02F5E09E51}"/>
          </ac:spMkLst>
        </pc:spChg>
      </pc:sldChg>
      <pc:sldChg chg="modSp mod">
        <pc:chgData name="綾乃 播本" userId="2c20719708a137ea" providerId="LiveId" clId="{1D3244C2-7EA7-4F30-9047-04C5C5E76B8D}" dt="2024-11-06T07:42:36.101" v="118" actId="207"/>
        <pc:sldMkLst>
          <pc:docMk/>
          <pc:sldMk cId="3784082919" sldId="267"/>
        </pc:sldMkLst>
        <pc:spChg chg="mod">
          <ac:chgData name="綾乃 播本" userId="2c20719708a137ea" providerId="LiveId" clId="{1D3244C2-7EA7-4F30-9047-04C5C5E76B8D}" dt="2024-11-06T07:42:36.101" v="118" actId="207"/>
          <ac:spMkLst>
            <pc:docMk/>
            <pc:sldMk cId="3784082919" sldId="267"/>
            <ac:spMk id="8" creationId="{95FE59CF-EE91-ED69-3A0C-7A4DBE84D0ED}"/>
          </ac:spMkLst>
        </pc:spChg>
      </pc:sldChg>
      <pc:sldChg chg="modSp mod">
        <pc:chgData name="綾乃 播本" userId="2c20719708a137ea" providerId="LiveId" clId="{1D3244C2-7EA7-4F30-9047-04C5C5E76B8D}" dt="2024-11-06T07:42:40.942" v="119" actId="207"/>
        <pc:sldMkLst>
          <pc:docMk/>
          <pc:sldMk cId="2936081845" sldId="268"/>
        </pc:sldMkLst>
        <pc:spChg chg="mod">
          <ac:chgData name="綾乃 播本" userId="2c20719708a137ea" providerId="LiveId" clId="{1D3244C2-7EA7-4F30-9047-04C5C5E76B8D}" dt="2024-11-06T07:42:40.942" v="119" actId="207"/>
          <ac:spMkLst>
            <pc:docMk/>
            <pc:sldMk cId="2936081845" sldId="268"/>
            <ac:spMk id="4" creationId="{346CD2A3-24F0-0E1E-B6A9-A7F1DFBD0FF9}"/>
          </ac:spMkLst>
        </pc:spChg>
      </pc:sldChg>
      <pc:sldChg chg="modSp mod">
        <pc:chgData name="綾乃 播本" userId="2c20719708a137ea" providerId="LiveId" clId="{1D3244C2-7EA7-4F30-9047-04C5C5E76B8D}" dt="2024-11-06T07:42:46.060" v="120" actId="207"/>
        <pc:sldMkLst>
          <pc:docMk/>
          <pc:sldMk cId="3266883634" sldId="269"/>
        </pc:sldMkLst>
        <pc:spChg chg="mod">
          <ac:chgData name="綾乃 播本" userId="2c20719708a137ea" providerId="LiveId" clId="{1D3244C2-7EA7-4F30-9047-04C5C5E76B8D}" dt="2024-11-06T07:42:46.060" v="120" actId="207"/>
          <ac:spMkLst>
            <pc:docMk/>
            <pc:sldMk cId="3266883634" sldId="269"/>
            <ac:spMk id="5" creationId="{005BCC17-7CEB-81CF-3EE0-6B732A2474E3}"/>
          </ac:spMkLst>
        </pc:spChg>
      </pc:sldChg>
      <pc:sldChg chg="modSp mod">
        <pc:chgData name="綾乃 播本" userId="2c20719708a137ea" providerId="LiveId" clId="{1D3244C2-7EA7-4F30-9047-04C5C5E76B8D}" dt="2024-11-06T07:42:49.931" v="121" actId="207"/>
        <pc:sldMkLst>
          <pc:docMk/>
          <pc:sldMk cId="2996520999" sldId="270"/>
        </pc:sldMkLst>
        <pc:spChg chg="mod">
          <ac:chgData name="綾乃 播本" userId="2c20719708a137ea" providerId="LiveId" clId="{1D3244C2-7EA7-4F30-9047-04C5C5E76B8D}" dt="2024-11-06T07:42:49.931" v="121" actId="207"/>
          <ac:spMkLst>
            <pc:docMk/>
            <pc:sldMk cId="2996520999" sldId="270"/>
            <ac:spMk id="7" creationId="{F71E122E-76FF-3D22-8EEE-EA3DA2BE9778}"/>
          </ac:spMkLst>
        </pc:spChg>
      </pc:sldChg>
      <pc:sldChg chg="modSp mod">
        <pc:chgData name="綾乃 播本" userId="2c20719708a137ea" providerId="LiveId" clId="{1D3244C2-7EA7-4F30-9047-04C5C5E76B8D}" dt="2024-11-06T07:42:53.454" v="122" actId="207"/>
        <pc:sldMkLst>
          <pc:docMk/>
          <pc:sldMk cId="2695559995" sldId="271"/>
        </pc:sldMkLst>
        <pc:spChg chg="mod">
          <ac:chgData name="綾乃 播本" userId="2c20719708a137ea" providerId="LiveId" clId="{1D3244C2-7EA7-4F30-9047-04C5C5E76B8D}" dt="2024-11-06T07:42:53.454" v="122" actId="207"/>
          <ac:spMkLst>
            <pc:docMk/>
            <pc:sldMk cId="2695559995" sldId="271"/>
            <ac:spMk id="7" creationId="{BEF6BEAB-4D05-88A4-D11D-4E1E1F9CDC6F}"/>
          </ac:spMkLst>
        </pc:spChg>
      </pc:sldChg>
      <pc:sldChg chg="modSp mod">
        <pc:chgData name="綾乃 播本" userId="2c20719708a137ea" providerId="LiveId" clId="{1D3244C2-7EA7-4F30-9047-04C5C5E76B8D}" dt="2024-11-06T07:42:57.608" v="123" actId="207"/>
        <pc:sldMkLst>
          <pc:docMk/>
          <pc:sldMk cId="1844691125" sldId="272"/>
        </pc:sldMkLst>
        <pc:spChg chg="mod">
          <ac:chgData name="綾乃 播本" userId="2c20719708a137ea" providerId="LiveId" clId="{1D3244C2-7EA7-4F30-9047-04C5C5E76B8D}" dt="2024-11-06T07:42:57.608" v="123" actId="207"/>
          <ac:spMkLst>
            <pc:docMk/>
            <pc:sldMk cId="1844691125" sldId="272"/>
            <ac:spMk id="7" creationId="{903978C8-9F50-9A39-B043-B3E49C9BAE4E}"/>
          </ac:spMkLst>
        </pc:spChg>
      </pc:sldChg>
      <pc:sldChg chg="modSp mod">
        <pc:chgData name="綾乃 播本" userId="2c20719708a137ea" providerId="LiveId" clId="{1D3244C2-7EA7-4F30-9047-04C5C5E76B8D}" dt="2024-11-06T07:43:05.470" v="124" actId="207"/>
        <pc:sldMkLst>
          <pc:docMk/>
          <pc:sldMk cId="1666704671" sldId="273"/>
        </pc:sldMkLst>
        <pc:spChg chg="mod">
          <ac:chgData name="綾乃 播本" userId="2c20719708a137ea" providerId="LiveId" clId="{1D3244C2-7EA7-4F30-9047-04C5C5E76B8D}" dt="2024-11-06T07:43:05.470" v="124" actId="207"/>
          <ac:spMkLst>
            <pc:docMk/>
            <pc:sldMk cId="1666704671" sldId="273"/>
            <ac:spMk id="13" creationId="{9FD3A801-F589-4171-800F-7138928A998B}"/>
          </ac:spMkLst>
        </pc:spChg>
      </pc:sldChg>
      <pc:sldChg chg="modSp mod">
        <pc:chgData name="綾乃 播本" userId="2c20719708a137ea" providerId="LiveId" clId="{1D3244C2-7EA7-4F30-9047-04C5C5E76B8D}" dt="2024-11-06T07:43:26.400" v="129" actId="2711"/>
        <pc:sldMkLst>
          <pc:docMk/>
          <pc:sldMk cId="1764862233" sldId="274"/>
        </pc:sldMkLst>
        <pc:spChg chg="mod">
          <ac:chgData name="綾乃 播本" userId="2c20719708a137ea" providerId="LiveId" clId="{1D3244C2-7EA7-4F30-9047-04C5C5E76B8D}" dt="2024-11-06T07:43:26.400" v="129" actId="2711"/>
          <ac:spMkLst>
            <pc:docMk/>
            <pc:sldMk cId="1764862233" sldId="274"/>
            <ac:spMk id="7" creationId="{247ADF1D-9EA0-62B6-EBD9-20DE0D4D9FFE}"/>
          </ac:spMkLst>
        </pc:spChg>
      </pc:sldChg>
      <pc:sldChg chg="modSp mod">
        <pc:chgData name="綾乃 播本" userId="2c20719708a137ea" providerId="LiveId" clId="{1D3244C2-7EA7-4F30-9047-04C5C5E76B8D}" dt="2024-11-06T07:43:45.072" v="133" actId="121"/>
        <pc:sldMkLst>
          <pc:docMk/>
          <pc:sldMk cId="1278555493" sldId="275"/>
        </pc:sldMkLst>
        <pc:spChg chg="mod">
          <ac:chgData name="綾乃 播本" userId="2c20719708a137ea" providerId="LiveId" clId="{1D3244C2-7EA7-4F30-9047-04C5C5E76B8D}" dt="2024-11-06T07:43:45.072" v="133" actId="121"/>
          <ac:spMkLst>
            <pc:docMk/>
            <pc:sldMk cId="1278555493" sldId="275"/>
            <ac:spMk id="7" creationId="{CFA487DA-42D4-FE4E-CCEB-35D34E912C62}"/>
          </ac:spMkLst>
        </pc:spChg>
      </pc:sldChg>
      <pc:sldChg chg="modSp mod">
        <pc:chgData name="綾乃 播本" userId="2c20719708a137ea" providerId="LiveId" clId="{1D3244C2-7EA7-4F30-9047-04C5C5E76B8D}" dt="2024-11-06T07:43:59.949" v="137" actId="121"/>
        <pc:sldMkLst>
          <pc:docMk/>
          <pc:sldMk cId="1754571303" sldId="276"/>
        </pc:sldMkLst>
        <pc:spChg chg="mod">
          <ac:chgData name="綾乃 播本" userId="2c20719708a137ea" providerId="LiveId" clId="{1D3244C2-7EA7-4F30-9047-04C5C5E76B8D}" dt="2024-11-06T07:43:59.949" v="137" actId="121"/>
          <ac:spMkLst>
            <pc:docMk/>
            <pc:sldMk cId="1754571303" sldId="276"/>
            <ac:spMk id="9" creationId="{B590E500-376D-412A-A12B-E850E9BC3E76}"/>
          </ac:spMkLst>
        </pc:spChg>
      </pc:sldChg>
      <pc:sldChg chg="modSp mod">
        <pc:chgData name="綾乃 播本" userId="2c20719708a137ea" providerId="LiveId" clId="{1D3244C2-7EA7-4F30-9047-04C5C5E76B8D}" dt="2024-11-06T07:44:16.638" v="143" actId="121"/>
        <pc:sldMkLst>
          <pc:docMk/>
          <pc:sldMk cId="2078763584" sldId="277"/>
        </pc:sldMkLst>
        <pc:spChg chg="mod">
          <ac:chgData name="綾乃 播本" userId="2c20719708a137ea" providerId="LiveId" clId="{1D3244C2-7EA7-4F30-9047-04C5C5E76B8D}" dt="2024-11-06T07:44:16.638" v="143" actId="121"/>
          <ac:spMkLst>
            <pc:docMk/>
            <pc:sldMk cId="2078763584" sldId="277"/>
            <ac:spMk id="8" creationId="{55279355-1D7F-3C1F-616D-688014E3C368}"/>
          </ac:spMkLst>
        </pc:spChg>
        <pc:picChg chg="mod">
          <ac:chgData name="綾乃 播本" userId="2c20719708a137ea" providerId="LiveId" clId="{1D3244C2-7EA7-4F30-9047-04C5C5E76B8D}" dt="2024-11-06T07:44:09.690" v="140" actId="1076"/>
          <ac:picMkLst>
            <pc:docMk/>
            <pc:sldMk cId="2078763584" sldId="277"/>
            <ac:picMk id="19" creationId="{4E6C4914-6264-25FE-8E28-9FE2733A73EB}"/>
          </ac:picMkLst>
        </pc:picChg>
      </pc:sldChg>
      <pc:sldChg chg="modSp mod">
        <pc:chgData name="綾乃 播本" userId="2c20719708a137ea" providerId="LiveId" clId="{1D3244C2-7EA7-4F30-9047-04C5C5E76B8D}" dt="2024-11-06T07:44:33.115" v="147" actId="121"/>
        <pc:sldMkLst>
          <pc:docMk/>
          <pc:sldMk cId="1622935955" sldId="278"/>
        </pc:sldMkLst>
        <pc:spChg chg="mod">
          <ac:chgData name="綾乃 播本" userId="2c20719708a137ea" providerId="LiveId" clId="{1D3244C2-7EA7-4F30-9047-04C5C5E76B8D}" dt="2024-11-06T07:44:33.115" v="147" actId="121"/>
          <ac:spMkLst>
            <pc:docMk/>
            <pc:sldMk cId="1622935955" sldId="278"/>
            <ac:spMk id="8" creationId="{98183F3E-0414-DDFB-8AEF-ECDFAB408BC9}"/>
          </ac:spMkLst>
        </pc:spChg>
      </pc:sldChg>
      <pc:sldChg chg="modSp mod">
        <pc:chgData name="綾乃 播本" userId="2c20719708a137ea" providerId="LiveId" clId="{1D3244C2-7EA7-4F30-9047-04C5C5E76B8D}" dt="2024-11-06T07:44:49.711" v="151" actId="121"/>
        <pc:sldMkLst>
          <pc:docMk/>
          <pc:sldMk cId="1832919831" sldId="279"/>
        </pc:sldMkLst>
        <pc:spChg chg="mod">
          <ac:chgData name="綾乃 播本" userId="2c20719708a137ea" providerId="LiveId" clId="{1D3244C2-7EA7-4F30-9047-04C5C5E76B8D}" dt="2024-11-06T07:44:49.711" v="151" actId="121"/>
          <ac:spMkLst>
            <pc:docMk/>
            <pc:sldMk cId="1832919831" sldId="279"/>
            <ac:spMk id="8" creationId="{C1EDBDB0-07B9-63DE-F091-4B99EB3DA92C}"/>
          </ac:spMkLst>
        </pc:spChg>
      </pc:sldChg>
      <pc:sldChg chg="modSp mod">
        <pc:chgData name="綾乃 播本" userId="2c20719708a137ea" providerId="LiveId" clId="{1D3244C2-7EA7-4F30-9047-04C5C5E76B8D}" dt="2024-11-06T07:45:07.333" v="155" actId="121"/>
        <pc:sldMkLst>
          <pc:docMk/>
          <pc:sldMk cId="3786755783" sldId="280"/>
        </pc:sldMkLst>
        <pc:spChg chg="mod">
          <ac:chgData name="綾乃 播本" userId="2c20719708a137ea" providerId="LiveId" clId="{1D3244C2-7EA7-4F30-9047-04C5C5E76B8D}" dt="2024-11-06T07:45:07.333" v="155" actId="121"/>
          <ac:spMkLst>
            <pc:docMk/>
            <pc:sldMk cId="3786755783" sldId="280"/>
            <ac:spMk id="9" creationId="{9CE0249B-C2F0-C065-5931-E0A9C1FFAB82}"/>
          </ac:spMkLst>
        </pc:spChg>
      </pc:sldChg>
      <pc:sldChg chg="modSp mod">
        <pc:chgData name="綾乃 播本" userId="2c20719708a137ea" providerId="LiveId" clId="{1D3244C2-7EA7-4F30-9047-04C5C5E76B8D}" dt="2024-11-06T07:45:21.952" v="159" actId="121"/>
        <pc:sldMkLst>
          <pc:docMk/>
          <pc:sldMk cId="3797889607" sldId="281"/>
        </pc:sldMkLst>
        <pc:spChg chg="mod">
          <ac:chgData name="綾乃 播本" userId="2c20719708a137ea" providerId="LiveId" clId="{1D3244C2-7EA7-4F30-9047-04C5C5E76B8D}" dt="2024-11-06T07:45:21.952" v="159" actId="121"/>
          <ac:spMkLst>
            <pc:docMk/>
            <pc:sldMk cId="3797889607" sldId="281"/>
            <ac:spMk id="9" creationId="{E48CC6D1-1502-912E-1C19-FFD890264D81}"/>
          </ac:spMkLst>
        </pc:spChg>
      </pc:sldChg>
      <pc:sldChg chg="modSp mod">
        <pc:chgData name="綾乃 播本" userId="2c20719708a137ea" providerId="LiveId" clId="{1D3244C2-7EA7-4F30-9047-04C5C5E76B8D}" dt="2024-11-06T07:45:35.073" v="163" actId="121"/>
        <pc:sldMkLst>
          <pc:docMk/>
          <pc:sldMk cId="1891602005" sldId="282"/>
        </pc:sldMkLst>
        <pc:spChg chg="mod">
          <ac:chgData name="綾乃 播本" userId="2c20719708a137ea" providerId="LiveId" clId="{1D3244C2-7EA7-4F30-9047-04C5C5E76B8D}" dt="2024-11-06T07:45:35.073" v="163" actId="121"/>
          <ac:spMkLst>
            <pc:docMk/>
            <pc:sldMk cId="1891602005" sldId="282"/>
            <ac:spMk id="9" creationId="{7FA380EC-F91F-3C92-7042-A2848F463C27}"/>
          </ac:spMkLst>
        </pc:spChg>
      </pc:sldChg>
      <pc:sldChg chg="modSp mod">
        <pc:chgData name="綾乃 播本" userId="2c20719708a137ea" providerId="LiveId" clId="{1D3244C2-7EA7-4F30-9047-04C5C5E76B8D}" dt="2024-11-06T07:45:59.452" v="167" actId="207"/>
        <pc:sldMkLst>
          <pc:docMk/>
          <pc:sldMk cId="2555880736" sldId="283"/>
        </pc:sldMkLst>
        <pc:spChg chg="mod">
          <ac:chgData name="綾乃 播本" userId="2c20719708a137ea" providerId="LiveId" clId="{1D3244C2-7EA7-4F30-9047-04C5C5E76B8D}" dt="2024-11-06T07:45:59.452" v="167" actId="207"/>
          <ac:spMkLst>
            <pc:docMk/>
            <pc:sldMk cId="2555880736" sldId="283"/>
            <ac:spMk id="7" creationId="{BEA9938B-89F5-5708-7506-96170210516A}"/>
          </ac:spMkLst>
        </pc:spChg>
      </pc:sldChg>
      <pc:sldChg chg="modSp mod">
        <pc:chgData name="綾乃 播本" userId="2c20719708a137ea" providerId="LiveId" clId="{1D3244C2-7EA7-4F30-9047-04C5C5E76B8D}" dt="2024-11-06T07:46:15.441" v="171" actId="121"/>
        <pc:sldMkLst>
          <pc:docMk/>
          <pc:sldMk cId="2053843718" sldId="284"/>
        </pc:sldMkLst>
        <pc:spChg chg="mod">
          <ac:chgData name="綾乃 播本" userId="2c20719708a137ea" providerId="LiveId" clId="{1D3244C2-7EA7-4F30-9047-04C5C5E76B8D}" dt="2024-11-06T07:46:15.441" v="171" actId="121"/>
          <ac:spMkLst>
            <pc:docMk/>
            <pc:sldMk cId="2053843718" sldId="284"/>
            <ac:spMk id="8" creationId="{B54D813B-EF00-4FFE-6CBF-3C1078F0CD0D}"/>
          </ac:spMkLst>
        </pc:spChg>
      </pc:sldChg>
      <pc:sldChg chg="modSp mod">
        <pc:chgData name="綾乃 播本" userId="2c20719708a137ea" providerId="LiveId" clId="{1D3244C2-7EA7-4F30-9047-04C5C5E76B8D}" dt="2024-11-06T07:46:27.813" v="175" actId="121"/>
        <pc:sldMkLst>
          <pc:docMk/>
          <pc:sldMk cId="2997177264" sldId="285"/>
        </pc:sldMkLst>
        <pc:spChg chg="mod">
          <ac:chgData name="綾乃 播本" userId="2c20719708a137ea" providerId="LiveId" clId="{1D3244C2-7EA7-4F30-9047-04C5C5E76B8D}" dt="2024-11-06T07:46:27.813" v="175" actId="121"/>
          <ac:spMkLst>
            <pc:docMk/>
            <pc:sldMk cId="2997177264" sldId="285"/>
            <ac:spMk id="8" creationId="{7B6326D2-D2AC-121D-12D0-C3EB381186FD}"/>
          </ac:spMkLst>
        </pc:spChg>
      </pc:sldChg>
      <pc:sldChg chg="modSp mod">
        <pc:chgData name="綾乃 播本" userId="2c20719708a137ea" providerId="LiveId" clId="{1D3244C2-7EA7-4F30-9047-04C5C5E76B8D}" dt="2024-11-06T07:46:42.693" v="179" actId="121"/>
        <pc:sldMkLst>
          <pc:docMk/>
          <pc:sldMk cId="1821462875" sldId="286"/>
        </pc:sldMkLst>
        <pc:spChg chg="mod">
          <ac:chgData name="綾乃 播本" userId="2c20719708a137ea" providerId="LiveId" clId="{1D3244C2-7EA7-4F30-9047-04C5C5E76B8D}" dt="2024-11-06T07:46:42.693" v="179" actId="121"/>
          <ac:spMkLst>
            <pc:docMk/>
            <pc:sldMk cId="1821462875" sldId="286"/>
            <ac:spMk id="8" creationId="{9736BF2B-91E1-12B0-0CE3-56A4797BB381}"/>
          </ac:spMkLst>
        </pc:spChg>
      </pc:sldChg>
      <pc:sldChg chg="modSp mod">
        <pc:chgData name="綾乃 播本" userId="2c20719708a137ea" providerId="LiveId" clId="{1D3244C2-7EA7-4F30-9047-04C5C5E76B8D}" dt="2024-11-06T07:46:55.167" v="183" actId="121"/>
        <pc:sldMkLst>
          <pc:docMk/>
          <pc:sldMk cId="4183091282" sldId="287"/>
        </pc:sldMkLst>
        <pc:spChg chg="mod">
          <ac:chgData name="綾乃 播本" userId="2c20719708a137ea" providerId="LiveId" clId="{1D3244C2-7EA7-4F30-9047-04C5C5E76B8D}" dt="2024-11-06T07:46:55.167" v="183" actId="121"/>
          <ac:spMkLst>
            <pc:docMk/>
            <pc:sldMk cId="4183091282" sldId="287"/>
            <ac:spMk id="9" creationId="{1424E86C-A7F3-8424-1235-11F7A8807C45}"/>
          </ac:spMkLst>
        </pc:spChg>
      </pc:sldChg>
      <pc:sldChg chg="modSp mod">
        <pc:chgData name="綾乃 播本" userId="2c20719708a137ea" providerId="LiveId" clId="{1D3244C2-7EA7-4F30-9047-04C5C5E76B8D}" dt="2024-11-06T07:47:29.350" v="188" actId="1076"/>
        <pc:sldMkLst>
          <pc:docMk/>
          <pc:sldMk cId="3050193030" sldId="288"/>
        </pc:sldMkLst>
        <pc:spChg chg="mod">
          <ac:chgData name="綾乃 播本" userId="2c20719708a137ea" providerId="LiveId" clId="{1D3244C2-7EA7-4F30-9047-04C5C5E76B8D}" dt="2024-11-06T07:47:29.350" v="188" actId="1076"/>
          <ac:spMkLst>
            <pc:docMk/>
            <pc:sldMk cId="3050193030" sldId="288"/>
            <ac:spMk id="8" creationId="{CDDBB63B-778C-C74D-7E11-75EC7D04CD43}"/>
          </ac:spMkLst>
        </pc:spChg>
      </pc:sldChg>
      <pc:sldChg chg="modSp mod">
        <pc:chgData name="綾乃 播本" userId="2c20719708a137ea" providerId="LiveId" clId="{1D3244C2-7EA7-4F30-9047-04C5C5E76B8D}" dt="2024-11-06T07:47:41.273" v="192" actId="121"/>
        <pc:sldMkLst>
          <pc:docMk/>
          <pc:sldMk cId="3557011888" sldId="289"/>
        </pc:sldMkLst>
        <pc:spChg chg="mod">
          <ac:chgData name="綾乃 播本" userId="2c20719708a137ea" providerId="LiveId" clId="{1D3244C2-7EA7-4F30-9047-04C5C5E76B8D}" dt="2024-11-06T07:47:41.273" v="192" actId="121"/>
          <ac:spMkLst>
            <pc:docMk/>
            <pc:sldMk cId="3557011888" sldId="289"/>
            <ac:spMk id="7" creationId="{7D209726-42D9-FCDD-1007-78EA1AC37CFE}"/>
          </ac:spMkLst>
        </pc:spChg>
      </pc:sldChg>
      <pc:sldChg chg="modSp mod">
        <pc:chgData name="綾乃 播本" userId="2c20719708a137ea" providerId="LiveId" clId="{1D3244C2-7EA7-4F30-9047-04C5C5E76B8D}" dt="2024-11-06T07:47:56.279" v="196" actId="121"/>
        <pc:sldMkLst>
          <pc:docMk/>
          <pc:sldMk cId="3887704908" sldId="290"/>
        </pc:sldMkLst>
        <pc:spChg chg="mod">
          <ac:chgData name="綾乃 播本" userId="2c20719708a137ea" providerId="LiveId" clId="{1D3244C2-7EA7-4F30-9047-04C5C5E76B8D}" dt="2024-11-06T07:47:56.279" v="196" actId="121"/>
          <ac:spMkLst>
            <pc:docMk/>
            <pc:sldMk cId="3887704908" sldId="290"/>
            <ac:spMk id="7" creationId="{CCEC5AFA-17B9-D1E2-B190-27748890ACB3}"/>
          </ac:spMkLst>
        </pc:spChg>
      </pc:sldChg>
      <pc:sldChg chg="modSp mod">
        <pc:chgData name="綾乃 播本" userId="2c20719708a137ea" providerId="LiveId" clId="{1D3244C2-7EA7-4F30-9047-04C5C5E76B8D}" dt="2024-11-06T07:48:10.551" v="200" actId="121"/>
        <pc:sldMkLst>
          <pc:docMk/>
          <pc:sldMk cId="676197921" sldId="291"/>
        </pc:sldMkLst>
        <pc:spChg chg="mod">
          <ac:chgData name="綾乃 播本" userId="2c20719708a137ea" providerId="LiveId" clId="{1D3244C2-7EA7-4F30-9047-04C5C5E76B8D}" dt="2024-11-06T07:48:10.551" v="200" actId="121"/>
          <ac:spMkLst>
            <pc:docMk/>
            <pc:sldMk cId="676197921" sldId="291"/>
            <ac:spMk id="5" creationId="{C4F9E3B6-46AA-F622-7CFA-D91B3DF3AB8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39651E-4D2B-45C5-A68C-189E1067D9B0}" type="datetimeFigureOut">
              <a:rPr kumimoji="1" lang="ja-JP" altLang="en-US" smtClean="0"/>
              <a:t>2024/11/27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F8151EB-8774-415A-867B-D7A4E9951A12}" type="slidenum">
              <a:rPr kumimoji="1" lang="ja-JP" altLang="en-US" smtClean="0"/>
              <a:t>‹#›</a:t>
            </a:fld>
            <a:endParaRPr kumimoji="1" lang="ja-JP" altLang="en-US"/>
          </a:p>
        </p:txBody>
      </p:sp>
    </p:spTree>
    <p:extLst>
      <p:ext uri="{BB962C8B-B14F-4D97-AF65-F5344CB8AC3E}">
        <p14:creationId xmlns:p14="http://schemas.microsoft.com/office/powerpoint/2010/main" val="426938536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D647775-C3C3-2FE6-36A0-E1548526FDB3}"/>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B6B7C80-4CC0-17E0-EC6A-CAB755CB4A2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99E43411-487A-69A0-5AE0-55A0DE57FA4F}"/>
              </a:ext>
            </a:extLst>
          </p:cNvPr>
          <p:cNvSpPr>
            <a:spLocks noGrp="1"/>
          </p:cNvSpPr>
          <p:nvPr>
            <p:ph type="dt" sz="half" idx="10"/>
          </p:nvPr>
        </p:nvSpPr>
        <p:spPr/>
        <p:txBody>
          <a:bodyPr/>
          <a:lstStyle/>
          <a:p>
            <a:fld id="{C0728093-0E3F-4601-A6D7-1B7EAA2CCC21}"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C05797A9-A49C-0FFC-825E-E2CDEC5B8518}"/>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4C044B20-21EE-EC19-4FE6-6E94ED74EDFD}"/>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25581351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204140-3CF6-B045-FC6D-159B794FF9BF}"/>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7C71415-D2CE-4CF4-3D86-5675F8CC994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9B855AD-A24F-3203-4C1C-684C5E4B8C28}"/>
              </a:ext>
            </a:extLst>
          </p:cNvPr>
          <p:cNvSpPr>
            <a:spLocks noGrp="1"/>
          </p:cNvSpPr>
          <p:nvPr>
            <p:ph type="dt" sz="half" idx="10"/>
          </p:nvPr>
        </p:nvSpPr>
        <p:spPr/>
        <p:txBody>
          <a:bodyPr/>
          <a:lstStyle/>
          <a:p>
            <a:fld id="{758B88CC-5039-4629-A4C3-80E41EC60DC6}"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0E36C8DA-0602-DF2E-B81B-E8F115C2885E}"/>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156D1ADC-DBAC-AA44-B351-4AA779E2DF50}"/>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2634365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564BE60B-09ED-DC24-94DD-937819BBE327}"/>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39AC438-7790-546C-11F6-50BBA0CC5BB0}"/>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B031B6F-4442-A940-17F1-0516FB47F5D2}"/>
              </a:ext>
            </a:extLst>
          </p:cNvPr>
          <p:cNvSpPr>
            <a:spLocks noGrp="1"/>
          </p:cNvSpPr>
          <p:nvPr>
            <p:ph type="dt" sz="half" idx="10"/>
          </p:nvPr>
        </p:nvSpPr>
        <p:spPr/>
        <p:txBody>
          <a:bodyPr/>
          <a:lstStyle/>
          <a:p>
            <a:fld id="{2C850F3A-7D79-4D03-A9C4-0E1AAFBDDCB9}"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5CC967AF-61CC-046E-BEF1-CCB833B4965A}"/>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196180FB-EE1B-AC1F-2DE8-66100BB08359}"/>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3447400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04E07E9-F45E-43F4-FB8E-780F2DD159B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2A71D3E-A12D-AB51-7C11-8B9BC7190B1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5979A1A-F0D7-8A38-0E1A-690C52A75762}"/>
              </a:ext>
            </a:extLst>
          </p:cNvPr>
          <p:cNvSpPr>
            <a:spLocks noGrp="1"/>
          </p:cNvSpPr>
          <p:nvPr>
            <p:ph type="dt" sz="half" idx="10"/>
          </p:nvPr>
        </p:nvSpPr>
        <p:spPr/>
        <p:txBody>
          <a:bodyPr/>
          <a:lstStyle/>
          <a:p>
            <a:fld id="{08BC2051-3C7B-4BF3-BB8A-C60CB0D5971B}"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0C8CD7F4-5469-355D-8485-9A2C504EFECD}"/>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FFBA4415-5981-9A4A-2272-FBD5BF3413CB}"/>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456531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6BC83F-437F-4CCF-B790-5D69958B968F}"/>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1FE7DEC-0CF7-EC00-9D7F-98CE96BD51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4FC53F27-4DC7-430E-262F-213E5C13E742}"/>
              </a:ext>
            </a:extLst>
          </p:cNvPr>
          <p:cNvSpPr>
            <a:spLocks noGrp="1"/>
          </p:cNvSpPr>
          <p:nvPr>
            <p:ph type="dt" sz="half" idx="10"/>
          </p:nvPr>
        </p:nvSpPr>
        <p:spPr/>
        <p:txBody>
          <a:bodyPr/>
          <a:lstStyle/>
          <a:p>
            <a:fld id="{0BE82CFD-A37B-4BA3-91D2-44E2C36BB738}"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780C96BD-A0A4-10BD-AE27-A358C0E18138}"/>
              </a:ext>
            </a:extLst>
          </p:cNvPr>
          <p:cNvSpPr>
            <a:spLocks noGrp="1"/>
          </p:cNvSpPr>
          <p:nvPr>
            <p:ph type="ftr" sz="quarter" idx="11"/>
          </p:nvPr>
        </p:nvSpPr>
        <p:spPr/>
        <p:txBody>
          <a:body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0C7C300E-2F93-B034-0E5C-EA9DE4DEAA8C}"/>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67869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990D12-C7B4-0E24-B4B9-F9422AE605B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12A9B5D-D646-A8F6-49B0-6C5A991EDBF6}"/>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A52FA92-5EA0-727C-3EF2-A25C76AD01E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E5CFB7C-13EB-1AED-4D3D-35A393D51056}"/>
              </a:ext>
            </a:extLst>
          </p:cNvPr>
          <p:cNvSpPr>
            <a:spLocks noGrp="1"/>
          </p:cNvSpPr>
          <p:nvPr>
            <p:ph type="dt" sz="half" idx="10"/>
          </p:nvPr>
        </p:nvSpPr>
        <p:spPr/>
        <p:txBody>
          <a:bodyPr/>
          <a:lstStyle/>
          <a:p>
            <a:fld id="{B1913F0B-286D-4B3D-83B0-33236C52A7D2}" type="datetime1">
              <a:rPr kumimoji="1" lang="ja-JP" altLang="en-US" smtClean="0"/>
              <a:t>2024/11/27</a:t>
            </a:fld>
            <a:endParaRPr kumimoji="1" lang="ja-JP" altLang="en-US"/>
          </a:p>
        </p:txBody>
      </p:sp>
      <p:sp>
        <p:nvSpPr>
          <p:cNvPr id="6" name="フッター プレースホルダー 5">
            <a:extLst>
              <a:ext uri="{FF2B5EF4-FFF2-40B4-BE49-F238E27FC236}">
                <a16:creationId xmlns:a16="http://schemas.microsoft.com/office/drawing/2014/main" id="{217D7AEF-CE57-505D-9AFC-80891F3E55E6}"/>
              </a:ext>
            </a:extLst>
          </p:cNvPr>
          <p:cNvSpPr>
            <a:spLocks noGrp="1"/>
          </p:cNvSpPr>
          <p:nvPr>
            <p:ph type="ftr" sz="quarter" idx="11"/>
          </p:nvPr>
        </p:nvSpPr>
        <p:spPr/>
        <p:txBody>
          <a:bodyPr/>
          <a:lstStyle/>
          <a:p>
            <a:r>
              <a:rPr kumimoji="1" lang="ja-JP" altLang="en-US"/>
              <a:t>学会大会名</a:t>
            </a:r>
          </a:p>
        </p:txBody>
      </p:sp>
      <p:sp>
        <p:nvSpPr>
          <p:cNvPr id="7" name="スライド番号プレースホルダー 6">
            <a:extLst>
              <a:ext uri="{FF2B5EF4-FFF2-40B4-BE49-F238E27FC236}">
                <a16:creationId xmlns:a16="http://schemas.microsoft.com/office/drawing/2014/main" id="{641318C1-CFEB-118C-D7BF-D80ACC4742A6}"/>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2950707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0454EC1-CAFF-9AA9-66CF-A1DADC86C469}"/>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3E34216-FBA8-9E61-F0E5-303855C0ACF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406E3C9-61D2-7C5F-07C6-AFD6F13F0F78}"/>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DB1DA77C-E0A1-4A13-9E98-E818F4D067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A54F7267-3C43-D544-21AF-5F7115568471}"/>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8BAB29D-8808-417C-3E74-5A15ED7D184B}"/>
              </a:ext>
            </a:extLst>
          </p:cNvPr>
          <p:cNvSpPr>
            <a:spLocks noGrp="1"/>
          </p:cNvSpPr>
          <p:nvPr>
            <p:ph type="dt" sz="half" idx="10"/>
          </p:nvPr>
        </p:nvSpPr>
        <p:spPr/>
        <p:txBody>
          <a:bodyPr/>
          <a:lstStyle/>
          <a:p>
            <a:fld id="{33F6F3EC-E8B0-486E-87A8-FD1F36148D0F}" type="datetime1">
              <a:rPr kumimoji="1" lang="ja-JP" altLang="en-US" smtClean="0"/>
              <a:t>2024/11/27</a:t>
            </a:fld>
            <a:endParaRPr kumimoji="1" lang="ja-JP" altLang="en-US"/>
          </a:p>
        </p:txBody>
      </p:sp>
      <p:sp>
        <p:nvSpPr>
          <p:cNvPr id="8" name="フッター プレースホルダー 7">
            <a:extLst>
              <a:ext uri="{FF2B5EF4-FFF2-40B4-BE49-F238E27FC236}">
                <a16:creationId xmlns:a16="http://schemas.microsoft.com/office/drawing/2014/main" id="{A4CD90E8-BA44-8D1D-4AB6-0B96FF1148AA}"/>
              </a:ext>
            </a:extLst>
          </p:cNvPr>
          <p:cNvSpPr>
            <a:spLocks noGrp="1"/>
          </p:cNvSpPr>
          <p:nvPr>
            <p:ph type="ftr" sz="quarter" idx="11"/>
          </p:nvPr>
        </p:nvSpPr>
        <p:spPr/>
        <p:txBody>
          <a:bodyPr/>
          <a:lstStyle/>
          <a:p>
            <a:r>
              <a:rPr kumimoji="1" lang="ja-JP" altLang="en-US"/>
              <a:t>学会大会名</a:t>
            </a:r>
          </a:p>
        </p:txBody>
      </p:sp>
      <p:sp>
        <p:nvSpPr>
          <p:cNvPr id="9" name="スライド番号プレースホルダー 8">
            <a:extLst>
              <a:ext uri="{FF2B5EF4-FFF2-40B4-BE49-F238E27FC236}">
                <a16:creationId xmlns:a16="http://schemas.microsoft.com/office/drawing/2014/main" id="{E8CF2A15-8355-F026-9FDB-B48641D63466}"/>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6102499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3ED3961-78DB-7840-CFC8-88A5A44093E9}"/>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A53D4B8-58C9-5C5B-E6ED-8A96495757D1}"/>
              </a:ext>
            </a:extLst>
          </p:cNvPr>
          <p:cNvSpPr>
            <a:spLocks noGrp="1"/>
          </p:cNvSpPr>
          <p:nvPr>
            <p:ph type="dt" sz="half" idx="10"/>
          </p:nvPr>
        </p:nvSpPr>
        <p:spPr/>
        <p:txBody>
          <a:bodyPr/>
          <a:lstStyle/>
          <a:p>
            <a:fld id="{0A97B9A6-8831-4784-93C6-0DCBEAEF8330}" type="datetime1">
              <a:rPr kumimoji="1" lang="ja-JP" altLang="en-US" smtClean="0"/>
              <a:t>2024/11/27</a:t>
            </a:fld>
            <a:endParaRPr kumimoji="1" lang="ja-JP" altLang="en-US"/>
          </a:p>
        </p:txBody>
      </p:sp>
      <p:sp>
        <p:nvSpPr>
          <p:cNvPr id="4" name="フッター プレースホルダー 3">
            <a:extLst>
              <a:ext uri="{FF2B5EF4-FFF2-40B4-BE49-F238E27FC236}">
                <a16:creationId xmlns:a16="http://schemas.microsoft.com/office/drawing/2014/main" id="{636A31BD-175A-3C64-4729-2CD8FB9C8990}"/>
              </a:ext>
            </a:extLst>
          </p:cNvPr>
          <p:cNvSpPr>
            <a:spLocks noGrp="1"/>
          </p:cNvSpPr>
          <p:nvPr>
            <p:ph type="ftr" sz="quarter" idx="11"/>
          </p:nvPr>
        </p:nvSpPr>
        <p:spPr/>
        <p:txBody>
          <a:bodyPr/>
          <a:lstStyle/>
          <a:p>
            <a:r>
              <a:rPr kumimoji="1" lang="ja-JP" altLang="en-US"/>
              <a:t>学会大会名</a:t>
            </a:r>
          </a:p>
        </p:txBody>
      </p:sp>
      <p:sp>
        <p:nvSpPr>
          <p:cNvPr id="5" name="スライド番号プレースホルダー 4">
            <a:extLst>
              <a:ext uri="{FF2B5EF4-FFF2-40B4-BE49-F238E27FC236}">
                <a16:creationId xmlns:a16="http://schemas.microsoft.com/office/drawing/2014/main" id="{0E156A87-ECB2-A563-6EDA-5F023CEB730C}"/>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4279948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3AC2BD2-E886-E0AE-1C27-162F7608F2BA}"/>
              </a:ext>
            </a:extLst>
          </p:cNvPr>
          <p:cNvSpPr>
            <a:spLocks noGrp="1"/>
          </p:cNvSpPr>
          <p:nvPr>
            <p:ph type="dt" sz="half" idx="10"/>
          </p:nvPr>
        </p:nvSpPr>
        <p:spPr/>
        <p:txBody>
          <a:bodyPr/>
          <a:lstStyle/>
          <a:p>
            <a:fld id="{17D94AC8-7D3F-4A86-A56F-7A1034C035E5}" type="datetime1">
              <a:rPr kumimoji="1" lang="ja-JP" altLang="en-US" smtClean="0"/>
              <a:t>2024/11/27</a:t>
            </a:fld>
            <a:endParaRPr kumimoji="1" lang="ja-JP" altLang="en-US"/>
          </a:p>
        </p:txBody>
      </p:sp>
      <p:sp>
        <p:nvSpPr>
          <p:cNvPr id="3" name="フッター プレースホルダー 2">
            <a:extLst>
              <a:ext uri="{FF2B5EF4-FFF2-40B4-BE49-F238E27FC236}">
                <a16:creationId xmlns:a16="http://schemas.microsoft.com/office/drawing/2014/main" id="{36EF3D35-13BA-2FC7-2DEF-D73D49F853CC}"/>
              </a:ext>
            </a:extLst>
          </p:cNvPr>
          <p:cNvSpPr>
            <a:spLocks noGrp="1"/>
          </p:cNvSpPr>
          <p:nvPr>
            <p:ph type="ftr" sz="quarter" idx="11"/>
          </p:nvPr>
        </p:nvSpPr>
        <p:spPr/>
        <p:txBody>
          <a:bodyPr/>
          <a:lstStyle/>
          <a:p>
            <a:r>
              <a:rPr kumimoji="1" lang="ja-JP" altLang="en-US"/>
              <a:t>学会大会名</a:t>
            </a:r>
          </a:p>
        </p:txBody>
      </p:sp>
      <p:sp>
        <p:nvSpPr>
          <p:cNvPr id="4" name="スライド番号プレースホルダー 3">
            <a:extLst>
              <a:ext uri="{FF2B5EF4-FFF2-40B4-BE49-F238E27FC236}">
                <a16:creationId xmlns:a16="http://schemas.microsoft.com/office/drawing/2014/main" id="{6EC4B4D4-DB9C-247F-0D38-C3D51006B2ED}"/>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956378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830B42-25F2-BE99-C598-823E3F6C782B}"/>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8B76E3D-95E8-786D-D323-6FADC790E6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98218CAE-2EFF-4789-FDC3-C1E0865993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334B172E-BEEE-F996-FEEC-52E67489293A}"/>
              </a:ext>
            </a:extLst>
          </p:cNvPr>
          <p:cNvSpPr>
            <a:spLocks noGrp="1"/>
          </p:cNvSpPr>
          <p:nvPr>
            <p:ph type="dt" sz="half" idx="10"/>
          </p:nvPr>
        </p:nvSpPr>
        <p:spPr/>
        <p:txBody>
          <a:bodyPr/>
          <a:lstStyle/>
          <a:p>
            <a:fld id="{1E2D30F3-214E-49C5-9B23-507FE2317635}" type="datetime1">
              <a:rPr kumimoji="1" lang="ja-JP" altLang="en-US" smtClean="0"/>
              <a:t>2024/11/27</a:t>
            </a:fld>
            <a:endParaRPr kumimoji="1" lang="ja-JP" altLang="en-US"/>
          </a:p>
        </p:txBody>
      </p:sp>
      <p:sp>
        <p:nvSpPr>
          <p:cNvPr id="6" name="フッター プレースホルダー 5">
            <a:extLst>
              <a:ext uri="{FF2B5EF4-FFF2-40B4-BE49-F238E27FC236}">
                <a16:creationId xmlns:a16="http://schemas.microsoft.com/office/drawing/2014/main" id="{15F700AB-0F08-AB71-2BD5-1A6C572A23BA}"/>
              </a:ext>
            </a:extLst>
          </p:cNvPr>
          <p:cNvSpPr>
            <a:spLocks noGrp="1"/>
          </p:cNvSpPr>
          <p:nvPr>
            <p:ph type="ftr" sz="quarter" idx="11"/>
          </p:nvPr>
        </p:nvSpPr>
        <p:spPr/>
        <p:txBody>
          <a:bodyPr/>
          <a:lstStyle/>
          <a:p>
            <a:r>
              <a:rPr kumimoji="1" lang="ja-JP" altLang="en-US"/>
              <a:t>学会大会名</a:t>
            </a:r>
          </a:p>
        </p:txBody>
      </p:sp>
      <p:sp>
        <p:nvSpPr>
          <p:cNvPr id="7" name="スライド番号プレースホルダー 6">
            <a:extLst>
              <a:ext uri="{FF2B5EF4-FFF2-40B4-BE49-F238E27FC236}">
                <a16:creationId xmlns:a16="http://schemas.microsoft.com/office/drawing/2014/main" id="{6867ABC2-255B-96C0-BDD4-7690A399AC52}"/>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2917205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3092C0-B8C1-D0AF-54DE-CD3EC6433B1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D686031B-8013-DC7B-BB42-567558ED56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8374CE2-DCDD-43AB-B279-ACA23D3972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D35177B-23A2-2422-3DE1-2F8AA0F845EF}"/>
              </a:ext>
            </a:extLst>
          </p:cNvPr>
          <p:cNvSpPr>
            <a:spLocks noGrp="1"/>
          </p:cNvSpPr>
          <p:nvPr>
            <p:ph type="dt" sz="half" idx="10"/>
          </p:nvPr>
        </p:nvSpPr>
        <p:spPr/>
        <p:txBody>
          <a:bodyPr/>
          <a:lstStyle/>
          <a:p>
            <a:fld id="{D3776B6F-BBE1-47EA-9831-AF32FBADFC9B}" type="datetime1">
              <a:rPr kumimoji="1" lang="ja-JP" altLang="en-US" smtClean="0"/>
              <a:t>2024/11/27</a:t>
            </a:fld>
            <a:endParaRPr kumimoji="1" lang="ja-JP" altLang="en-US"/>
          </a:p>
        </p:txBody>
      </p:sp>
      <p:sp>
        <p:nvSpPr>
          <p:cNvPr id="6" name="フッター プレースホルダー 5">
            <a:extLst>
              <a:ext uri="{FF2B5EF4-FFF2-40B4-BE49-F238E27FC236}">
                <a16:creationId xmlns:a16="http://schemas.microsoft.com/office/drawing/2014/main" id="{872E3A98-DCD5-5CEC-0E09-188EB4871450}"/>
              </a:ext>
            </a:extLst>
          </p:cNvPr>
          <p:cNvSpPr>
            <a:spLocks noGrp="1"/>
          </p:cNvSpPr>
          <p:nvPr>
            <p:ph type="ftr" sz="quarter" idx="11"/>
          </p:nvPr>
        </p:nvSpPr>
        <p:spPr/>
        <p:txBody>
          <a:bodyPr/>
          <a:lstStyle/>
          <a:p>
            <a:r>
              <a:rPr kumimoji="1" lang="ja-JP" altLang="en-US"/>
              <a:t>学会大会名</a:t>
            </a:r>
          </a:p>
        </p:txBody>
      </p:sp>
      <p:sp>
        <p:nvSpPr>
          <p:cNvPr id="7" name="スライド番号プレースホルダー 6">
            <a:extLst>
              <a:ext uri="{FF2B5EF4-FFF2-40B4-BE49-F238E27FC236}">
                <a16:creationId xmlns:a16="http://schemas.microsoft.com/office/drawing/2014/main" id="{CE91B3B1-4598-F79A-84F2-CF31DBAE32AD}"/>
              </a:ext>
            </a:extLst>
          </p:cNvPr>
          <p:cNvSpPr>
            <a:spLocks noGrp="1"/>
          </p:cNvSpPr>
          <p:nvPr>
            <p:ph type="sldNum" sz="quarter" idx="12"/>
          </p:nvPr>
        </p:nvSpPr>
        <p:spPr/>
        <p:txBody>
          <a:body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33801673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26B6BE0F-D5AC-55EF-1643-2905814D726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C9BADFB-2E54-366F-2739-F570D4C7129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BADCEB92-43FF-382C-FBF9-F881539DBFA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E121FB-85A5-4E59-A021-2A838EF9B28D}" type="datetime1">
              <a:rPr kumimoji="1" lang="ja-JP" altLang="en-US" smtClean="0"/>
              <a:t>2024/11/27</a:t>
            </a:fld>
            <a:endParaRPr kumimoji="1" lang="ja-JP" altLang="en-US"/>
          </a:p>
        </p:txBody>
      </p:sp>
      <p:sp>
        <p:nvSpPr>
          <p:cNvPr id="5" name="フッター プレースホルダー 4">
            <a:extLst>
              <a:ext uri="{FF2B5EF4-FFF2-40B4-BE49-F238E27FC236}">
                <a16:creationId xmlns:a16="http://schemas.microsoft.com/office/drawing/2014/main" id="{997A045D-FDD5-3509-9E7D-124B72AE4C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a:t>学会大会名</a:t>
            </a:r>
          </a:p>
        </p:txBody>
      </p:sp>
      <p:sp>
        <p:nvSpPr>
          <p:cNvPr id="6" name="スライド番号プレースホルダー 5">
            <a:extLst>
              <a:ext uri="{FF2B5EF4-FFF2-40B4-BE49-F238E27FC236}">
                <a16:creationId xmlns:a16="http://schemas.microsoft.com/office/drawing/2014/main" id="{BF7F2103-ABDD-B49C-0E0E-6757DDA18A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543641-7508-40FF-9009-2CA4CB4E3BBF}" type="slidenum">
              <a:rPr kumimoji="1" lang="ja-JP" altLang="en-US" smtClean="0"/>
              <a:t>‹#›</a:t>
            </a:fld>
            <a:endParaRPr kumimoji="1" lang="ja-JP" altLang="en-US"/>
          </a:p>
        </p:txBody>
      </p:sp>
    </p:spTree>
    <p:extLst>
      <p:ext uri="{BB962C8B-B14F-4D97-AF65-F5344CB8AC3E}">
        <p14:creationId xmlns:p14="http://schemas.microsoft.com/office/powerpoint/2010/main" val="16966252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a:extLst>
              <a:ext uri="{FF2B5EF4-FFF2-40B4-BE49-F238E27FC236}">
                <a16:creationId xmlns:a16="http://schemas.microsoft.com/office/drawing/2014/main" id="{B09CD086-7307-F2A0-8814-4B41A675C4B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pic>
        <p:nvPicPr>
          <p:cNvPr id="8" name="図 7">
            <a:extLst>
              <a:ext uri="{FF2B5EF4-FFF2-40B4-BE49-F238E27FC236}">
                <a16:creationId xmlns:a16="http://schemas.microsoft.com/office/drawing/2014/main" id="{BCF97BD1-6F7F-87C3-BA70-DF9F81E664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23828" y="2143454"/>
            <a:ext cx="856526" cy="856526"/>
          </a:xfrm>
          <a:prstGeom prst="rect">
            <a:avLst/>
          </a:prstGeom>
        </p:spPr>
      </p:pic>
      <p:sp>
        <p:nvSpPr>
          <p:cNvPr id="9" name="タイトル 1">
            <a:extLst>
              <a:ext uri="{FF2B5EF4-FFF2-40B4-BE49-F238E27FC236}">
                <a16:creationId xmlns:a16="http://schemas.microsoft.com/office/drawing/2014/main" id="{347A6B43-595B-2A8A-256B-9164B556CACD}"/>
              </a:ext>
            </a:extLst>
          </p:cNvPr>
          <p:cNvSpPr txBox="1">
            <a:spLocks/>
          </p:cNvSpPr>
          <p:nvPr/>
        </p:nvSpPr>
        <p:spPr>
          <a:xfrm>
            <a:off x="3580354" y="2204348"/>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dirty="0">
                <a:latin typeface="Meiryo UI" panose="020B0604030504040204" pitchFamily="50" charset="-128"/>
                <a:ea typeface="Meiryo UI" panose="020B0604030504040204" pitchFamily="50" charset="-128"/>
              </a:rPr>
              <a:t>学会大会名</a:t>
            </a:r>
            <a:endParaRPr lang="ja" sz="4000" dirty="0">
              <a:latin typeface="Meiryo UI" panose="020B0604030504040204" pitchFamily="50" charset="-128"/>
              <a:ea typeface="Meiryo UI" panose="020B0604030504040204" pitchFamily="50" charset="-128"/>
            </a:endParaRPr>
          </a:p>
        </p:txBody>
      </p:sp>
      <p:sp>
        <p:nvSpPr>
          <p:cNvPr id="10" name="タイトル 1">
            <a:extLst>
              <a:ext uri="{FF2B5EF4-FFF2-40B4-BE49-F238E27FC236}">
                <a16:creationId xmlns:a16="http://schemas.microsoft.com/office/drawing/2014/main" id="{D70D950E-96A3-2286-DA59-B5F4A7DEB9AB}"/>
              </a:ext>
            </a:extLst>
          </p:cNvPr>
          <p:cNvSpPr txBox="1">
            <a:spLocks/>
          </p:cNvSpPr>
          <p:nvPr/>
        </p:nvSpPr>
        <p:spPr>
          <a:xfrm>
            <a:off x="3642661" y="2939086"/>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000" dirty="0">
                <a:solidFill>
                  <a:srgbClr val="00AEEF"/>
                </a:solidFill>
                <a:latin typeface="Meiryo UI" panose="020B0604030504040204" pitchFamily="50" charset="-128"/>
                <a:ea typeface="Meiryo UI" panose="020B0604030504040204" pitchFamily="50" charset="-128"/>
              </a:rPr>
              <a:t>サブタイトルテキストテキストテキスト</a:t>
            </a:r>
            <a:endParaRPr lang="ja" sz="2000" dirty="0">
              <a:solidFill>
                <a:srgbClr val="00AEE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51153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34FF09-5A5F-47D0-E2B6-3C7425AE2376}"/>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5F873EA7-21AF-0D2F-CF1F-8100BCC0C62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A6A15D3D-59DF-D046-79F6-2F100E3570B7}"/>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D72B310-5B8E-9BA3-B62C-8303DB126679}"/>
              </a:ext>
            </a:extLst>
          </p:cNvPr>
          <p:cNvSpPr txBox="1"/>
          <p:nvPr/>
        </p:nvSpPr>
        <p:spPr>
          <a:xfrm>
            <a:off x="2254174" y="2822322"/>
            <a:ext cx="5642918" cy="923330"/>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懇親会時間：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開始時間</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終了時間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参加費：</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参加者資格別料金の提示</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E642B488-75BD-B057-E2BD-6A44BA147D05}"/>
              </a:ext>
            </a:extLst>
          </p:cNvPr>
          <p:cNvSpPr txBox="1">
            <a:spLocks/>
          </p:cNvSpPr>
          <p:nvPr/>
        </p:nvSpPr>
        <p:spPr>
          <a:xfrm>
            <a:off x="2648070" y="1563591"/>
            <a:ext cx="4085240"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Meiryo UI" panose="020B0604030504040204" pitchFamily="50" charset="-128"/>
                <a:ea typeface="Meiryo UI" panose="020B0604030504040204" pitchFamily="50" charset="-128"/>
              </a:rPr>
              <a:t>懇親会のご案内</a:t>
            </a:r>
            <a:r>
              <a:rPr lang="ja-JP" altLang="en-US" sz="4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A9699EB5-DCE4-9835-1F63-600E1EE05143}"/>
              </a:ext>
            </a:extLst>
          </p:cNvPr>
          <p:cNvSpPr/>
          <p:nvPr/>
        </p:nvSpPr>
        <p:spPr>
          <a:xfrm>
            <a:off x="2017957" y="2891257"/>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08E6B5CB-5C05-59DF-D906-5C057EDBBF8E}"/>
              </a:ext>
            </a:extLst>
          </p:cNvPr>
          <p:cNvSpPr/>
          <p:nvPr/>
        </p:nvSpPr>
        <p:spPr>
          <a:xfrm>
            <a:off x="2017957" y="3446797"/>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06433020-CC51-C82C-3565-05F8DC9826AD}"/>
              </a:ext>
            </a:extLst>
          </p:cNvPr>
          <p:cNvSpPr/>
          <p:nvPr/>
        </p:nvSpPr>
        <p:spPr>
          <a:xfrm>
            <a:off x="8294754" y="2891257"/>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図 21">
            <a:extLst>
              <a:ext uri="{FF2B5EF4-FFF2-40B4-BE49-F238E27FC236}">
                <a16:creationId xmlns:a16="http://schemas.microsoft.com/office/drawing/2014/main" id="{DA25D5B8-5B54-70E3-C946-F27382CCA86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05580C1B-366B-065F-5DFC-0C69CD80B2C3}"/>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10</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89D2C68C-E73C-D2AB-BD02-60B9493252D1}"/>
              </a:ext>
            </a:extLst>
          </p:cNvPr>
          <p:cNvSpPr/>
          <p:nvPr/>
        </p:nvSpPr>
        <p:spPr>
          <a:xfrm>
            <a:off x="8294754" y="3436005"/>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73170CD2-53BA-11B8-7CC2-2DB3E06B28E7}"/>
              </a:ext>
            </a:extLst>
          </p:cNvPr>
          <p:cNvSpPr txBox="1"/>
          <p:nvPr/>
        </p:nvSpPr>
        <p:spPr>
          <a:xfrm>
            <a:off x="8447279" y="2838073"/>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会場：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会場名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地図</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564BC1F4-9853-A849-656A-99F7A8865513}"/>
              </a:ext>
            </a:extLst>
          </p:cNvPr>
          <p:cNvSpPr>
            <a:spLocks noGrp="1"/>
          </p:cNvSpPr>
          <p:nvPr>
            <p:ph type="ftr" sz="quarter" idx="11"/>
          </p:nvPr>
        </p:nvSpPr>
        <p:spPr>
          <a:xfrm>
            <a:off x="6844145" y="6356349"/>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29683429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E3AA39-74F1-FD85-5486-13315F9160ED}"/>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72F8434B-43B9-EAF2-972F-13D374DBBFF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FB013DD2-439D-C435-FF69-E5785E3D0B2D}"/>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15BB363C-1A53-EB92-A726-CB2A34A91195}"/>
              </a:ext>
            </a:extLst>
          </p:cNvPr>
          <p:cNvSpPr txBox="1"/>
          <p:nvPr/>
        </p:nvSpPr>
        <p:spPr>
          <a:xfrm>
            <a:off x="2849918" y="2815876"/>
            <a:ext cx="7935846" cy="1477328"/>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ネットワーク名（</a:t>
            </a:r>
            <a:r>
              <a:rPr lang="en-US" altLang="ja-JP" sz="1800" b="0" i="0" dirty="0">
                <a:solidFill>
                  <a:srgbClr val="000000"/>
                </a:solidFill>
                <a:effectLst/>
                <a:latin typeface="Meiryo UI" panose="020B0604030504040204" pitchFamily="50" charset="-128"/>
                <a:ea typeface="Meiryo UI" panose="020B0604030504040204" pitchFamily="50" charset="-128"/>
              </a:rPr>
              <a:t>SSID</a:t>
            </a:r>
            <a:r>
              <a:rPr lang="ja-JP" altLang="en-US" sz="1800" b="0" i="0" dirty="0">
                <a:solidFill>
                  <a:srgbClr val="000000"/>
                </a:solidFill>
                <a:effectLst/>
                <a:latin typeface="Meiryo UI" panose="020B0604030504040204" pitchFamily="50" charset="-128"/>
                <a:ea typeface="Meiryo UI" panose="020B0604030504040204" pitchFamily="50" charset="-128"/>
              </a:rPr>
              <a:t>）：</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ネットワーク名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パスワード：</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パスワード</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利用上の注意事項：</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セキュリティ設定の確認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82DDE5F3-A1A8-1F5D-CDF4-DF6E6A01ECC7}"/>
              </a:ext>
            </a:extLst>
          </p:cNvPr>
          <p:cNvSpPr txBox="1">
            <a:spLocks/>
          </p:cNvSpPr>
          <p:nvPr/>
        </p:nvSpPr>
        <p:spPr>
          <a:xfrm>
            <a:off x="2648070" y="1563591"/>
            <a:ext cx="2859112"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en-US" altLang="ja-JP" sz="4000" b="0" i="0" dirty="0">
                <a:solidFill>
                  <a:srgbClr val="000000"/>
                </a:solidFill>
                <a:effectLst/>
                <a:latin typeface="Meiryo UI" panose="020B0604030504040204" pitchFamily="50" charset="-128"/>
                <a:ea typeface="Meiryo UI" panose="020B0604030504040204" pitchFamily="50" charset="-128"/>
              </a:rPr>
              <a:t>Wi-Fi</a:t>
            </a:r>
            <a:r>
              <a:rPr lang="ja-JP" altLang="en-US" sz="4000" b="0" i="0" dirty="0">
                <a:solidFill>
                  <a:srgbClr val="000000"/>
                </a:solidFill>
                <a:effectLst/>
                <a:latin typeface="Meiryo UI" panose="020B0604030504040204" pitchFamily="50" charset="-128"/>
                <a:ea typeface="Meiryo UI" panose="020B0604030504040204" pitchFamily="50" charset="-128"/>
              </a:rPr>
              <a:t>情報</a:t>
            </a:r>
            <a:r>
              <a:rPr lang="ja-JP" altLang="en-US" sz="4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40028E3A-7612-B38B-7581-FBA96507CB64}"/>
              </a:ext>
            </a:extLst>
          </p:cNvPr>
          <p:cNvSpPr/>
          <p:nvPr/>
        </p:nvSpPr>
        <p:spPr>
          <a:xfrm>
            <a:off x="2648069" y="2881236"/>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12DA5A38-71BA-55BA-F9EB-72191E1393EE}"/>
              </a:ext>
            </a:extLst>
          </p:cNvPr>
          <p:cNvSpPr/>
          <p:nvPr/>
        </p:nvSpPr>
        <p:spPr>
          <a:xfrm>
            <a:off x="2648069" y="3429000"/>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a:extLst>
              <a:ext uri="{FF2B5EF4-FFF2-40B4-BE49-F238E27FC236}">
                <a16:creationId xmlns:a16="http://schemas.microsoft.com/office/drawing/2014/main" id="{29DC47C0-A0D9-DD01-E538-36DF733898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0D95A7B8-5E4C-4269-D570-D9F983F42EE4}"/>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11</a:t>
            </a:fld>
            <a:endParaRPr kumimoji="1" lang="ja-JP" altLang="en-US" dirty="0">
              <a:solidFill>
                <a:schemeClr val="bg2">
                  <a:lumMod val="25000"/>
                </a:schemeClr>
              </a:solidFill>
            </a:endParaRPr>
          </a:p>
        </p:txBody>
      </p:sp>
      <p:sp>
        <p:nvSpPr>
          <p:cNvPr id="3" name="ひし形 2">
            <a:extLst>
              <a:ext uri="{FF2B5EF4-FFF2-40B4-BE49-F238E27FC236}">
                <a16:creationId xmlns:a16="http://schemas.microsoft.com/office/drawing/2014/main" id="{C9EE3F76-8EBB-BC6B-50CB-DBAF0964ADA8}"/>
              </a:ext>
            </a:extLst>
          </p:cNvPr>
          <p:cNvSpPr/>
          <p:nvPr/>
        </p:nvSpPr>
        <p:spPr>
          <a:xfrm>
            <a:off x="2648068" y="3976764"/>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ッター プレースホルダー 4">
            <a:extLst>
              <a:ext uri="{FF2B5EF4-FFF2-40B4-BE49-F238E27FC236}">
                <a16:creationId xmlns:a16="http://schemas.microsoft.com/office/drawing/2014/main" id="{A1C0F344-C0F1-94B4-2157-8D02F5E09E51}"/>
              </a:ext>
            </a:extLst>
          </p:cNvPr>
          <p:cNvSpPr>
            <a:spLocks noGrp="1"/>
          </p:cNvSpPr>
          <p:nvPr>
            <p:ph type="ftr" sz="quarter" idx="11"/>
          </p:nvPr>
        </p:nvSpPr>
        <p:spPr>
          <a:xfrm>
            <a:off x="6817841" y="635635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25080491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D57316-F491-2D42-EA62-60FD62973CDC}"/>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E35851F4-281C-D646-19FE-77121D9DD23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6936BBDE-AD39-D9C9-2522-1A23A215DD66}"/>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D5C739D8-B041-60DA-6491-DA416CAC7D72}"/>
              </a:ext>
            </a:extLst>
          </p:cNvPr>
          <p:cNvSpPr txBox="1"/>
          <p:nvPr/>
        </p:nvSpPr>
        <p:spPr>
          <a:xfrm>
            <a:off x="2254174" y="2822322"/>
            <a:ext cx="5642918" cy="2308324"/>
          </a:xfrm>
          <a:prstGeom prst="rect">
            <a:avLst/>
          </a:prstGeom>
          <a:noFill/>
        </p:spPr>
        <p:txBody>
          <a:bodyPr wrap="square">
            <a:spAutoFit/>
          </a:bodyPr>
          <a:lstStyle/>
          <a:p>
            <a:pPr algn="l"/>
            <a:r>
              <a:rPr lang="ja-JP" altLang="en-US" sz="1800" b="0" i="0" dirty="0">
                <a:solidFill>
                  <a:srgbClr val="000000"/>
                </a:solidFill>
                <a:effectLst/>
                <a:latin typeface="Meiryo UI" panose="020B0604030504040204" pitchFamily="50" charset="-128"/>
                <a:ea typeface="Meiryo UI" panose="020B0604030504040204" pitchFamily="50" charset="-128"/>
              </a:rPr>
              <a:t>受付場所：</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会場名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Meiryo UI" panose="020B0604030504040204" pitchFamily="50" charset="-128"/>
              <a:ea typeface="Meiryo UI" panose="020B0604030504040204" pitchFamily="50" charset="-128"/>
            </a:endParaRPr>
          </a:p>
          <a:p>
            <a:pPr algn="l"/>
            <a:r>
              <a:rPr lang="ja-JP" altLang="en-US" sz="1800" b="0" i="0" dirty="0">
                <a:solidFill>
                  <a:srgbClr val="000000"/>
                </a:solidFill>
                <a:effectLst/>
                <a:latin typeface="Meiryo UI" panose="020B0604030504040204" pitchFamily="50" charset="-128"/>
                <a:ea typeface="Meiryo UI" panose="020B0604030504040204" pitchFamily="50" charset="-128"/>
              </a:rPr>
              <a:t>開催日時：</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年月日</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Meiryo UI" panose="020B0604030504040204" pitchFamily="50" charset="-128"/>
              <a:ea typeface="Meiryo UI" panose="020B0604030504040204" pitchFamily="50" charset="-128"/>
            </a:endParaRPr>
          </a:p>
          <a:p>
            <a:pPr algn="l"/>
            <a:r>
              <a:rPr lang="ja-JP" altLang="en-US" sz="1800" b="0" i="0" dirty="0">
                <a:solidFill>
                  <a:srgbClr val="000000"/>
                </a:solidFill>
                <a:effectLst/>
                <a:latin typeface="Meiryo UI" panose="020B0604030504040204" pitchFamily="50" charset="-128"/>
                <a:ea typeface="Meiryo UI" panose="020B0604030504040204" pitchFamily="50" charset="-128"/>
              </a:rPr>
              <a:t>企画内容：</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企画タイトル</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Meiryo UI" panose="020B0604030504040204" pitchFamily="50" charset="-128"/>
              <a:ea typeface="Meiryo UI" panose="020B0604030504040204" pitchFamily="50" charset="-128"/>
            </a:endParaRPr>
          </a:p>
          <a:p>
            <a:pPr algn="l"/>
            <a:r>
              <a:rPr lang="ja-JP" altLang="en-US" sz="1800" b="0" i="0" dirty="0">
                <a:solidFill>
                  <a:srgbClr val="000000"/>
                </a:solidFill>
                <a:effectLst/>
                <a:latin typeface="Meiryo UI" panose="020B0604030504040204" pitchFamily="50" charset="-128"/>
                <a:ea typeface="Meiryo UI" panose="020B0604030504040204" pitchFamily="50" charset="-128"/>
              </a:rPr>
              <a:t>開催者：</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主催</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協賛</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後援</a:t>
            </a:r>
            <a:r>
              <a:rPr lang="en-US" altLang="ja-JP" sz="1800"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Meiryo UI" panose="020B0604030504040204" pitchFamily="50" charset="-128"/>
              <a:ea typeface="Meiryo UI" panose="020B0604030504040204" pitchFamily="50" charset="-128"/>
            </a:endParaRPr>
          </a:p>
        </p:txBody>
      </p:sp>
      <p:sp>
        <p:nvSpPr>
          <p:cNvPr id="10" name="タイトル 1">
            <a:extLst>
              <a:ext uri="{FF2B5EF4-FFF2-40B4-BE49-F238E27FC236}">
                <a16:creationId xmlns:a16="http://schemas.microsoft.com/office/drawing/2014/main" id="{6BED38C7-FEF6-68C1-138D-AA78B975DB1E}"/>
              </a:ext>
            </a:extLst>
          </p:cNvPr>
          <p:cNvSpPr txBox="1">
            <a:spLocks/>
          </p:cNvSpPr>
          <p:nvPr/>
        </p:nvSpPr>
        <p:spPr>
          <a:xfrm>
            <a:off x="2648069" y="1563591"/>
            <a:ext cx="60387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Meiryo UI" panose="020B0604030504040204" pitchFamily="50" charset="-128"/>
                <a:ea typeface="Meiryo UI" panose="020B0604030504040204" pitchFamily="50" charset="-128"/>
              </a:rPr>
              <a:t>オプション企画のご案内</a:t>
            </a:r>
            <a:r>
              <a:rPr lang="ja-JP" altLang="en-US" sz="1600" b="0" i="0" dirty="0">
                <a:solidFill>
                  <a:srgbClr val="000000"/>
                </a:solidFill>
                <a:effectLst/>
                <a:latin typeface="Meiryo UI" panose="020B0604030504040204" pitchFamily="50" charset="-128"/>
                <a:ea typeface="Meiryo UI"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DDB1EA11-5BDA-93CD-F3C3-0456F290E007}"/>
              </a:ext>
            </a:extLst>
          </p:cNvPr>
          <p:cNvSpPr/>
          <p:nvPr/>
        </p:nvSpPr>
        <p:spPr>
          <a:xfrm>
            <a:off x="2017957" y="2891257"/>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93369F1-F069-04B5-4615-34AF5E09361F}"/>
              </a:ext>
            </a:extLst>
          </p:cNvPr>
          <p:cNvSpPr/>
          <p:nvPr/>
        </p:nvSpPr>
        <p:spPr>
          <a:xfrm>
            <a:off x="2017957" y="3446797"/>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75F6AAAC-D63E-4414-83D4-65EB0D199FE2}"/>
              </a:ext>
            </a:extLst>
          </p:cNvPr>
          <p:cNvSpPr/>
          <p:nvPr/>
        </p:nvSpPr>
        <p:spPr>
          <a:xfrm>
            <a:off x="2017957" y="3985147"/>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DB1D6BF1-A077-19F2-0E92-A1E36EAB64EB}"/>
              </a:ext>
            </a:extLst>
          </p:cNvPr>
          <p:cNvSpPr/>
          <p:nvPr/>
        </p:nvSpPr>
        <p:spPr>
          <a:xfrm>
            <a:off x="8160925" y="2793734"/>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図 21">
            <a:extLst>
              <a:ext uri="{FF2B5EF4-FFF2-40B4-BE49-F238E27FC236}">
                <a16:creationId xmlns:a16="http://schemas.microsoft.com/office/drawing/2014/main" id="{869CAF96-C6F7-ECE7-CEB2-6160A35408D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3E45B9E1-E0AC-155A-942E-A259A738E8B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12</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018480CC-3F3A-DFAA-EB5A-DF9384FA4138}"/>
              </a:ext>
            </a:extLst>
          </p:cNvPr>
          <p:cNvSpPr/>
          <p:nvPr/>
        </p:nvSpPr>
        <p:spPr>
          <a:xfrm>
            <a:off x="8286097" y="3446797"/>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45BE8264-9592-C0D0-5F75-6229566D4E62}"/>
              </a:ext>
            </a:extLst>
          </p:cNvPr>
          <p:cNvSpPr txBox="1"/>
          <p:nvPr/>
        </p:nvSpPr>
        <p:spPr>
          <a:xfrm>
            <a:off x="8371434" y="2738751"/>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会場：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会場名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地図</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5" name="ひし形 4">
            <a:extLst>
              <a:ext uri="{FF2B5EF4-FFF2-40B4-BE49-F238E27FC236}">
                <a16:creationId xmlns:a16="http://schemas.microsoft.com/office/drawing/2014/main" id="{BCFF14D6-92FD-F22B-3F18-2218FBC5E5C5}"/>
              </a:ext>
            </a:extLst>
          </p:cNvPr>
          <p:cNvSpPr/>
          <p:nvPr/>
        </p:nvSpPr>
        <p:spPr>
          <a:xfrm>
            <a:off x="2017957" y="4553698"/>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95FE59CF-EE91-ED69-3A0C-7A4DBE84D0ED}"/>
              </a:ext>
            </a:extLst>
          </p:cNvPr>
          <p:cNvSpPr>
            <a:spLocks noGrp="1"/>
          </p:cNvSpPr>
          <p:nvPr>
            <p:ph type="ftr" sz="quarter" idx="11"/>
          </p:nvPr>
        </p:nvSpPr>
        <p:spPr>
          <a:xfrm>
            <a:off x="6875318" y="635635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37840829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2796B6-8166-02AA-5193-79A7257E0810}"/>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92201838-6455-72A7-2A3F-4048695BC6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3A9586F9-829C-3FFC-A31B-2C7E8A1038A0}"/>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0E449550-335C-A8CC-099E-565754ABB749}"/>
              </a:ext>
            </a:extLst>
          </p:cNvPr>
          <p:cNvSpPr txBox="1"/>
          <p:nvPr/>
        </p:nvSpPr>
        <p:spPr>
          <a:xfrm>
            <a:off x="2849918" y="2815876"/>
            <a:ext cx="7935846" cy="923330"/>
          </a:xfrm>
          <a:prstGeom prst="rect">
            <a:avLst/>
          </a:prstGeom>
          <a:noFill/>
        </p:spPr>
        <p:txBody>
          <a:bodyPr wrap="square">
            <a:spAutoFit/>
          </a:bodyPr>
          <a:lstStyle/>
          <a:p>
            <a:pPr algn="l"/>
            <a:r>
              <a:rPr lang="ja-JP" altLang="en-US" sz="1800" b="0" i="0" dirty="0">
                <a:solidFill>
                  <a:srgbClr val="000000"/>
                </a:solidFill>
                <a:effectLst/>
                <a:latin typeface="Meiryo UI" panose="020B0604030504040204" pitchFamily="50" charset="-128"/>
                <a:ea typeface="Meiryo UI" panose="020B0604030504040204" pitchFamily="50" charset="-128"/>
              </a:rPr>
              <a:t>緊急時の連絡先：</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電話番号</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Meiryo UI" panose="020B0604030504040204" pitchFamily="50" charset="-128"/>
              <a:ea typeface="Meiryo UI" panose="020B0604030504040204" pitchFamily="50" charset="-128"/>
            </a:endParaRPr>
          </a:p>
          <a:p>
            <a:pPr algn="l"/>
            <a:r>
              <a:rPr lang="ja-JP" altLang="en-US" sz="1800" b="0" i="0" dirty="0">
                <a:solidFill>
                  <a:srgbClr val="000000"/>
                </a:solidFill>
                <a:effectLst/>
                <a:latin typeface="Meiryo UI" panose="020B0604030504040204" pitchFamily="50" charset="-128"/>
                <a:ea typeface="Meiryo UI" panose="020B0604030504040204" pitchFamily="50" charset="-128"/>
              </a:rPr>
              <a:t>会場内の緊急対応スタッフ：</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名前と連絡先</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4AC4B2D0-98CB-9220-5E54-49367CB98EDD}"/>
              </a:ext>
            </a:extLst>
          </p:cNvPr>
          <p:cNvSpPr txBox="1">
            <a:spLocks/>
          </p:cNvSpPr>
          <p:nvPr/>
        </p:nvSpPr>
        <p:spPr>
          <a:xfrm>
            <a:off x="2648070" y="1563591"/>
            <a:ext cx="2859112"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Meiryo UI" panose="020B0604030504040204" pitchFamily="50" charset="-128"/>
                <a:ea typeface="Meiryo UI" panose="020B0604030504040204" pitchFamily="50" charset="-128"/>
              </a:rPr>
              <a:t>緊急連絡先</a:t>
            </a:r>
            <a:r>
              <a:rPr lang="ja-JP" altLang="en-US" sz="1600" b="0" i="0" dirty="0">
                <a:solidFill>
                  <a:srgbClr val="000000"/>
                </a:solidFill>
                <a:effectLst/>
                <a:latin typeface="Meiryo UI" panose="020B0604030504040204" pitchFamily="50" charset="-128"/>
                <a:ea typeface="Meiryo UI"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95CB15A7-6301-B0C0-1537-7883FAD6A70D}"/>
              </a:ext>
            </a:extLst>
          </p:cNvPr>
          <p:cNvSpPr/>
          <p:nvPr/>
        </p:nvSpPr>
        <p:spPr>
          <a:xfrm>
            <a:off x="2648069" y="2881236"/>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012E11D-2A26-FEC7-94FA-E76E3AA94132}"/>
              </a:ext>
            </a:extLst>
          </p:cNvPr>
          <p:cNvSpPr/>
          <p:nvPr/>
        </p:nvSpPr>
        <p:spPr>
          <a:xfrm>
            <a:off x="2648069" y="3429000"/>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a:extLst>
              <a:ext uri="{FF2B5EF4-FFF2-40B4-BE49-F238E27FC236}">
                <a16:creationId xmlns:a16="http://schemas.microsoft.com/office/drawing/2014/main" id="{900E591A-942C-A874-A210-2462BD3A5A8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FB5DEC14-E479-D2B5-BBB2-38DAEA55A30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13</a:t>
            </a:fld>
            <a:endParaRPr kumimoji="1" lang="ja-JP" altLang="en-US" dirty="0">
              <a:solidFill>
                <a:schemeClr val="bg2">
                  <a:lumMod val="25000"/>
                </a:schemeClr>
              </a:solidFill>
            </a:endParaRPr>
          </a:p>
        </p:txBody>
      </p:sp>
      <p:sp>
        <p:nvSpPr>
          <p:cNvPr id="4" name="フッター プレースホルダー 3">
            <a:extLst>
              <a:ext uri="{FF2B5EF4-FFF2-40B4-BE49-F238E27FC236}">
                <a16:creationId xmlns:a16="http://schemas.microsoft.com/office/drawing/2014/main" id="{346CD2A3-24F0-0E1E-B6A9-A7F1DFBD0FF9}"/>
              </a:ext>
            </a:extLst>
          </p:cNvPr>
          <p:cNvSpPr>
            <a:spLocks noGrp="1"/>
          </p:cNvSpPr>
          <p:nvPr>
            <p:ph type="ftr" sz="quarter" idx="11"/>
          </p:nvPr>
        </p:nvSpPr>
        <p:spPr>
          <a:xfrm>
            <a:off x="6817841" y="6356349"/>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2936081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9D6BDC-9B44-C273-7F4C-6ACD0D4AAB4A}"/>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AFFC5C0B-B914-D6C6-BFF9-FFA7AD8B89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2308B26E-D2B9-3CDC-4912-B06B8B1C181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810846AC-F7BA-2AE1-38B0-E0AB3AE9648D}"/>
              </a:ext>
            </a:extLst>
          </p:cNvPr>
          <p:cNvSpPr txBox="1"/>
          <p:nvPr/>
        </p:nvSpPr>
        <p:spPr>
          <a:xfrm>
            <a:off x="2849918" y="2815876"/>
            <a:ext cx="7935846" cy="1754326"/>
          </a:xfrm>
          <a:prstGeom prst="rect">
            <a:avLst/>
          </a:prstGeom>
          <a:noFill/>
        </p:spPr>
        <p:txBody>
          <a:bodyPr wrap="square">
            <a:spAutoFit/>
          </a:bodyPr>
          <a:lstStyle/>
          <a:p>
            <a:pPr algn="l"/>
            <a:r>
              <a:rPr lang="ja-JP" altLang="en-US"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こまめな手洗い、うがいを心がけてください</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Meiryo UI" panose="020B0604030504040204" pitchFamily="50" charset="-128"/>
              <a:ea typeface="Meiryo UI" panose="020B0604030504040204" pitchFamily="50" charset="-128"/>
            </a:endParaRPr>
          </a:p>
          <a:p>
            <a:pPr algn="l"/>
            <a:r>
              <a:rPr lang="ja-JP" altLang="en-US" sz="1800" b="0" i="0" dirty="0">
                <a:solidFill>
                  <a:srgbClr val="000000"/>
                </a:solidFill>
                <a:effectLst/>
                <a:latin typeface="Meiryo UI" panose="020B0604030504040204" pitchFamily="50" charset="-128"/>
                <a:ea typeface="Meiryo UI" panose="020B0604030504040204" pitchFamily="50" charset="-128"/>
              </a:rPr>
              <a:t>プレゼンテーション機材、マイク、指示棒は事務局が定期的に</a:t>
            </a:r>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a:r>
              <a:rPr lang="ja-JP" altLang="en-US" sz="1800" b="0" i="0" dirty="0">
                <a:solidFill>
                  <a:srgbClr val="000000"/>
                </a:solidFill>
                <a:effectLst/>
                <a:latin typeface="Meiryo UI" panose="020B0604030504040204" pitchFamily="50" charset="-128"/>
                <a:ea typeface="Meiryo UI" panose="020B0604030504040204" pitchFamily="50" charset="-128"/>
              </a:rPr>
              <a:t>アルコール消毒を実施しています</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Meiryo UI" panose="020B0604030504040204" pitchFamily="50" charset="-128"/>
              <a:ea typeface="Meiryo UI" panose="020B0604030504040204" pitchFamily="50" charset="-128"/>
            </a:endParaRPr>
          </a:p>
          <a:p>
            <a:pPr algn="l"/>
            <a:r>
              <a:rPr lang="ja-JP" altLang="en-US" sz="1800" b="0" i="0" dirty="0">
                <a:solidFill>
                  <a:srgbClr val="000000"/>
                </a:solidFill>
                <a:effectLst/>
                <a:latin typeface="Meiryo UI" panose="020B0604030504040204" pitchFamily="50" charset="-128"/>
                <a:ea typeface="Meiryo UI" panose="020B0604030504040204" pitchFamily="50" charset="-128"/>
              </a:rPr>
              <a:t>体調不良がある場合には事務局に速やかにご連絡ください</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1E8537A9-70E5-0491-06B0-E59633D52611}"/>
              </a:ext>
            </a:extLst>
          </p:cNvPr>
          <p:cNvSpPr txBox="1">
            <a:spLocks/>
          </p:cNvSpPr>
          <p:nvPr/>
        </p:nvSpPr>
        <p:spPr>
          <a:xfrm>
            <a:off x="2648069" y="1563591"/>
            <a:ext cx="696352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Meiryo UI" panose="020B0604030504040204" pitchFamily="50" charset="-128"/>
                <a:ea typeface="Meiryo UI" panose="020B0604030504040204" pitchFamily="50" charset="-128"/>
              </a:rPr>
              <a:t>感染症対策についてのご案内</a:t>
            </a:r>
            <a:r>
              <a:rPr lang="ja-JP" altLang="en-US" sz="1600" b="0" i="0" dirty="0">
                <a:solidFill>
                  <a:srgbClr val="000000"/>
                </a:solidFill>
                <a:effectLst/>
                <a:latin typeface="Meiryo UI" panose="020B0604030504040204" pitchFamily="50" charset="-128"/>
                <a:ea typeface="Meiryo UI"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704DF5CD-F41A-37E6-AE04-86567B6E899B}"/>
              </a:ext>
            </a:extLst>
          </p:cNvPr>
          <p:cNvSpPr/>
          <p:nvPr/>
        </p:nvSpPr>
        <p:spPr>
          <a:xfrm>
            <a:off x="2648069" y="2881236"/>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77772C0-04DC-C3DF-11EE-DC3679D5F4F0}"/>
              </a:ext>
            </a:extLst>
          </p:cNvPr>
          <p:cNvSpPr/>
          <p:nvPr/>
        </p:nvSpPr>
        <p:spPr>
          <a:xfrm>
            <a:off x="2648069" y="3429000"/>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a:extLst>
              <a:ext uri="{FF2B5EF4-FFF2-40B4-BE49-F238E27FC236}">
                <a16:creationId xmlns:a16="http://schemas.microsoft.com/office/drawing/2014/main" id="{72D17489-1F6F-6CAE-C77F-005867A5420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35899002-F643-637D-CC65-F18F209003DB}"/>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14</a:t>
            </a:fld>
            <a:endParaRPr kumimoji="1" lang="ja-JP" altLang="en-US" dirty="0">
              <a:solidFill>
                <a:schemeClr val="bg2">
                  <a:lumMod val="25000"/>
                </a:schemeClr>
              </a:solidFill>
            </a:endParaRPr>
          </a:p>
        </p:txBody>
      </p:sp>
      <p:sp>
        <p:nvSpPr>
          <p:cNvPr id="3" name="ひし形 2">
            <a:extLst>
              <a:ext uri="{FF2B5EF4-FFF2-40B4-BE49-F238E27FC236}">
                <a16:creationId xmlns:a16="http://schemas.microsoft.com/office/drawing/2014/main" id="{A2F5181C-880B-28C5-29E0-2B103686A4D5}"/>
              </a:ext>
            </a:extLst>
          </p:cNvPr>
          <p:cNvSpPr/>
          <p:nvPr/>
        </p:nvSpPr>
        <p:spPr>
          <a:xfrm>
            <a:off x="2648068" y="4253765"/>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ッター プレースホルダー 4">
            <a:extLst>
              <a:ext uri="{FF2B5EF4-FFF2-40B4-BE49-F238E27FC236}">
                <a16:creationId xmlns:a16="http://schemas.microsoft.com/office/drawing/2014/main" id="{005BCC17-7CEB-81CF-3EE0-6B732A2474E3}"/>
              </a:ext>
            </a:extLst>
          </p:cNvPr>
          <p:cNvSpPr>
            <a:spLocks noGrp="1"/>
          </p:cNvSpPr>
          <p:nvPr>
            <p:ph type="ftr" sz="quarter" idx="11"/>
          </p:nvPr>
        </p:nvSpPr>
        <p:spPr>
          <a:xfrm>
            <a:off x="6817841" y="6356349"/>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32668836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C732CC0-E7C0-F249-CA23-BC794D613CB9}"/>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47C297C1-B670-630F-966F-FF8B8546469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0B469BD-7620-423C-6418-52C80DB0F29F}"/>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13D01E7-A58F-3F92-A21D-F5749E9AA0BD}"/>
              </a:ext>
            </a:extLst>
          </p:cNvPr>
          <p:cNvSpPr txBox="1"/>
          <p:nvPr/>
        </p:nvSpPr>
        <p:spPr>
          <a:xfrm>
            <a:off x="2849919" y="3188855"/>
            <a:ext cx="7728027" cy="1477328"/>
          </a:xfrm>
          <a:prstGeom prst="rect">
            <a:avLst/>
          </a:prstGeom>
          <a:noFill/>
        </p:spPr>
        <p:txBody>
          <a:bodyPr wrap="square">
            <a:spAutoFit/>
          </a:bodyPr>
          <a:lstStyle/>
          <a:p>
            <a:pPr algn="l"/>
            <a:r>
              <a:rPr lang="ja-JP" altLang="en-US" sz="1800" b="0" i="0" dirty="0">
                <a:solidFill>
                  <a:srgbClr val="000000"/>
                </a:solidFill>
                <a:effectLst/>
                <a:latin typeface="Meiryo UI" panose="020B0604030504040204" pitchFamily="50" charset="-128"/>
                <a:ea typeface="Meiryo UI" panose="020B0604030504040204" pitchFamily="50" charset="-128"/>
              </a:rPr>
              <a:t>協賛企業：</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企業名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企業名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企業名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Meiryo UI" panose="020B0604030504040204" pitchFamily="50" charset="-128"/>
              <a:ea typeface="Meiryo UI" panose="020B0604030504040204" pitchFamily="50" charset="-128"/>
            </a:endParaRPr>
          </a:p>
          <a:p>
            <a:pPr algn="l"/>
            <a:r>
              <a:rPr lang="ja-JP" altLang="en-US" sz="1800" b="0" i="0" dirty="0">
                <a:solidFill>
                  <a:srgbClr val="000000"/>
                </a:solidFill>
                <a:effectLst/>
                <a:latin typeface="Meiryo UI" panose="020B0604030504040204" pitchFamily="50" charset="-128"/>
                <a:ea typeface="Meiryo UI" panose="020B0604030504040204" pitchFamily="50" charset="-128"/>
              </a:rPr>
              <a:t>協賛団体：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団体名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団体名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団体名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Meiryo UI" panose="020B0604030504040204" pitchFamily="50" charset="-128"/>
              <a:ea typeface="Meiryo UI" panose="020B0604030504040204" pitchFamily="50" charset="-128"/>
            </a:endParaRPr>
          </a:p>
          <a:p>
            <a:pPr algn="l"/>
            <a:r>
              <a:rPr lang="ja-JP" altLang="en-US" sz="1800" b="0" i="0" dirty="0">
                <a:solidFill>
                  <a:srgbClr val="000000"/>
                </a:solidFill>
                <a:effectLst/>
                <a:latin typeface="Meiryo UI" panose="020B0604030504040204" pitchFamily="50" charset="-128"/>
                <a:ea typeface="Meiryo UI" panose="020B0604030504040204" pitchFamily="50" charset="-128"/>
              </a:rPr>
              <a:t>後援組織：</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大学名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自治体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省庁名</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3EE97FEF-BE6C-60E2-6E09-2C1E8A4432FE}"/>
              </a:ext>
            </a:extLst>
          </p:cNvPr>
          <p:cNvSpPr txBox="1">
            <a:spLocks/>
          </p:cNvSpPr>
          <p:nvPr/>
        </p:nvSpPr>
        <p:spPr>
          <a:xfrm>
            <a:off x="2648069" y="1563591"/>
            <a:ext cx="49580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Meiryo UI" panose="020B0604030504040204" pitchFamily="50" charset="-128"/>
                <a:ea typeface="Meiryo UI" panose="020B0604030504040204" pitchFamily="50" charset="-128"/>
              </a:rPr>
              <a:t>協賛団体・後援組織</a:t>
            </a:r>
            <a:r>
              <a:rPr lang="ja-JP" altLang="en-US" sz="1600" b="0" i="0" dirty="0">
                <a:solidFill>
                  <a:srgbClr val="000000"/>
                </a:solidFill>
                <a:effectLst/>
                <a:latin typeface="Meiryo UI" panose="020B0604030504040204" pitchFamily="50" charset="-128"/>
                <a:ea typeface="Meiryo UI"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9CF02C9F-2D81-A0A0-68C3-4C978AE7C0AA}"/>
              </a:ext>
            </a:extLst>
          </p:cNvPr>
          <p:cNvSpPr/>
          <p:nvPr/>
        </p:nvSpPr>
        <p:spPr>
          <a:xfrm>
            <a:off x="2648070" y="3254215"/>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A2EAC47B-4E20-22E0-D805-2E92474A65CF}"/>
              </a:ext>
            </a:extLst>
          </p:cNvPr>
          <p:cNvSpPr/>
          <p:nvPr/>
        </p:nvSpPr>
        <p:spPr>
          <a:xfrm>
            <a:off x="2648069" y="3811997"/>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13C4E98F-C4A5-E0A4-96EC-9EAC92BA8813}"/>
              </a:ext>
            </a:extLst>
          </p:cNvPr>
          <p:cNvSpPr/>
          <p:nvPr/>
        </p:nvSpPr>
        <p:spPr>
          <a:xfrm>
            <a:off x="2648070" y="4348883"/>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図 21">
            <a:extLst>
              <a:ext uri="{FF2B5EF4-FFF2-40B4-BE49-F238E27FC236}">
                <a16:creationId xmlns:a16="http://schemas.microsoft.com/office/drawing/2014/main" id="{7C5F9884-FBB8-38E4-AC5B-039F605611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AAABB81C-52E9-2C48-CD24-BE74E2FC8A5B}"/>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15</a:t>
            </a:fld>
            <a:endParaRPr kumimoji="1" lang="ja-JP" altLang="en-US" dirty="0">
              <a:solidFill>
                <a:schemeClr val="bg2">
                  <a:lumMod val="25000"/>
                </a:schemeClr>
              </a:solidFill>
            </a:endParaRPr>
          </a:p>
        </p:txBody>
      </p:sp>
      <p:sp>
        <p:nvSpPr>
          <p:cNvPr id="3" name="テキスト ボックス 2">
            <a:extLst>
              <a:ext uri="{FF2B5EF4-FFF2-40B4-BE49-F238E27FC236}">
                <a16:creationId xmlns:a16="http://schemas.microsoft.com/office/drawing/2014/main" id="{6E4CC4D5-80BF-905C-5272-86BAC0789485}"/>
              </a:ext>
            </a:extLst>
          </p:cNvPr>
          <p:cNvSpPr txBox="1"/>
          <p:nvPr/>
        </p:nvSpPr>
        <p:spPr>
          <a:xfrm>
            <a:off x="3162300" y="5298616"/>
            <a:ext cx="5891646" cy="369332"/>
          </a:xfrm>
          <a:prstGeom prst="rect">
            <a:avLst/>
          </a:prstGeom>
          <a:noFill/>
        </p:spPr>
        <p:txBody>
          <a:bodyPr wrap="square" rtlCol="0">
            <a:spAutoFit/>
          </a:bodyPr>
          <a:lstStyle/>
          <a:p>
            <a:pPr algn="l"/>
            <a:r>
              <a:rPr lang="ja-JP" altLang="en-US" sz="1800" b="1" i="0" dirty="0">
                <a:solidFill>
                  <a:srgbClr val="000000"/>
                </a:solidFill>
                <a:effectLst/>
                <a:latin typeface="Meiryo UI" panose="020B0604030504040204" pitchFamily="50" charset="-128"/>
                <a:ea typeface="Meiryo UI" panose="020B0604030504040204" pitchFamily="50" charset="-128"/>
              </a:rPr>
              <a:t>ご協賛後後援のみなさまには心より感謝いたします。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4" name="テキスト ボックス 3">
            <a:extLst>
              <a:ext uri="{FF2B5EF4-FFF2-40B4-BE49-F238E27FC236}">
                <a16:creationId xmlns:a16="http://schemas.microsoft.com/office/drawing/2014/main" id="{3A4911A6-2EF3-E1EF-4ACF-DCE00623C1CE}"/>
              </a:ext>
            </a:extLst>
          </p:cNvPr>
          <p:cNvSpPr txBox="1"/>
          <p:nvPr/>
        </p:nvSpPr>
        <p:spPr>
          <a:xfrm>
            <a:off x="2527800" y="2658842"/>
            <a:ext cx="6837218" cy="369332"/>
          </a:xfrm>
          <a:prstGeom prst="rect">
            <a:avLst/>
          </a:prstGeom>
          <a:noFill/>
        </p:spPr>
        <p:txBody>
          <a:bodyPr wrap="square" rtlCol="0">
            <a:spAutoFit/>
          </a:bodyPr>
          <a:lstStyle/>
          <a:p>
            <a:pPr algn="l"/>
            <a:r>
              <a:rPr lang="ja-JP" altLang="en-US" sz="1800" b="0" i="0" dirty="0">
                <a:solidFill>
                  <a:srgbClr val="000000"/>
                </a:solidFill>
                <a:effectLst/>
                <a:latin typeface="Meiryo UI" panose="020B0604030504040204" pitchFamily="50" charset="-128"/>
                <a:ea typeface="Meiryo UI" panose="020B0604030504040204" pitchFamily="50" charset="-128"/>
              </a:rPr>
              <a:t>本大会には多くの団体や企業の協賛と後援をいただいております</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F71E122E-76FF-3D22-8EEE-EA3DA2BE9778}"/>
              </a:ext>
            </a:extLst>
          </p:cNvPr>
          <p:cNvSpPr>
            <a:spLocks noGrp="1"/>
          </p:cNvSpPr>
          <p:nvPr>
            <p:ph type="ftr" sz="quarter" idx="11"/>
          </p:nvPr>
        </p:nvSpPr>
        <p:spPr>
          <a:xfrm>
            <a:off x="6864927" y="635189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2996520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65FCCF-0E56-BF05-80CB-BDF157DCA377}"/>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9401D06F-4DE7-CA5A-20AE-AF5AD730ACB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F32F11D6-2ACB-895D-08FF-55AFD9E38F9C}"/>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9BA618A-E98C-1310-96A9-81712542E08F}"/>
              </a:ext>
            </a:extLst>
          </p:cNvPr>
          <p:cNvSpPr txBox="1"/>
          <p:nvPr/>
        </p:nvSpPr>
        <p:spPr>
          <a:xfrm>
            <a:off x="2254174" y="2822322"/>
            <a:ext cx="4499917" cy="1200329"/>
          </a:xfrm>
          <a:prstGeom prst="rect">
            <a:avLst/>
          </a:prstGeom>
          <a:noFill/>
        </p:spPr>
        <p:txBody>
          <a:bodyPr wrap="square">
            <a:spAutoFit/>
          </a:bodyPr>
          <a:lstStyle/>
          <a:p>
            <a:pPr algn="l"/>
            <a:r>
              <a:rPr lang="ja-JP" altLang="en-US" sz="1800" b="0" i="0" dirty="0">
                <a:solidFill>
                  <a:srgbClr val="000000"/>
                </a:solidFill>
                <a:effectLst/>
                <a:latin typeface="Meiryo UI" panose="020B0604030504040204" pitchFamily="50" charset="-128"/>
                <a:ea typeface="Meiryo UI" panose="020B0604030504040204" pitchFamily="50" charset="-128"/>
              </a:rPr>
              <a:t>ポスターセッション：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テーマタイトル</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Meiryo UI" panose="020B0604030504040204" pitchFamily="50" charset="-128"/>
              <a:ea typeface="Meiryo UI" panose="020B0604030504040204" pitchFamily="50" charset="-128"/>
            </a:endParaRPr>
          </a:p>
          <a:p>
            <a:pPr algn="l"/>
            <a:r>
              <a:rPr lang="ja-JP" altLang="en-US" sz="1800" b="0" i="0" dirty="0">
                <a:solidFill>
                  <a:srgbClr val="000000"/>
                </a:solidFill>
                <a:effectLst/>
                <a:latin typeface="Meiryo UI" panose="020B0604030504040204" pitchFamily="50" charset="-128"/>
                <a:ea typeface="Meiryo UI" panose="020B0604030504040204" pitchFamily="50" charset="-128"/>
              </a:rPr>
              <a:t>ポスターセッション開催時間：</a:t>
            </a:r>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開始時間</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終了時間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F4DBEF20-2F4F-1DB9-0F18-DF5F566B6D6E}"/>
              </a:ext>
            </a:extLst>
          </p:cNvPr>
          <p:cNvSpPr txBox="1">
            <a:spLocks/>
          </p:cNvSpPr>
          <p:nvPr/>
        </p:nvSpPr>
        <p:spPr>
          <a:xfrm>
            <a:off x="2648069" y="1568138"/>
            <a:ext cx="72440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Meiryo UI" panose="020B0604030504040204" pitchFamily="50" charset="-128"/>
                <a:ea typeface="Meiryo UI" panose="020B0604030504040204" pitchFamily="50" charset="-128"/>
              </a:rPr>
              <a:t>ポスターセッションのご案内</a:t>
            </a:r>
            <a:r>
              <a:rPr lang="ja-JP" altLang="en-US" sz="1600" b="0" i="0" dirty="0">
                <a:solidFill>
                  <a:srgbClr val="000000"/>
                </a:solidFill>
                <a:effectLst/>
                <a:latin typeface="Meiryo UI" panose="020B0604030504040204" pitchFamily="50" charset="-128"/>
                <a:ea typeface="Meiryo UI"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0E0180C2-F5AC-757E-658F-8DE02E204C48}"/>
              </a:ext>
            </a:extLst>
          </p:cNvPr>
          <p:cNvSpPr/>
          <p:nvPr/>
        </p:nvSpPr>
        <p:spPr>
          <a:xfrm>
            <a:off x="2017957" y="2891257"/>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33B6CAC8-161A-4463-DFBE-334DE8BF2DAF}"/>
              </a:ext>
            </a:extLst>
          </p:cNvPr>
          <p:cNvSpPr/>
          <p:nvPr/>
        </p:nvSpPr>
        <p:spPr>
          <a:xfrm>
            <a:off x="2017957" y="3446797"/>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7EB55620-4A17-46F0-A939-0B75DCD0F65A}"/>
              </a:ext>
            </a:extLst>
          </p:cNvPr>
          <p:cNvSpPr/>
          <p:nvPr/>
        </p:nvSpPr>
        <p:spPr>
          <a:xfrm>
            <a:off x="8160925" y="2793734"/>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図 21">
            <a:extLst>
              <a:ext uri="{FF2B5EF4-FFF2-40B4-BE49-F238E27FC236}">
                <a16:creationId xmlns:a16="http://schemas.microsoft.com/office/drawing/2014/main" id="{4EEECB80-D984-3E10-A4B0-9572843D35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C63F0F8C-4006-627F-A6A6-B232E580BB0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16</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718DAF2C-3B94-B11E-E58D-E7CD78F83A58}"/>
              </a:ext>
            </a:extLst>
          </p:cNvPr>
          <p:cNvSpPr/>
          <p:nvPr/>
        </p:nvSpPr>
        <p:spPr>
          <a:xfrm>
            <a:off x="8286097" y="3446797"/>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8988C695-41D5-9EEA-4399-995FDFDC494A}"/>
              </a:ext>
            </a:extLst>
          </p:cNvPr>
          <p:cNvSpPr txBox="1"/>
          <p:nvPr/>
        </p:nvSpPr>
        <p:spPr>
          <a:xfrm>
            <a:off x="8371434" y="2738751"/>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会場：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会場名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地図</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BEF6BEAB-4D05-88A4-D11D-4E1E1F9CDC6F}"/>
              </a:ext>
            </a:extLst>
          </p:cNvPr>
          <p:cNvSpPr>
            <a:spLocks noGrp="1"/>
          </p:cNvSpPr>
          <p:nvPr>
            <p:ph type="ftr" sz="quarter" idx="11"/>
          </p:nvPr>
        </p:nvSpPr>
        <p:spPr>
          <a:xfrm>
            <a:off x="6864927" y="635635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26955599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59BF44-7F82-F478-B574-ADD52276D877}"/>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BD61719B-81E8-1AAA-B797-27E81A0A1F1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82DA5DE-CFF8-28BD-7A9B-B5BF1A37D5E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3E9FD2E1-5439-3624-4D25-9E2C214A0CC9}"/>
              </a:ext>
            </a:extLst>
          </p:cNvPr>
          <p:cNvSpPr txBox="1"/>
          <p:nvPr/>
        </p:nvSpPr>
        <p:spPr>
          <a:xfrm>
            <a:off x="2254174" y="2822322"/>
            <a:ext cx="4499917" cy="1754326"/>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電車乗り場：</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地図と時刻表</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バス乗り場：</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地図と時刻表</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DC723F30-F54F-1D3A-A0C1-7302F0F8E312}"/>
              </a:ext>
            </a:extLst>
          </p:cNvPr>
          <p:cNvSpPr txBox="1">
            <a:spLocks/>
          </p:cNvSpPr>
          <p:nvPr/>
        </p:nvSpPr>
        <p:spPr>
          <a:xfrm>
            <a:off x="2648069" y="1568138"/>
            <a:ext cx="72440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Meiryo UI" panose="020B0604030504040204" pitchFamily="50" charset="-128"/>
                <a:ea typeface="Meiryo UI" panose="020B0604030504040204" pitchFamily="50" charset="-128"/>
              </a:rPr>
              <a:t>公共交通機関のご案内</a:t>
            </a:r>
            <a:r>
              <a:rPr lang="ja-JP" altLang="en-US" sz="1600" b="0" i="0" dirty="0">
                <a:solidFill>
                  <a:srgbClr val="000000"/>
                </a:solidFill>
                <a:effectLst/>
                <a:latin typeface="Meiryo UI" panose="020B0604030504040204" pitchFamily="50" charset="-128"/>
                <a:ea typeface="Meiryo UI"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C4CCA0FE-1682-5EA5-C7D4-C2AC5224C965}"/>
              </a:ext>
            </a:extLst>
          </p:cNvPr>
          <p:cNvSpPr/>
          <p:nvPr/>
        </p:nvSpPr>
        <p:spPr>
          <a:xfrm>
            <a:off x="2017957" y="2891257"/>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EA030A8E-ACC4-A224-49B6-489C3B5A594B}"/>
              </a:ext>
            </a:extLst>
          </p:cNvPr>
          <p:cNvSpPr/>
          <p:nvPr/>
        </p:nvSpPr>
        <p:spPr>
          <a:xfrm>
            <a:off x="2017957" y="3446797"/>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A0D8B031-6B4F-DE89-A04D-27C0AA6094C3}"/>
              </a:ext>
            </a:extLst>
          </p:cNvPr>
          <p:cNvSpPr/>
          <p:nvPr/>
        </p:nvSpPr>
        <p:spPr>
          <a:xfrm>
            <a:off x="6715632" y="2891256"/>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図 21">
            <a:extLst>
              <a:ext uri="{FF2B5EF4-FFF2-40B4-BE49-F238E27FC236}">
                <a16:creationId xmlns:a16="http://schemas.microsoft.com/office/drawing/2014/main" id="{9543E2CF-71AF-144A-3B55-6C7B381717A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D92DD45D-DDE0-4853-B6B9-75EF2DD82A4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17</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379C4BA2-4B16-AD9B-2E27-94DF635BB5FF}"/>
              </a:ext>
            </a:extLst>
          </p:cNvPr>
          <p:cNvSpPr/>
          <p:nvPr/>
        </p:nvSpPr>
        <p:spPr>
          <a:xfrm>
            <a:off x="7873711" y="3572530"/>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7C982266-5EFC-644F-567C-A826566BB26A}"/>
              </a:ext>
            </a:extLst>
          </p:cNvPr>
          <p:cNvSpPr txBox="1"/>
          <p:nvPr/>
        </p:nvSpPr>
        <p:spPr>
          <a:xfrm>
            <a:off x="6960177" y="2829829"/>
            <a:ext cx="4636078" cy="646331"/>
          </a:xfrm>
          <a:prstGeom prst="rect">
            <a:avLst/>
          </a:prstGeom>
          <a:noFill/>
        </p:spPr>
        <p:txBody>
          <a:bodyPr wrap="square" rtlCol="0">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タクシー乗り場：</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タクシー会社電話番号</a:t>
            </a:r>
            <a:r>
              <a:rPr lang="en-US" altLang="ja-JP" sz="1800" b="0" i="0" dirty="0">
                <a:solidFill>
                  <a:srgbClr val="000000"/>
                </a:solidFill>
                <a:effectLst/>
                <a:latin typeface="Meiryo UI" panose="020B0604030504040204" pitchFamily="50" charset="-128"/>
                <a:ea typeface="Meiryo UI" panose="020B0604030504040204" pitchFamily="50" charset="-128"/>
              </a:rPr>
              <a:t>] </a:t>
            </a:r>
          </a:p>
          <a:p>
            <a:pPr algn="l" rtl="0"/>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地図</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903978C8-9F50-9A39-B043-B3E49C9BAE4E}"/>
              </a:ext>
            </a:extLst>
          </p:cNvPr>
          <p:cNvSpPr>
            <a:spLocks noGrp="1"/>
          </p:cNvSpPr>
          <p:nvPr>
            <p:ph type="ftr" sz="quarter" idx="11"/>
          </p:nvPr>
        </p:nvSpPr>
        <p:spPr>
          <a:xfrm>
            <a:off x="6816556" y="635635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18446911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09FB8-C490-DF9E-2167-0F4D390D089A}"/>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2057CAC8-2225-0CA5-E4EF-4EBE24634AC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9B4B7259-4793-3375-7B33-6E39A7DF4647}"/>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39A9E9B3-BEF3-80B5-C7D5-2889B49A71FA}"/>
              </a:ext>
            </a:extLst>
          </p:cNvPr>
          <p:cNvSpPr txBox="1"/>
          <p:nvPr/>
        </p:nvSpPr>
        <p:spPr>
          <a:xfrm>
            <a:off x="1011749" y="2236585"/>
            <a:ext cx="2809010" cy="923330"/>
          </a:xfrm>
          <a:prstGeom prst="rect">
            <a:avLst/>
          </a:prstGeom>
          <a:noFill/>
        </p:spPr>
        <p:txBody>
          <a:bodyPr wrap="square">
            <a:spAutoFit/>
          </a:bodyPr>
          <a:lstStyle/>
          <a:p>
            <a:pPr algn="l"/>
            <a:r>
              <a:rPr lang="ja-JP" altLang="en-US" sz="1800" b="0" i="0" dirty="0">
                <a:solidFill>
                  <a:srgbClr val="000000"/>
                </a:solidFill>
                <a:effectLst/>
                <a:latin typeface="Meiryo UI" panose="020B0604030504040204" pitchFamily="50" charset="-128"/>
                <a:ea typeface="Meiryo UI" panose="020B0604030504040204" pitchFamily="50" charset="-128"/>
              </a:rPr>
              <a:t>ラウンジ：</a:t>
            </a:r>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開始時間</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終了時間</a:t>
            </a:r>
            <a:r>
              <a:rPr lang="en-US" altLang="ja-JP" sz="1800" b="0" i="0" dirty="0">
                <a:solidFill>
                  <a:srgbClr val="000000"/>
                </a:solidFill>
                <a:effectLst/>
                <a:latin typeface="Meiryo UI" panose="020B0604030504040204" pitchFamily="50" charset="-128"/>
                <a:ea typeface="Meiryo UI" panose="020B0604030504040204" pitchFamily="50" charset="-128"/>
              </a:rPr>
              <a:t>]</a:t>
            </a:r>
          </a:p>
          <a:p>
            <a:pPr algn="l"/>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地図</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04F941C0-1F16-1A24-E403-497CB9C3E4E3}"/>
              </a:ext>
            </a:extLst>
          </p:cNvPr>
          <p:cNvSpPr txBox="1">
            <a:spLocks/>
          </p:cNvSpPr>
          <p:nvPr/>
        </p:nvSpPr>
        <p:spPr>
          <a:xfrm>
            <a:off x="2648069" y="1173283"/>
            <a:ext cx="72440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Meiryo UI" panose="020B0604030504040204" pitchFamily="50" charset="-128"/>
                <a:ea typeface="Meiryo UI" panose="020B0604030504040204" pitchFamily="50" charset="-128"/>
              </a:rPr>
              <a:t>休憩場所と食堂のご案内</a:t>
            </a:r>
            <a:r>
              <a:rPr lang="ja-JP" altLang="en-US" sz="1600" b="0" i="0" dirty="0">
                <a:solidFill>
                  <a:srgbClr val="000000"/>
                </a:solidFill>
                <a:effectLst/>
                <a:latin typeface="Meiryo UI" panose="020B0604030504040204" pitchFamily="50" charset="-128"/>
                <a:ea typeface="Meiryo UI"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2F6AB649-B50C-8671-84E7-7415528D4634}"/>
              </a:ext>
            </a:extLst>
          </p:cNvPr>
          <p:cNvSpPr/>
          <p:nvPr/>
        </p:nvSpPr>
        <p:spPr>
          <a:xfrm>
            <a:off x="760508" y="2294552"/>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7409D9EB-0B08-E13A-F62A-C8BA595D60D2}"/>
              </a:ext>
            </a:extLst>
          </p:cNvPr>
          <p:cNvSpPr/>
          <p:nvPr/>
        </p:nvSpPr>
        <p:spPr>
          <a:xfrm>
            <a:off x="4441828" y="2325356"/>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CB250B96-8193-E0C0-A59D-92BA1B02A879}"/>
              </a:ext>
            </a:extLst>
          </p:cNvPr>
          <p:cNvSpPr/>
          <p:nvPr/>
        </p:nvSpPr>
        <p:spPr>
          <a:xfrm>
            <a:off x="8021303" y="2325356"/>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図 21">
            <a:extLst>
              <a:ext uri="{FF2B5EF4-FFF2-40B4-BE49-F238E27FC236}">
                <a16:creationId xmlns:a16="http://schemas.microsoft.com/office/drawing/2014/main" id="{37F7B70B-45A9-E069-7711-2E05A8CECC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056866"/>
            <a:ext cx="856526" cy="856526"/>
          </a:xfrm>
          <a:prstGeom prst="rect">
            <a:avLst/>
          </a:prstGeom>
        </p:spPr>
      </p:pic>
      <p:sp>
        <p:nvSpPr>
          <p:cNvPr id="2" name="スライド番号プレースホルダー 1">
            <a:extLst>
              <a:ext uri="{FF2B5EF4-FFF2-40B4-BE49-F238E27FC236}">
                <a16:creationId xmlns:a16="http://schemas.microsoft.com/office/drawing/2014/main" id="{82576612-538A-11AA-0835-BB380F122B8E}"/>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18</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854B878B-F5BC-2D47-FAFA-B8CEFC52F954}"/>
              </a:ext>
            </a:extLst>
          </p:cNvPr>
          <p:cNvSpPr/>
          <p:nvPr/>
        </p:nvSpPr>
        <p:spPr>
          <a:xfrm>
            <a:off x="1003921" y="3187684"/>
            <a:ext cx="2223968" cy="1950137"/>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1C2A869E-1C30-7903-CAA6-17622F9CDA36}"/>
              </a:ext>
            </a:extLst>
          </p:cNvPr>
          <p:cNvSpPr txBox="1"/>
          <p:nvPr/>
        </p:nvSpPr>
        <p:spPr>
          <a:xfrm>
            <a:off x="8298221" y="2236585"/>
            <a:ext cx="2809009" cy="923330"/>
          </a:xfrm>
          <a:prstGeom prst="rect">
            <a:avLst/>
          </a:prstGeom>
          <a:noFill/>
        </p:spPr>
        <p:txBody>
          <a:bodyPr wrap="square" rtlCol="0">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食堂：</a:t>
            </a:r>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開店時間</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閉店時間</a:t>
            </a:r>
            <a:r>
              <a:rPr lang="en-US" altLang="ja-JP" sz="1800" b="0" i="0" dirty="0">
                <a:solidFill>
                  <a:srgbClr val="000000"/>
                </a:solidFill>
                <a:effectLst/>
                <a:latin typeface="Meiryo UI" panose="020B0604030504040204" pitchFamily="50" charset="-128"/>
                <a:ea typeface="Meiryo UI" panose="020B0604030504040204" pitchFamily="50" charset="-128"/>
              </a:rPr>
              <a:t>]</a:t>
            </a:r>
          </a:p>
          <a:p>
            <a:pPr algn="l" rtl="0"/>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地図</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5" name="テキスト ボックス 4">
            <a:extLst>
              <a:ext uri="{FF2B5EF4-FFF2-40B4-BE49-F238E27FC236}">
                <a16:creationId xmlns:a16="http://schemas.microsoft.com/office/drawing/2014/main" id="{15B7B131-8299-4D57-4127-5DE8EC8FB3A8}"/>
              </a:ext>
            </a:extLst>
          </p:cNvPr>
          <p:cNvSpPr txBox="1"/>
          <p:nvPr/>
        </p:nvSpPr>
        <p:spPr>
          <a:xfrm>
            <a:off x="4677543" y="2280406"/>
            <a:ext cx="2904645" cy="923330"/>
          </a:xfrm>
          <a:prstGeom prst="rect">
            <a:avLst/>
          </a:prstGeom>
          <a:noFill/>
        </p:spPr>
        <p:txBody>
          <a:bodyPr wrap="square" rtlCol="0">
            <a:spAutoFit/>
          </a:bodyPr>
          <a:lstStyle/>
          <a:p>
            <a:r>
              <a:rPr lang="ja-JP" altLang="en-US" sz="1800" b="0" i="0" dirty="0">
                <a:solidFill>
                  <a:srgbClr val="000000"/>
                </a:solidFill>
                <a:effectLst/>
                <a:latin typeface="Meiryo UI" panose="020B0604030504040204" pitchFamily="50" charset="-128"/>
                <a:ea typeface="Meiryo UI" panose="020B0604030504040204" pitchFamily="50" charset="-128"/>
              </a:rPr>
              <a:t>カフェ：</a:t>
            </a:r>
            <a:endParaRPr lang="en-US" altLang="ja-JP" sz="1800" b="0" i="0" dirty="0">
              <a:solidFill>
                <a:srgbClr val="000000"/>
              </a:solidFill>
              <a:effectLst/>
              <a:latin typeface="Meiryo UI" panose="020B0604030504040204" pitchFamily="50" charset="-128"/>
              <a:ea typeface="Meiryo UI" panose="020B0604030504040204" pitchFamily="50" charset="-128"/>
            </a:endParaRPr>
          </a:p>
          <a:p>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開店時間</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閉店時間</a:t>
            </a:r>
            <a:r>
              <a:rPr lang="en-US" altLang="ja-JP" sz="1800" b="0" i="0" dirty="0">
                <a:solidFill>
                  <a:srgbClr val="000000"/>
                </a:solidFill>
                <a:effectLst/>
                <a:latin typeface="Meiryo UI" panose="020B0604030504040204" pitchFamily="50" charset="-128"/>
                <a:ea typeface="Meiryo UI" panose="020B0604030504040204" pitchFamily="50" charset="-128"/>
              </a:rPr>
              <a:t>]</a:t>
            </a:r>
          </a:p>
          <a:p>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地図</a:t>
            </a:r>
            <a:endParaRPr kumimoji="1" lang="ja-JP" altLang="en-US" dirty="0"/>
          </a:p>
        </p:txBody>
      </p:sp>
      <p:sp>
        <p:nvSpPr>
          <p:cNvPr id="7" name="テキスト ボックス 6">
            <a:extLst>
              <a:ext uri="{FF2B5EF4-FFF2-40B4-BE49-F238E27FC236}">
                <a16:creationId xmlns:a16="http://schemas.microsoft.com/office/drawing/2014/main" id="{EA16EF4C-2E94-9490-5A07-5090847BC7AC}"/>
              </a:ext>
            </a:extLst>
          </p:cNvPr>
          <p:cNvSpPr txBox="1"/>
          <p:nvPr/>
        </p:nvSpPr>
        <p:spPr>
          <a:xfrm>
            <a:off x="1011749" y="5468987"/>
            <a:ext cx="10743833" cy="523220"/>
          </a:xfrm>
          <a:prstGeom prst="rect">
            <a:avLst/>
          </a:prstGeom>
          <a:noFill/>
        </p:spPr>
        <p:txBody>
          <a:bodyPr wrap="square" rtlCol="0">
            <a:spAutoFit/>
          </a:bodyPr>
          <a:lstStyle/>
          <a:p>
            <a:r>
              <a:rPr lang="ja-JP" altLang="en-US" sz="1400" b="0" i="0" dirty="0">
                <a:solidFill>
                  <a:srgbClr val="000000"/>
                </a:solidFill>
                <a:effectLst/>
                <a:latin typeface="Meiryo UI" panose="020B0604030504040204" pitchFamily="50" charset="-128"/>
                <a:ea typeface="Meiryo UI" panose="020B0604030504040204" pitchFamily="50" charset="-128"/>
              </a:rPr>
              <a:t>・指定された場所以外でのご飲食はご遠慮ください・ご利用上の注意：ゴミは各自お持ち帰りください​</a:t>
            </a:r>
            <a:endParaRPr lang="ja-JP" altLang="en-US" sz="1400" b="0" i="0" dirty="0">
              <a:solidFill>
                <a:srgbClr val="000000"/>
              </a:solidFill>
              <a:effectLst/>
              <a:latin typeface="Arial" panose="020B0604020202020204" pitchFamily="34" charset="0"/>
            </a:endParaRPr>
          </a:p>
          <a:p>
            <a:pPr algn="l"/>
            <a:r>
              <a:rPr lang="ja-JP" altLang="en-US" sz="1400" b="0" i="0" dirty="0">
                <a:solidFill>
                  <a:srgbClr val="000000"/>
                </a:solidFill>
                <a:effectLst/>
                <a:latin typeface="Meiryo UI" panose="020B0604030504040204" pitchFamily="50" charset="-128"/>
                <a:ea typeface="Meiryo UI" panose="020B0604030504040204" pitchFamily="50" charset="-128"/>
              </a:rPr>
              <a:t>・喫煙について：指定された場所以外は禁煙です</a:t>
            </a:r>
            <a:endParaRPr lang="ja-JP" altLang="en-US" sz="1400" b="0" i="0" dirty="0">
              <a:solidFill>
                <a:srgbClr val="000000"/>
              </a:solidFill>
              <a:effectLst/>
              <a:latin typeface="Arial" panose="020B0604020202020204" pitchFamily="34" charset="0"/>
            </a:endParaRPr>
          </a:p>
        </p:txBody>
      </p:sp>
      <p:sp>
        <p:nvSpPr>
          <p:cNvPr id="8" name="正方形/長方形 7">
            <a:extLst>
              <a:ext uri="{FF2B5EF4-FFF2-40B4-BE49-F238E27FC236}">
                <a16:creationId xmlns:a16="http://schemas.microsoft.com/office/drawing/2014/main" id="{3F83AB23-107B-122A-F310-76FB627F1396}"/>
              </a:ext>
            </a:extLst>
          </p:cNvPr>
          <p:cNvSpPr/>
          <p:nvPr/>
        </p:nvSpPr>
        <p:spPr>
          <a:xfrm>
            <a:off x="8679403" y="3187684"/>
            <a:ext cx="2223968" cy="1950137"/>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8CEF39C2-9DD5-3A7C-B10F-D119C48BE9A6}"/>
              </a:ext>
            </a:extLst>
          </p:cNvPr>
          <p:cNvSpPr/>
          <p:nvPr/>
        </p:nvSpPr>
        <p:spPr>
          <a:xfrm>
            <a:off x="4989070" y="3159915"/>
            <a:ext cx="2223968" cy="1950137"/>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フッター プレースホルダー 12">
            <a:extLst>
              <a:ext uri="{FF2B5EF4-FFF2-40B4-BE49-F238E27FC236}">
                <a16:creationId xmlns:a16="http://schemas.microsoft.com/office/drawing/2014/main" id="{9FD3A801-F589-4171-800F-7138928A998B}"/>
              </a:ext>
            </a:extLst>
          </p:cNvPr>
          <p:cNvSpPr>
            <a:spLocks noGrp="1"/>
          </p:cNvSpPr>
          <p:nvPr>
            <p:ph type="ftr" sz="quarter" idx="11"/>
          </p:nvPr>
        </p:nvSpPr>
        <p:spPr>
          <a:xfrm>
            <a:off x="6885709" y="6356349"/>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16667046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904861-AD3B-FDDE-CFE1-341CF559ECDF}"/>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33238889-E14B-4910-5B80-194E8B3BDA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7B2E0F42-85CA-51D6-F9C0-D511D3548B34}"/>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F444E5B6-951E-E2BA-0793-9F5268734AD5}"/>
              </a:ext>
            </a:extLst>
          </p:cNvPr>
          <p:cNvSpPr txBox="1"/>
          <p:nvPr/>
        </p:nvSpPr>
        <p:spPr>
          <a:xfrm>
            <a:off x="2879478" y="3387436"/>
            <a:ext cx="8503882" cy="923330"/>
          </a:xfrm>
          <a:prstGeom prst="rect">
            <a:avLst/>
          </a:prstGeom>
          <a:noFill/>
        </p:spPr>
        <p:txBody>
          <a:bodyPr wrap="square">
            <a:spAutoFit/>
          </a:bodyPr>
          <a:lstStyle/>
          <a:p>
            <a:pPr algn="l"/>
            <a:r>
              <a:rPr lang="ja-JP" altLang="en-US" sz="1800" b="0" i="0" dirty="0">
                <a:solidFill>
                  <a:srgbClr val="000000"/>
                </a:solidFill>
                <a:effectLst/>
                <a:latin typeface="Meiryo UI" panose="020B0604030504040204" pitchFamily="50" charset="-128"/>
                <a:ea typeface="Meiryo UI" panose="020B0604030504040204" pitchFamily="50" charset="-128"/>
              </a:rPr>
              <a:t>配布箇所：</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受付</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各セッション会場</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事務局</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Meiryo UI" panose="020B0604030504040204" pitchFamily="50" charset="-128"/>
              <a:ea typeface="Meiryo UI" panose="020B0604030504040204" pitchFamily="50" charset="-128"/>
            </a:endParaRPr>
          </a:p>
          <a:p>
            <a:pPr algn="l"/>
            <a:r>
              <a:rPr lang="ja-JP" altLang="en-US" sz="1800" b="0" i="0" dirty="0">
                <a:solidFill>
                  <a:srgbClr val="000000"/>
                </a:solidFill>
                <a:effectLst/>
                <a:latin typeface="Meiryo UI" panose="020B0604030504040204" pitchFamily="50" charset="-128"/>
                <a:ea typeface="Meiryo UI" panose="020B0604030504040204" pitchFamily="50" charset="-128"/>
              </a:rPr>
              <a:t>ダウンロード：</a:t>
            </a:r>
            <a:r>
              <a:rPr lang="en-US" altLang="ja-JP" sz="1800" b="0" i="0" dirty="0">
                <a:solidFill>
                  <a:srgbClr val="000000"/>
                </a:solidFill>
                <a:effectLst/>
                <a:latin typeface="Meiryo UI" panose="020B0604030504040204" pitchFamily="50" charset="-128"/>
                <a:ea typeface="Meiryo UI" panose="020B0604030504040204" pitchFamily="50" charset="-128"/>
              </a:rPr>
              <a:t>[URL]※QR</a:t>
            </a:r>
            <a:r>
              <a:rPr lang="ja-JP" altLang="en-US" sz="1800" b="0" i="0" dirty="0">
                <a:solidFill>
                  <a:srgbClr val="000000"/>
                </a:solidFill>
                <a:effectLst/>
                <a:latin typeface="Meiryo UI" panose="020B0604030504040204" pitchFamily="50" charset="-128"/>
                <a:ea typeface="Meiryo UI" panose="020B0604030504040204" pitchFamily="50" charset="-128"/>
              </a:rPr>
              <a:t>コード</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9F7006FD-EFCC-AC5A-732F-A999D8FE422B}"/>
              </a:ext>
            </a:extLst>
          </p:cNvPr>
          <p:cNvSpPr txBox="1">
            <a:spLocks/>
          </p:cNvSpPr>
          <p:nvPr/>
        </p:nvSpPr>
        <p:spPr>
          <a:xfrm>
            <a:off x="2648069" y="1573509"/>
            <a:ext cx="59625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Meiryo UI" panose="020B0604030504040204" pitchFamily="50" charset="-128"/>
                <a:ea typeface="Meiryo UI" panose="020B0604030504040204" pitchFamily="50" charset="-128"/>
              </a:rPr>
              <a:t>各種資料の配布</a:t>
            </a:r>
            <a:r>
              <a:rPr lang="ja-JP" altLang="en-US" sz="1600" b="0" i="0" dirty="0">
                <a:solidFill>
                  <a:srgbClr val="000000"/>
                </a:solidFill>
                <a:effectLst/>
                <a:latin typeface="Meiryo UI" panose="020B0604030504040204" pitchFamily="50" charset="-128"/>
                <a:ea typeface="Meiryo UI"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8C0F8B4C-85BC-F5CE-666D-C881CDCD1729}"/>
              </a:ext>
            </a:extLst>
          </p:cNvPr>
          <p:cNvSpPr/>
          <p:nvPr/>
        </p:nvSpPr>
        <p:spPr>
          <a:xfrm>
            <a:off x="2648068" y="3436363"/>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801107E5-18A1-CC93-8AF0-E1F503D01B44}"/>
              </a:ext>
            </a:extLst>
          </p:cNvPr>
          <p:cNvSpPr/>
          <p:nvPr/>
        </p:nvSpPr>
        <p:spPr>
          <a:xfrm>
            <a:off x="2648069" y="3992951"/>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a:extLst>
              <a:ext uri="{FF2B5EF4-FFF2-40B4-BE49-F238E27FC236}">
                <a16:creationId xmlns:a16="http://schemas.microsoft.com/office/drawing/2014/main" id="{4A09B2C7-8AA0-D6C9-4D12-3A64B71AC5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EB863B09-978C-E264-D985-707741765AE2}"/>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19</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716D4C31-1EE8-BCCC-A247-04846D26193A}"/>
              </a:ext>
            </a:extLst>
          </p:cNvPr>
          <p:cNvSpPr/>
          <p:nvPr/>
        </p:nvSpPr>
        <p:spPr>
          <a:xfrm>
            <a:off x="8368146" y="3486902"/>
            <a:ext cx="1614054" cy="1621695"/>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40FE6072-737B-3E3E-702A-6BECEC8B7082}"/>
              </a:ext>
            </a:extLst>
          </p:cNvPr>
          <p:cNvSpPr txBox="1"/>
          <p:nvPr/>
        </p:nvSpPr>
        <p:spPr>
          <a:xfrm>
            <a:off x="2558972" y="2861312"/>
            <a:ext cx="3654792" cy="369332"/>
          </a:xfrm>
          <a:prstGeom prst="rect">
            <a:avLst/>
          </a:prstGeom>
          <a:noFill/>
        </p:spPr>
        <p:txBody>
          <a:bodyPr wrap="square" rtlCol="0">
            <a:spAutoFit/>
          </a:bodyPr>
          <a:lstStyle/>
          <a:p>
            <a:pPr algn="l"/>
            <a:r>
              <a:rPr lang="ja-JP" altLang="en-US" sz="1800" b="1" i="0" dirty="0">
                <a:solidFill>
                  <a:srgbClr val="000000"/>
                </a:solidFill>
                <a:effectLst/>
                <a:latin typeface="Meiryo UI" panose="020B0604030504040204" pitchFamily="50" charset="-128"/>
                <a:ea typeface="Meiryo UI" panose="020B0604030504040204" pitchFamily="50" charset="-128"/>
              </a:rPr>
              <a:t>資料は次の場所で入手できます</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247ADF1D-9EA0-62B6-EBD9-20DE0D4D9FFE}"/>
              </a:ext>
            </a:extLst>
          </p:cNvPr>
          <p:cNvSpPr>
            <a:spLocks noGrp="1"/>
          </p:cNvSpPr>
          <p:nvPr>
            <p:ph type="ftr" sz="quarter" idx="11"/>
          </p:nvPr>
        </p:nvSpPr>
        <p:spPr>
          <a:xfrm>
            <a:off x="6864928" y="635635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17648622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図 18">
            <a:extLst>
              <a:ext uri="{FF2B5EF4-FFF2-40B4-BE49-F238E27FC236}">
                <a16:creationId xmlns:a16="http://schemas.microsoft.com/office/drawing/2014/main" id="{A020590A-D275-0A64-319A-EF885A7947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3A5CEA47-D819-2EBC-618F-5A83FD52697D}"/>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89027141-EB0D-0CCD-D666-5FCFA89FFB05}"/>
              </a:ext>
            </a:extLst>
          </p:cNvPr>
          <p:cNvSpPr txBox="1"/>
          <p:nvPr/>
        </p:nvSpPr>
        <p:spPr>
          <a:xfrm>
            <a:off x="2849918" y="2815876"/>
            <a:ext cx="7728027" cy="2308324"/>
          </a:xfrm>
          <a:prstGeom prst="rect">
            <a:avLst/>
          </a:prstGeom>
          <a:noFill/>
        </p:spPr>
        <p:txBody>
          <a:bodyPr wrap="square">
            <a:spAutoFit/>
          </a:bodyPr>
          <a:lstStyle/>
          <a:p>
            <a:pPr algn="just"/>
            <a:r>
              <a:rPr lang="ja-JP" altLang="ja-JP" kern="100" dirty="0">
                <a:effectLst/>
                <a:latin typeface="Meiryo UI" panose="020B0604030504040204" pitchFamily="50" charset="-128"/>
                <a:ea typeface="Meiryo UI" panose="020B0604030504040204" pitchFamily="50" charset="-128"/>
                <a:cs typeface="Meiryo UI" panose="020B0604030504040204" pitchFamily="50" charset="-128"/>
              </a:rPr>
              <a:t>受付場所：</a:t>
            </a:r>
            <a:r>
              <a:rPr lang="en-US" altLang="ja-JP"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kern="100" dirty="0">
                <a:effectLst/>
                <a:latin typeface="Meiryo UI" panose="020B0604030504040204" pitchFamily="50" charset="-128"/>
                <a:ea typeface="Meiryo UI" panose="020B0604030504040204" pitchFamily="50" charset="-128"/>
                <a:cs typeface="Meiryo UI" panose="020B0604030504040204" pitchFamily="50" charset="-128"/>
              </a:rPr>
              <a:t>会場名</a:t>
            </a:r>
            <a:r>
              <a:rPr lang="en-US" altLang="ja-JP" kern="100" dirty="0">
                <a:effectLst/>
                <a:latin typeface="Meiryo UI" panose="020B0604030504040204" pitchFamily="50" charset="-128"/>
                <a:ea typeface="Meiryo UI" panose="020B0604030504040204" pitchFamily="50" charset="-128"/>
                <a:cs typeface="Meiryo UI" panose="020B0604030504040204" pitchFamily="50" charset="-128"/>
              </a:rPr>
              <a:t>]</a:t>
            </a:r>
          </a:p>
          <a:p>
            <a:pPr algn="just"/>
            <a:endParaRPr lang="ja-JP" altLang="ja-JP"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ja-JP" kern="100" dirty="0">
                <a:effectLst/>
                <a:latin typeface="Meiryo UI" panose="020B0604030504040204" pitchFamily="50" charset="-128"/>
                <a:ea typeface="Meiryo UI" panose="020B0604030504040204" pitchFamily="50" charset="-128"/>
                <a:cs typeface="Meiryo UI" panose="020B0604030504040204" pitchFamily="50" charset="-128"/>
              </a:rPr>
              <a:t>受付日時：</a:t>
            </a:r>
            <a:r>
              <a:rPr lang="en-US" altLang="ja-JP"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kern="100" dirty="0">
                <a:effectLst/>
                <a:latin typeface="Meiryo UI" panose="020B0604030504040204" pitchFamily="50" charset="-128"/>
                <a:ea typeface="Meiryo UI" panose="020B0604030504040204" pitchFamily="50" charset="-128"/>
                <a:cs typeface="Meiryo UI" panose="020B0604030504040204" pitchFamily="50" charset="-128"/>
              </a:rPr>
              <a:t>年月日</a:t>
            </a:r>
            <a:r>
              <a:rPr lang="en-US" altLang="ja-JP"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kern="100" dirty="0">
                <a:effectLst/>
                <a:latin typeface="Meiryo UI" panose="020B0604030504040204" pitchFamily="50" charset="-128"/>
                <a:ea typeface="Meiryo UI" panose="020B0604030504040204" pitchFamily="50" charset="-128"/>
                <a:cs typeface="Meiryo UI" panose="020B0604030504040204" pitchFamily="50" charset="-128"/>
              </a:rPr>
              <a:t>開始時間</a:t>
            </a:r>
            <a:r>
              <a:rPr lang="en-US" altLang="ja-JP" kern="100"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kern="100" dirty="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kern="100" dirty="0">
                <a:effectLst/>
                <a:latin typeface="Meiryo UI" panose="020B0604030504040204" pitchFamily="50" charset="-128"/>
                <a:ea typeface="Meiryo UI" panose="020B0604030504040204" pitchFamily="50" charset="-128"/>
                <a:cs typeface="Meiryo UI" panose="020B0604030504040204" pitchFamily="50" charset="-128"/>
              </a:rPr>
              <a:t> [</a:t>
            </a:r>
            <a:r>
              <a:rPr lang="ja-JP" altLang="ja-JP" kern="100" dirty="0">
                <a:effectLst/>
                <a:latin typeface="Meiryo UI" panose="020B0604030504040204" pitchFamily="50" charset="-128"/>
                <a:ea typeface="Meiryo UI" panose="020B0604030504040204" pitchFamily="50" charset="-128"/>
                <a:cs typeface="Meiryo UI" panose="020B0604030504040204" pitchFamily="50" charset="-128"/>
              </a:rPr>
              <a:t>年月日</a:t>
            </a:r>
            <a:r>
              <a:rPr lang="en-US" altLang="ja-JP"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kern="100" dirty="0">
                <a:effectLst/>
                <a:latin typeface="Meiryo UI" panose="020B0604030504040204" pitchFamily="50" charset="-128"/>
                <a:ea typeface="Meiryo UI" panose="020B0604030504040204" pitchFamily="50" charset="-128"/>
                <a:cs typeface="Meiryo UI" panose="020B0604030504040204" pitchFamily="50" charset="-128"/>
              </a:rPr>
              <a:t>終了時間</a:t>
            </a:r>
            <a:r>
              <a:rPr lang="en-US" altLang="ja-JP" kern="100" dirty="0">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kern="1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ja-JP" kern="100" dirty="0">
                <a:effectLst/>
                <a:latin typeface="Meiryo UI" panose="020B0604030504040204" pitchFamily="50" charset="-128"/>
                <a:ea typeface="Meiryo UI" panose="020B0604030504040204" pitchFamily="50" charset="-128"/>
                <a:cs typeface="Meiryo UI" panose="020B0604030504040204" pitchFamily="50" charset="-128"/>
              </a:rPr>
              <a:t>必要なものの提示：参加証</a:t>
            </a:r>
            <a:r>
              <a:rPr lang="en-US" altLang="ja-JP"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kern="100" dirty="0">
                <a:effectLst/>
                <a:latin typeface="Meiryo UI" panose="020B0604030504040204" pitchFamily="50" charset="-128"/>
                <a:ea typeface="Meiryo UI" panose="020B0604030504040204" pitchFamily="50" charset="-128"/>
                <a:cs typeface="Meiryo UI" panose="020B0604030504040204" pitchFamily="50" charset="-128"/>
              </a:rPr>
              <a:t>参加登録時の申込内容</a:t>
            </a:r>
            <a:r>
              <a:rPr lang="en-US" altLang="ja-JP"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kern="100" dirty="0">
                <a:effectLst/>
                <a:latin typeface="Meiryo UI" panose="020B0604030504040204" pitchFamily="50" charset="-128"/>
                <a:ea typeface="Meiryo UI" panose="020B0604030504040204" pitchFamily="50" charset="-128"/>
                <a:cs typeface="Meiryo UI" panose="020B0604030504040204" pitchFamily="50" charset="-128"/>
              </a:rPr>
              <a:t>、身分証明書</a:t>
            </a:r>
            <a:r>
              <a:rPr lang="en-US" altLang="ja-JP"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kern="100" dirty="0">
                <a:effectLst/>
                <a:latin typeface="Meiryo UI" panose="020B0604030504040204" pitchFamily="50" charset="-128"/>
                <a:ea typeface="Meiryo UI" panose="020B0604030504040204" pitchFamily="50" charset="-128"/>
                <a:cs typeface="Meiryo UI" panose="020B0604030504040204" pitchFamily="50" charset="-128"/>
              </a:rPr>
              <a:t>学生証、社員証、在籍証明書</a:t>
            </a:r>
            <a:r>
              <a:rPr lang="en-US" altLang="ja-JP"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kern="100" dirty="0">
                <a:effectLst/>
                <a:latin typeface="Meiryo UI" panose="020B0604030504040204" pitchFamily="50" charset="-128"/>
                <a:ea typeface="Meiryo UI" panose="020B0604030504040204" pitchFamily="50" charset="-128"/>
                <a:cs typeface="Meiryo UI" panose="020B0604030504040204" pitchFamily="50" charset="-128"/>
              </a:rPr>
              <a:t>、等々</a:t>
            </a:r>
          </a:p>
          <a:p>
            <a:pPr algn="just"/>
            <a:endParaRPr lang="en-US" altLang="ja-JP" kern="1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ja-JP" kern="100" dirty="0">
                <a:effectLst/>
                <a:latin typeface="Meiryo UI" panose="020B0604030504040204" pitchFamily="50" charset="-128"/>
                <a:ea typeface="Meiryo UI" panose="020B0604030504040204" pitchFamily="50" charset="-128"/>
                <a:cs typeface="Meiryo UI" panose="020B0604030504040204" pitchFamily="50" charset="-128"/>
              </a:rPr>
              <a:t>注意事項：</a:t>
            </a:r>
            <a:r>
              <a:rPr lang="en-US" altLang="ja-JP" kern="100" dirty="0">
                <a:effectLst/>
                <a:latin typeface="Meiryo UI" panose="020B0604030504040204" pitchFamily="50" charset="-128"/>
                <a:ea typeface="Meiryo UI" panose="020B0604030504040204" pitchFamily="50" charset="-128"/>
                <a:cs typeface="Meiryo UI" panose="020B0604030504040204" pitchFamily="50" charset="-128"/>
              </a:rPr>
              <a:t>[</a:t>
            </a:r>
            <a:r>
              <a:rPr lang="ja-JP" altLang="ja-JP" kern="100" dirty="0">
                <a:effectLst/>
                <a:latin typeface="Meiryo UI" panose="020B0604030504040204" pitchFamily="50" charset="-128"/>
                <a:ea typeface="Meiryo UI" panose="020B0604030504040204" pitchFamily="50" charset="-128"/>
                <a:cs typeface="Meiryo UI" panose="020B0604030504040204" pitchFamily="50" charset="-128"/>
              </a:rPr>
              <a:t>何か特別な注意があれば</a:t>
            </a:r>
            <a:r>
              <a:rPr lang="en-US" altLang="ja-JP" kern="100" dirty="0">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タイトル 1">
            <a:extLst>
              <a:ext uri="{FF2B5EF4-FFF2-40B4-BE49-F238E27FC236}">
                <a16:creationId xmlns:a16="http://schemas.microsoft.com/office/drawing/2014/main" id="{52EC0A87-54F8-AF1C-F3D6-3C17EB117F47}"/>
              </a:ext>
            </a:extLst>
          </p:cNvPr>
          <p:cNvSpPr txBox="1">
            <a:spLocks/>
          </p:cNvSpPr>
          <p:nvPr/>
        </p:nvSpPr>
        <p:spPr>
          <a:xfrm>
            <a:off x="2603609" y="1512615"/>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dirty="0">
                <a:latin typeface="Meiryo UI" panose="020B0604030504040204" pitchFamily="50" charset="-128"/>
                <a:ea typeface="Meiryo UI" panose="020B0604030504040204" pitchFamily="50" charset="-128"/>
              </a:rPr>
              <a:t>受付案内</a:t>
            </a:r>
            <a:endParaRPr lang="ja" sz="4000" dirty="0">
              <a:latin typeface="Meiryo UI" panose="020B0604030504040204" pitchFamily="50" charset="-128"/>
              <a:ea typeface="Meiryo UI" panose="020B0604030504040204" pitchFamily="50" charset="-128"/>
            </a:endParaRPr>
          </a:p>
        </p:txBody>
      </p:sp>
      <p:sp>
        <p:nvSpPr>
          <p:cNvPr id="11" name="ひし形 10">
            <a:extLst>
              <a:ext uri="{FF2B5EF4-FFF2-40B4-BE49-F238E27FC236}">
                <a16:creationId xmlns:a16="http://schemas.microsoft.com/office/drawing/2014/main" id="{663AAEEF-5C5F-94D5-7EB5-82902B8D3FDB}"/>
              </a:ext>
            </a:extLst>
          </p:cNvPr>
          <p:cNvSpPr/>
          <p:nvPr/>
        </p:nvSpPr>
        <p:spPr>
          <a:xfrm>
            <a:off x="2648069" y="2881236"/>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2251C2B5-FA4A-D3F1-2A5C-0761B16F009F}"/>
              </a:ext>
            </a:extLst>
          </p:cNvPr>
          <p:cNvSpPr/>
          <p:nvPr/>
        </p:nvSpPr>
        <p:spPr>
          <a:xfrm>
            <a:off x="2648069" y="3439391"/>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367790C1-EC67-A12B-6235-34BCECCC66E2}"/>
              </a:ext>
            </a:extLst>
          </p:cNvPr>
          <p:cNvSpPr/>
          <p:nvPr/>
        </p:nvSpPr>
        <p:spPr>
          <a:xfrm>
            <a:off x="2648069" y="3997523"/>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798808AD-147E-4028-860C-63137DD98A62}"/>
              </a:ext>
            </a:extLst>
          </p:cNvPr>
          <p:cNvSpPr/>
          <p:nvPr/>
        </p:nvSpPr>
        <p:spPr>
          <a:xfrm>
            <a:off x="2648069" y="4845129"/>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図 21">
            <a:extLst>
              <a:ext uri="{FF2B5EF4-FFF2-40B4-BE49-F238E27FC236}">
                <a16:creationId xmlns:a16="http://schemas.microsoft.com/office/drawing/2014/main" id="{76217C18-FB8B-BDAC-59B0-9A20EF04C8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1CE21571-C803-56DA-57B2-4A51EED0DAEB}"/>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a:t>
            </a:fld>
            <a:endParaRPr kumimoji="1" lang="ja-JP" altLang="en-US" dirty="0">
              <a:solidFill>
                <a:schemeClr val="bg2">
                  <a:lumMod val="25000"/>
                </a:schemeClr>
              </a:solidFill>
            </a:endParaRPr>
          </a:p>
        </p:txBody>
      </p:sp>
      <p:sp>
        <p:nvSpPr>
          <p:cNvPr id="5" name="フッター プレースホルダー 4">
            <a:extLst>
              <a:ext uri="{FF2B5EF4-FFF2-40B4-BE49-F238E27FC236}">
                <a16:creationId xmlns:a16="http://schemas.microsoft.com/office/drawing/2014/main" id="{A390E71A-EB38-F15C-5E65-1F03A04CD6D9}"/>
              </a:ext>
            </a:extLst>
          </p:cNvPr>
          <p:cNvSpPr>
            <a:spLocks noGrp="1"/>
          </p:cNvSpPr>
          <p:nvPr>
            <p:ph type="ftr" sz="quarter" idx="11"/>
          </p:nvPr>
        </p:nvSpPr>
        <p:spPr>
          <a:xfrm>
            <a:off x="6911358" y="634076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2890523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DDC0F8-D3DC-67A1-9ECF-751FADB32188}"/>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8C577921-0D53-8B4D-6D8A-F5A89A207D2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727F344F-F983-FB28-2210-59F42744306E}"/>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3FB063CF-EC2D-584B-50C5-C55C7B8EBB2E}"/>
              </a:ext>
            </a:extLst>
          </p:cNvPr>
          <p:cNvSpPr txBox="1"/>
          <p:nvPr/>
        </p:nvSpPr>
        <p:spPr>
          <a:xfrm>
            <a:off x="2879477" y="2954981"/>
            <a:ext cx="8503882" cy="1200329"/>
          </a:xfrm>
          <a:prstGeom prst="rect">
            <a:avLst/>
          </a:prstGeom>
          <a:noFill/>
        </p:spPr>
        <p:txBody>
          <a:bodyPr wrap="square">
            <a:spAutoFit/>
          </a:bodyPr>
          <a:lstStyle/>
          <a:p>
            <a:pPr algn="l"/>
            <a:r>
              <a:rPr lang="ja-JP" altLang="en-US" sz="1800" b="0" i="0" dirty="0">
                <a:solidFill>
                  <a:srgbClr val="000000"/>
                </a:solidFill>
                <a:effectLst/>
                <a:latin typeface="Meiryo UI" panose="020B0604030504040204" pitchFamily="50" charset="-128"/>
                <a:ea typeface="Meiryo UI" panose="020B0604030504040204" pitchFamily="50" charset="-128"/>
              </a:rPr>
              <a:t>アンケート用紙を受付で配布しています</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a:p>
            <a:pPr algn="l"/>
            <a:endParaRPr lang="en-US" altLang="ja-JP" dirty="0">
              <a:solidFill>
                <a:srgbClr val="000000"/>
              </a:solidFill>
              <a:latin typeface="Meiryo UI" panose="020B0604030504040204" pitchFamily="50" charset="-128"/>
              <a:ea typeface="Meiryo UI" panose="020B0604030504040204" pitchFamily="50" charset="-128"/>
            </a:endParaRPr>
          </a:p>
          <a:p>
            <a:pPr algn="l"/>
            <a:r>
              <a:rPr lang="ja-JP" altLang="en-US" sz="1800" b="0" i="0" dirty="0">
                <a:solidFill>
                  <a:srgbClr val="000000"/>
                </a:solidFill>
                <a:effectLst/>
                <a:latin typeface="Meiryo UI" panose="020B0604030504040204" pitchFamily="50" charset="-128"/>
                <a:ea typeface="Meiryo UI" panose="020B0604030504040204" pitchFamily="50" charset="-128"/>
              </a:rPr>
              <a:t>アンケート用紙またはアンケートサイトでご記入を</a:t>
            </a:r>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a:r>
              <a:rPr lang="ja-JP" altLang="en-US" sz="1800" b="0" i="0" dirty="0">
                <a:solidFill>
                  <a:srgbClr val="000000"/>
                </a:solidFill>
                <a:effectLst/>
                <a:latin typeface="Meiryo UI" panose="020B0604030504040204" pitchFamily="50" charset="-128"/>
                <a:ea typeface="Meiryo UI" panose="020B0604030504040204" pitchFamily="50" charset="-128"/>
              </a:rPr>
              <a:t>お願いします：</a:t>
            </a:r>
            <a:r>
              <a:rPr lang="en-US" altLang="ja-JP" sz="1800" b="0" i="0" dirty="0">
                <a:solidFill>
                  <a:srgbClr val="000000"/>
                </a:solidFill>
                <a:effectLst/>
                <a:latin typeface="Meiryo UI" panose="020B0604030504040204" pitchFamily="50" charset="-128"/>
                <a:ea typeface="Meiryo UI" panose="020B0604030504040204" pitchFamily="50" charset="-128"/>
              </a:rPr>
              <a:t>[URL]※QR</a:t>
            </a:r>
            <a:r>
              <a:rPr lang="ja-JP" altLang="en-US" sz="1800" b="0" i="0" dirty="0">
                <a:solidFill>
                  <a:srgbClr val="000000"/>
                </a:solidFill>
                <a:effectLst/>
                <a:latin typeface="Meiryo UI" panose="020B0604030504040204" pitchFamily="50" charset="-128"/>
                <a:ea typeface="Meiryo UI" panose="020B0604030504040204" pitchFamily="50" charset="-128"/>
              </a:rPr>
              <a:t>コード</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F4E93410-11AF-C4F2-2F37-224D2354A42E}"/>
              </a:ext>
            </a:extLst>
          </p:cNvPr>
          <p:cNvSpPr txBox="1">
            <a:spLocks/>
          </p:cNvSpPr>
          <p:nvPr/>
        </p:nvSpPr>
        <p:spPr>
          <a:xfrm>
            <a:off x="2648069" y="1573509"/>
            <a:ext cx="59625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a:r>
              <a:rPr lang="ja-JP" altLang="en-US" sz="4000" b="0" i="0" dirty="0">
                <a:solidFill>
                  <a:srgbClr val="000000"/>
                </a:solidFill>
                <a:effectLst/>
                <a:latin typeface="Meiryo UI" panose="020B0604030504040204" pitchFamily="50" charset="-128"/>
                <a:ea typeface="Meiryo UI" panose="020B0604030504040204" pitchFamily="50" charset="-128"/>
              </a:rPr>
              <a:t>アンケートのお願い</a:t>
            </a:r>
            <a:r>
              <a:rPr lang="ja-JP" altLang="en-US" sz="1600" b="0" i="0" dirty="0">
                <a:solidFill>
                  <a:srgbClr val="000000"/>
                </a:solidFill>
                <a:effectLst/>
                <a:latin typeface="Meiryo UI" panose="020B0604030504040204" pitchFamily="50" charset="-128"/>
                <a:ea typeface="Meiryo UI"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811D7845-C3AC-B3A2-EBB8-65CBCFCE6BB7}"/>
              </a:ext>
            </a:extLst>
          </p:cNvPr>
          <p:cNvSpPr/>
          <p:nvPr/>
        </p:nvSpPr>
        <p:spPr>
          <a:xfrm>
            <a:off x="2648068" y="3033032"/>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02026F1-6E1D-CD2E-FD0B-EBC9B0C8EC95}"/>
              </a:ext>
            </a:extLst>
          </p:cNvPr>
          <p:cNvSpPr/>
          <p:nvPr/>
        </p:nvSpPr>
        <p:spPr>
          <a:xfrm>
            <a:off x="2648068" y="3560496"/>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a:extLst>
              <a:ext uri="{FF2B5EF4-FFF2-40B4-BE49-F238E27FC236}">
                <a16:creationId xmlns:a16="http://schemas.microsoft.com/office/drawing/2014/main" id="{CC313449-D940-2AA2-CD26-1BFB5430F09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47A69163-6F25-FE34-4CFA-216BE15FF048}"/>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20</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3CD78198-3002-DA8E-6BF7-A5593B83C28B}"/>
              </a:ext>
            </a:extLst>
          </p:cNvPr>
          <p:cNvSpPr/>
          <p:nvPr/>
        </p:nvSpPr>
        <p:spPr>
          <a:xfrm>
            <a:off x="8505496" y="3474735"/>
            <a:ext cx="1614054" cy="1621695"/>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D42E3383-CDEA-EA0F-8914-F3DB0D2626DE}"/>
              </a:ext>
            </a:extLst>
          </p:cNvPr>
          <p:cNvSpPr txBox="1"/>
          <p:nvPr/>
        </p:nvSpPr>
        <p:spPr>
          <a:xfrm>
            <a:off x="1961822" y="5541724"/>
            <a:ext cx="8268356" cy="369332"/>
          </a:xfrm>
          <a:prstGeom prst="rect">
            <a:avLst/>
          </a:prstGeom>
          <a:noFill/>
        </p:spPr>
        <p:txBody>
          <a:bodyPr wrap="square" rtlCol="0">
            <a:spAutoFit/>
          </a:bodyPr>
          <a:lstStyle/>
          <a:p>
            <a:r>
              <a:rPr lang="ja-JP" altLang="en-US" sz="1800" b="0" i="0" dirty="0">
                <a:solidFill>
                  <a:srgbClr val="000000"/>
                </a:solidFill>
                <a:effectLst/>
                <a:latin typeface="Meiryo UI" panose="020B0604030504040204" pitchFamily="50" charset="-128"/>
                <a:ea typeface="Meiryo UI" panose="020B0604030504040204" pitchFamily="50" charset="-128"/>
              </a:rPr>
              <a:t>＊アンケートは匿名よる統計処理と今後の学会運営に活用させていただきます</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CFA487DA-42D4-FE4E-CCEB-35D34E912C62}"/>
              </a:ext>
            </a:extLst>
          </p:cNvPr>
          <p:cNvSpPr>
            <a:spLocks noGrp="1"/>
          </p:cNvSpPr>
          <p:nvPr>
            <p:ph type="ftr" sz="quarter" idx="11"/>
          </p:nvPr>
        </p:nvSpPr>
        <p:spPr>
          <a:xfrm>
            <a:off x="6885709" y="6340024"/>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12785554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D483E4-CF8B-C161-4E48-38E114CA04A0}"/>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DEF2BA2A-EB52-17CA-DF6D-6F79CA8D98C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EE52528-9A31-346C-DF8D-CAD0EE2B67EF}"/>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9EC9B387-62F4-512A-1897-EE631EFF3F25}"/>
              </a:ext>
            </a:extLst>
          </p:cNvPr>
          <p:cNvSpPr txBox="1"/>
          <p:nvPr/>
        </p:nvSpPr>
        <p:spPr>
          <a:xfrm>
            <a:off x="2254174" y="2822322"/>
            <a:ext cx="4499917" cy="1477328"/>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お手持ちの荷物の預かり所のご案内です</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教室名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が手荷物預かり所となっています</a:t>
            </a:r>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受付時間：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開始時間</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終了時間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0FAA4CB8-2A44-4B8F-2184-77A5F10987BA}"/>
              </a:ext>
            </a:extLst>
          </p:cNvPr>
          <p:cNvSpPr txBox="1">
            <a:spLocks/>
          </p:cNvSpPr>
          <p:nvPr/>
        </p:nvSpPr>
        <p:spPr>
          <a:xfrm>
            <a:off x="2648069" y="1568138"/>
            <a:ext cx="860528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Meiryo UI" panose="020B0604030504040204" pitchFamily="50" charset="-128"/>
                <a:ea typeface="Meiryo UI" panose="020B0604030504040204" pitchFamily="50" charset="-128"/>
              </a:rPr>
              <a:t>クローク・手荷物預かり所のご案内</a:t>
            </a:r>
            <a:r>
              <a:rPr lang="ja-JP" altLang="en-US" sz="1600" b="0" i="0" dirty="0">
                <a:solidFill>
                  <a:srgbClr val="000000"/>
                </a:solidFill>
                <a:effectLst/>
                <a:latin typeface="Meiryo UI" panose="020B0604030504040204" pitchFamily="50" charset="-128"/>
                <a:ea typeface="Meiryo UI"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7329B635-F250-39AC-FD63-9C339BA77692}"/>
              </a:ext>
            </a:extLst>
          </p:cNvPr>
          <p:cNvSpPr/>
          <p:nvPr/>
        </p:nvSpPr>
        <p:spPr>
          <a:xfrm>
            <a:off x="2017957" y="2891257"/>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8F2C87CD-5F06-1660-245D-9AB263270403}"/>
              </a:ext>
            </a:extLst>
          </p:cNvPr>
          <p:cNvSpPr/>
          <p:nvPr/>
        </p:nvSpPr>
        <p:spPr>
          <a:xfrm>
            <a:off x="2017957" y="3446797"/>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9435ADFE-0BD1-EAF7-1160-462FAEE6F47D}"/>
              </a:ext>
            </a:extLst>
          </p:cNvPr>
          <p:cNvSpPr/>
          <p:nvPr/>
        </p:nvSpPr>
        <p:spPr>
          <a:xfrm>
            <a:off x="8160925" y="2793734"/>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図 21">
            <a:extLst>
              <a:ext uri="{FF2B5EF4-FFF2-40B4-BE49-F238E27FC236}">
                <a16:creationId xmlns:a16="http://schemas.microsoft.com/office/drawing/2014/main" id="{8A8FDA5A-75DA-BFB0-2623-2E00A141D5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01A57482-4977-3F82-C9A9-CFF2B538E2F7}"/>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21</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29191515-3E9B-49CD-8182-5265FC5798E5}"/>
              </a:ext>
            </a:extLst>
          </p:cNvPr>
          <p:cNvSpPr/>
          <p:nvPr/>
        </p:nvSpPr>
        <p:spPr>
          <a:xfrm>
            <a:off x="8286097" y="3446797"/>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C6840D41-8CC7-FD75-DF6B-C649B0A8F45D}"/>
              </a:ext>
            </a:extLst>
          </p:cNvPr>
          <p:cNvSpPr txBox="1"/>
          <p:nvPr/>
        </p:nvSpPr>
        <p:spPr>
          <a:xfrm>
            <a:off x="8371434" y="2738751"/>
            <a:ext cx="2809009" cy="369332"/>
          </a:xfrm>
          <a:prstGeom prst="rect">
            <a:avLst/>
          </a:prstGeom>
          <a:noFill/>
        </p:spPr>
        <p:txBody>
          <a:bodyPr wrap="square" rtlCol="0">
            <a:spAutoFit/>
          </a:bodyPr>
          <a:lstStyle/>
          <a:p>
            <a:pPr algn="l" rtl="0"/>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教室名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地図</a:t>
            </a:r>
            <a:r>
              <a:rPr lang="ja-JP" altLang="en-US" b="0" i="0" dirty="0">
                <a:solidFill>
                  <a:srgbClr val="000000"/>
                </a:solidFill>
                <a:effectLst/>
                <a:latin typeface="Meiryo UI" panose="020B0604030504040204" pitchFamily="50" charset="-128"/>
                <a:ea typeface="Meiryo UI" panose="020B0604030504040204" pitchFamily="50" charset="-128"/>
              </a:rPr>
              <a:t>​</a:t>
            </a:r>
            <a:endParaRPr lang="ja-JP" altLang="en-US" b="0" i="0" dirty="0">
              <a:solidFill>
                <a:srgbClr val="000000"/>
              </a:solidFill>
              <a:effectLst/>
              <a:latin typeface="Arial" panose="020B0604020202020204" pitchFamily="34" charset="0"/>
            </a:endParaRPr>
          </a:p>
        </p:txBody>
      </p:sp>
      <p:sp>
        <p:nvSpPr>
          <p:cNvPr id="5" name="ひし形 4">
            <a:extLst>
              <a:ext uri="{FF2B5EF4-FFF2-40B4-BE49-F238E27FC236}">
                <a16:creationId xmlns:a16="http://schemas.microsoft.com/office/drawing/2014/main" id="{FD9C8940-C080-F8A3-6A85-A9C816265DFB}"/>
              </a:ext>
            </a:extLst>
          </p:cNvPr>
          <p:cNvSpPr/>
          <p:nvPr/>
        </p:nvSpPr>
        <p:spPr>
          <a:xfrm>
            <a:off x="2017956" y="3971164"/>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4E9289B1-B319-9DC9-7732-AB78A8101803}"/>
              </a:ext>
            </a:extLst>
          </p:cNvPr>
          <p:cNvSpPr txBox="1"/>
          <p:nvPr/>
        </p:nvSpPr>
        <p:spPr>
          <a:xfrm>
            <a:off x="2254174" y="4626025"/>
            <a:ext cx="5595505" cy="646331"/>
          </a:xfrm>
          <a:prstGeom prst="rect">
            <a:avLst/>
          </a:prstGeom>
          <a:noFill/>
        </p:spPr>
        <p:txBody>
          <a:bodyPr wrap="square" rtlCol="0">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注意事項：</a:t>
            </a:r>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FF0000"/>
                </a:solidFill>
                <a:effectLst/>
                <a:latin typeface="Meiryo UI" panose="020B0604030504040204" pitchFamily="50" charset="-128"/>
                <a:ea typeface="Meiryo UI" panose="020B0604030504040204" pitchFamily="50" charset="-128"/>
              </a:rPr>
              <a:t>貴重品や壊れやすい物の預け入れはご遠慮ください</a:t>
            </a:r>
            <a:r>
              <a:rPr lang="ja-JP" altLang="en-US" sz="1800" b="0" i="0" u="none" strike="noStrike" dirty="0">
                <a:solidFill>
                  <a:srgbClr val="FF0000"/>
                </a:solidFill>
                <a:effectLst/>
                <a:latin typeface="Meiryo UI" panose="020B0604030504040204" pitchFamily="50" charset="-128"/>
                <a:ea typeface="Meiryo UI" panose="020B0604030504040204" pitchFamily="50" charset="-128"/>
              </a:rPr>
              <a:t> </a:t>
            </a:r>
            <a:endParaRPr lang="ja-JP" altLang="en-US" b="0" i="0" dirty="0">
              <a:solidFill>
                <a:srgbClr val="FF0000"/>
              </a:solidFill>
              <a:effectLst/>
              <a:latin typeface="Arial" panose="020B0604020202020204" pitchFamily="34" charset="0"/>
            </a:endParaRPr>
          </a:p>
        </p:txBody>
      </p:sp>
      <p:sp>
        <p:nvSpPr>
          <p:cNvPr id="9" name="フッター プレースホルダー 8">
            <a:extLst>
              <a:ext uri="{FF2B5EF4-FFF2-40B4-BE49-F238E27FC236}">
                <a16:creationId xmlns:a16="http://schemas.microsoft.com/office/drawing/2014/main" id="{B590E500-376D-412A-A12B-E850E9BC3E76}"/>
              </a:ext>
            </a:extLst>
          </p:cNvPr>
          <p:cNvSpPr>
            <a:spLocks noGrp="1"/>
          </p:cNvSpPr>
          <p:nvPr>
            <p:ph type="ftr" sz="quarter" idx="11"/>
          </p:nvPr>
        </p:nvSpPr>
        <p:spPr>
          <a:xfrm>
            <a:off x="6833755" y="6356349"/>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17545713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41E70B3-FB1E-2C6E-3417-76DD7BCE0A09}"/>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4E6C4914-6264-25FE-8E28-9FE2733A73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0644CF0C-CE3E-1991-E562-0A2A1E27D18C}"/>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1F969D54-0EFD-CFB4-0BDD-429A76578A2B}"/>
              </a:ext>
            </a:extLst>
          </p:cNvPr>
          <p:cNvSpPr txBox="1"/>
          <p:nvPr/>
        </p:nvSpPr>
        <p:spPr>
          <a:xfrm>
            <a:off x="2112049" y="3159012"/>
            <a:ext cx="8503882" cy="1754326"/>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登壇者登録：登壇者は事前に事務局へ登録をお願いします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登壇者が複数になる場合には全員分の登録をお願いします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発表時間：発表時間はプレゼンテーション○○分、質疑応答○○分の計○○分です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登壇者用登録：</a:t>
            </a:r>
            <a:r>
              <a:rPr lang="en-US" altLang="ja-JP" sz="1800" b="0" i="0" dirty="0">
                <a:solidFill>
                  <a:srgbClr val="000000"/>
                </a:solidFill>
                <a:effectLst/>
                <a:latin typeface="Meiryo UI" panose="020B0604030504040204" pitchFamily="50" charset="-128"/>
                <a:ea typeface="Meiryo UI" panose="020B0604030504040204" pitchFamily="50" charset="-128"/>
              </a:rPr>
              <a:t>[URL]※QR</a:t>
            </a:r>
            <a:r>
              <a:rPr lang="ja-JP" altLang="en-US" sz="1800" b="0" i="0" dirty="0">
                <a:solidFill>
                  <a:srgbClr val="000000"/>
                </a:solidFill>
                <a:effectLst/>
                <a:latin typeface="Meiryo UI" panose="020B0604030504040204" pitchFamily="50" charset="-128"/>
                <a:ea typeface="Meiryo UI" panose="020B0604030504040204" pitchFamily="50" charset="-128"/>
              </a:rPr>
              <a:t>コード</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BB68C271-5D3A-9821-3AF9-695FD1419CB6}"/>
              </a:ext>
            </a:extLst>
          </p:cNvPr>
          <p:cNvSpPr txBox="1">
            <a:spLocks/>
          </p:cNvSpPr>
          <p:nvPr/>
        </p:nvSpPr>
        <p:spPr>
          <a:xfrm>
            <a:off x="2648069" y="1573509"/>
            <a:ext cx="7088213"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Meiryo UI" panose="020B0604030504040204" pitchFamily="50" charset="-128"/>
                <a:ea typeface="Meiryo UI" panose="020B0604030504040204" pitchFamily="50" charset="-128"/>
              </a:rPr>
              <a:t>発表者・登壇者のみなさまへ</a:t>
            </a:r>
            <a:r>
              <a:rPr lang="ja-JP" altLang="en-US" sz="1600" b="0" i="0" dirty="0">
                <a:solidFill>
                  <a:srgbClr val="000000"/>
                </a:solidFill>
                <a:effectLst/>
                <a:latin typeface="Meiryo UI" panose="020B0604030504040204" pitchFamily="50" charset="-128"/>
                <a:ea typeface="Meiryo UI"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F9464F59-F7A2-7139-701D-FDAE1E46487C}"/>
              </a:ext>
            </a:extLst>
          </p:cNvPr>
          <p:cNvSpPr/>
          <p:nvPr/>
        </p:nvSpPr>
        <p:spPr>
          <a:xfrm>
            <a:off x="1880639" y="3207939"/>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1750FD5C-47B4-6E20-2744-9DEC03E94443}"/>
              </a:ext>
            </a:extLst>
          </p:cNvPr>
          <p:cNvSpPr/>
          <p:nvPr/>
        </p:nvSpPr>
        <p:spPr>
          <a:xfrm>
            <a:off x="1880637" y="3775357"/>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a:extLst>
              <a:ext uri="{FF2B5EF4-FFF2-40B4-BE49-F238E27FC236}">
                <a16:creationId xmlns:a16="http://schemas.microsoft.com/office/drawing/2014/main" id="{C6C57F45-E662-956B-6920-C0A95D7FF7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B9B88F9F-EE74-ECAD-37CA-B13DAAE1CBB3}"/>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22</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E8FFC7AC-6F9F-E46F-4746-80E392C3168C}"/>
              </a:ext>
            </a:extLst>
          </p:cNvPr>
          <p:cNvSpPr/>
          <p:nvPr/>
        </p:nvSpPr>
        <p:spPr>
          <a:xfrm>
            <a:off x="6218001" y="4845636"/>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93646E28-EB51-55C0-2F8E-C9D4A4CEBE6E}"/>
              </a:ext>
            </a:extLst>
          </p:cNvPr>
          <p:cNvSpPr txBox="1"/>
          <p:nvPr/>
        </p:nvSpPr>
        <p:spPr>
          <a:xfrm>
            <a:off x="1791543" y="2632888"/>
            <a:ext cx="4035792" cy="369332"/>
          </a:xfrm>
          <a:prstGeom prst="rect">
            <a:avLst/>
          </a:prstGeom>
          <a:noFill/>
        </p:spPr>
        <p:txBody>
          <a:bodyPr wrap="square" rtlCol="0">
            <a:spAutoFit/>
          </a:bodyPr>
          <a:lstStyle/>
          <a:p>
            <a:pPr algn="l" rtl="0"/>
            <a:r>
              <a:rPr lang="ja-JP" altLang="en-US" sz="1800" b="1" i="0" dirty="0">
                <a:solidFill>
                  <a:srgbClr val="000000"/>
                </a:solidFill>
                <a:effectLst/>
                <a:latin typeface="Meiryo UI" panose="020B0604030504040204" pitchFamily="50" charset="-128"/>
                <a:ea typeface="Meiryo UI" panose="020B0604030504040204" pitchFamily="50" charset="-128"/>
              </a:rPr>
              <a:t>プレゼンテーションをされる方へ</a:t>
            </a: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1" i="0" dirty="0">
              <a:solidFill>
                <a:srgbClr val="000000"/>
              </a:solidFill>
              <a:effectLst/>
              <a:latin typeface="Arial" panose="020B0604020202020204" pitchFamily="34" charset="0"/>
            </a:endParaRPr>
          </a:p>
        </p:txBody>
      </p:sp>
      <p:sp>
        <p:nvSpPr>
          <p:cNvPr id="5" name="ひし形 4">
            <a:extLst>
              <a:ext uri="{FF2B5EF4-FFF2-40B4-BE49-F238E27FC236}">
                <a16:creationId xmlns:a16="http://schemas.microsoft.com/office/drawing/2014/main" id="{97D20BD9-A14B-5055-8FB7-71507898B9C4}"/>
              </a:ext>
            </a:extLst>
          </p:cNvPr>
          <p:cNvSpPr/>
          <p:nvPr/>
        </p:nvSpPr>
        <p:spPr>
          <a:xfrm>
            <a:off x="1880638" y="4309275"/>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D2185ABC-35BD-286A-E50D-A53077379BE1}"/>
              </a:ext>
            </a:extLst>
          </p:cNvPr>
          <p:cNvSpPr/>
          <p:nvPr/>
        </p:nvSpPr>
        <p:spPr>
          <a:xfrm>
            <a:off x="1880636" y="4866302"/>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55279355-1D7F-3C1F-616D-688014E3C368}"/>
              </a:ext>
            </a:extLst>
          </p:cNvPr>
          <p:cNvSpPr>
            <a:spLocks noGrp="1"/>
          </p:cNvSpPr>
          <p:nvPr>
            <p:ph type="ftr" sz="quarter" idx="11"/>
          </p:nvPr>
        </p:nvSpPr>
        <p:spPr>
          <a:xfrm>
            <a:off x="6875319" y="635635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20787635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7A3871-2B42-F866-B998-E6A81E32B905}"/>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BA5E2D7C-64AD-200E-1A26-950B0803363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9F1C3F6F-49DE-8C39-9C5A-603E1D24D23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C442AB4-87EC-6C72-6DF4-7008EA6A238C}"/>
              </a:ext>
            </a:extLst>
          </p:cNvPr>
          <p:cNvSpPr txBox="1"/>
          <p:nvPr/>
        </p:nvSpPr>
        <p:spPr>
          <a:xfrm>
            <a:off x="2112049" y="3159012"/>
            <a:ext cx="8503882" cy="1477328"/>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事務局のテクニカルスタッフが相談を受け付けております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機材充電について：充電ご希望の方はテクニカルスタッフまで</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テクニカル支援事前登録：</a:t>
            </a:r>
            <a:r>
              <a:rPr lang="en-US" altLang="ja-JP" sz="1800" b="0" i="0" dirty="0">
                <a:solidFill>
                  <a:srgbClr val="000000"/>
                </a:solidFill>
                <a:effectLst/>
                <a:latin typeface="Meiryo UI" panose="020B0604030504040204" pitchFamily="50" charset="-128"/>
                <a:ea typeface="Meiryo UI" panose="020B0604030504040204" pitchFamily="50" charset="-128"/>
              </a:rPr>
              <a:t>[URL]※QR</a:t>
            </a:r>
            <a:r>
              <a:rPr lang="ja-JP" altLang="en-US" sz="1800" b="0" i="0" dirty="0">
                <a:solidFill>
                  <a:srgbClr val="000000"/>
                </a:solidFill>
                <a:effectLst/>
                <a:latin typeface="Meiryo UI" panose="020B0604030504040204" pitchFamily="50" charset="-128"/>
                <a:ea typeface="Meiryo UI" panose="020B0604030504040204" pitchFamily="50" charset="-128"/>
              </a:rPr>
              <a:t>コード</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1A3425CA-D3CA-66F3-A3A7-9951C0C0DDD5}"/>
              </a:ext>
            </a:extLst>
          </p:cNvPr>
          <p:cNvSpPr txBox="1">
            <a:spLocks/>
          </p:cNvSpPr>
          <p:nvPr/>
        </p:nvSpPr>
        <p:spPr>
          <a:xfrm>
            <a:off x="2564942" y="936377"/>
            <a:ext cx="8503882" cy="144580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Meiryo UI" panose="020B0604030504040204" pitchFamily="50" charset="-128"/>
                <a:ea typeface="Meiryo UI" panose="020B0604030504040204" pitchFamily="50" charset="-128"/>
              </a:rPr>
              <a:t>技術支援・プレゼンテーション支援を必要とされる方へ</a:t>
            </a:r>
            <a:r>
              <a:rPr lang="ja-JP" altLang="en-US" sz="40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600" b="0" i="0" dirty="0">
                <a:solidFill>
                  <a:srgbClr val="000000"/>
                </a:solidFill>
                <a:effectLst/>
                <a:latin typeface="Meiryo UI" panose="020B0604030504040204" pitchFamily="50" charset="-128"/>
                <a:ea typeface="Meiryo UI"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FBD6F2C6-83DC-A40F-27FF-A233B06A1DCF}"/>
              </a:ext>
            </a:extLst>
          </p:cNvPr>
          <p:cNvSpPr/>
          <p:nvPr/>
        </p:nvSpPr>
        <p:spPr>
          <a:xfrm>
            <a:off x="1880639" y="3207939"/>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9831CDB1-259B-A2B4-7693-B54DBC45FFB7}"/>
              </a:ext>
            </a:extLst>
          </p:cNvPr>
          <p:cNvSpPr/>
          <p:nvPr/>
        </p:nvSpPr>
        <p:spPr>
          <a:xfrm>
            <a:off x="1880637" y="3775357"/>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a:extLst>
              <a:ext uri="{FF2B5EF4-FFF2-40B4-BE49-F238E27FC236}">
                <a16:creationId xmlns:a16="http://schemas.microsoft.com/office/drawing/2014/main" id="{D9D98BE1-D7B8-38E9-FD40-ADFAD49B40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867857"/>
            <a:ext cx="856526" cy="856526"/>
          </a:xfrm>
          <a:prstGeom prst="rect">
            <a:avLst/>
          </a:prstGeom>
        </p:spPr>
      </p:pic>
      <p:sp>
        <p:nvSpPr>
          <p:cNvPr id="2" name="スライド番号プレースホルダー 1">
            <a:extLst>
              <a:ext uri="{FF2B5EF4-FFF2-40B4-BE49-F238E27FC236}">
                <a16:creationId xmlns:a16="http://schemas.microsoft.com/office/drawing/2014/main" id="{6F35BB1E-C08F-BC34-BD27-9B25D1E6E4F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23</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A9A8C6F7-B4E0-AE05-3821-AF27C21ED62F}"/>
              </a:ext>
            </a:extLst>
          </p:cNvPr>
          <p:cNvSpPr/>
          <p:nvPr/>
        </p:nvSpPr>
        <p:spPr>
          <a:xfrm>
            <a:off x="7138460" y="4284995"/>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70CAACD8-F456-EEDE-D27B-747FB6E4100C}"/>
              </a:ext>
            </a:extLst>
          </p:cNvPr>
          <p:cNvSpPr txBox="1"/>
          <p:nvPr/>
        </p:nvSpPr>
        <p:spPr>
          <a:xfrm>
            <a:off x="1791542" y="2632888"/>
            <a:ext cx="7674575" cy="369332"/>
          </a:xfrm>
          <a:prstGeom prst="rect">
            <a:avLst/>
          </a:prstGeom>
          <a:noFill/>
        </p:spPr>
        <p:txBody>
          <a:bodyPr wrap="square" rtlCol="0">
            <a:spAutoFit/>
          </a:bodyPr>
          <a:lstStyle/>
          <a:p>
            <a:pPr algn="l" rtl="0"/>
            <a:r>
              <a:rPr lang="ja-JP" altLang="en-US" sz="1800" b="1" i="0" dirty="0">
                <a:solidFill>
                  <a:srgbClr val="000000"/>
                </a:solidFill>
                <a:effectLst/>
                <a:latin typeface="Meiryo UI" panose="020B0604030504040204" pitchFamily="50" charset="-128"/>
                <a:ea typeface="Meiryo UI" panose="020B0604030504040204" pitchFamily="50" charset="-128"/>
              </a:rPr>
              <a:t>技術支援・プレゼンテーション支援を必要とされる方へ</a:t>
            </a: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1" i="0" dirty="0">
              <a:solidFill>
                <a:srgbClr val="000000"/>
              </a:solidFill>
              <a:effectLst/>
              <a:latin typeface="Arial" panose="020B0604020202020204" pitchFamily="34" charset="0"/>
            </a:endParaRPr>
          </a:p>
        </p:txBody>
      </p:sp>
      <p:sp>
        <p:nvSpPr>
          <p:cNvPr id="5" name="ひし形 4">
            <a:extLst>
              <a:ext uri="{FF2B5EF4-FFF2-40B4-BE49-F238E27FC236}">
                <a16:creationId xmlns:a16="http://schemas.microsoft.com/office/drawing/2014/main" id="{0E76CBCE-A641-3514-DB59-85BC44EBCAB8}"/>
              </a:ext>
            </a:extLst>
          </p:cNvPr>
          <p:cNvSpPr/>
          <p:nvPr/>
        </p:nvSpPr>
        <p:spPr>
          <a:xfrm>
            <a:off x="1880638" y="4309275"/>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98183F3E-0414-DDFB-8AEF-ECDFAB408BC9}"/>
              </a:ext>
            </a:extLst>
          </p:cNvPr>
          <p:cNvSpPr>
            <a:spLocks noGrp="1"/>
          </p:cNvSpPr>
          <p:nvPr>
            <p:ph type="ftr" sz="quarter" idx="11"/>
          </p:nvPr>
        </p:nvSpPr>
        <p:spPr>
          <a:xfrm>
            <a:off x="6816883" y="635635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16229359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3AC1CF-90D6-347C-D2B7-605859EA26C5}"/>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875C22E8-A1AF-B090-C6BD-32ACB0A0B7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33923E98-96ED-1270-7807-F7BBE297FC3F}"/>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7876523-1A5E-8B0F-8909-9B910896B772}"/>
              </a:ext>
            </a:extLst>
          </p:cNvPr>
          <p:cNvSpPr txBox="1"/>
          <p:nvPr/>
        </p:nvSpPr>
        <p:spPr>
          <a:xfrm>
            <a:off x="2112049" y="3159012"/>
            <a:ext cx="8486678" cy="2031325"/>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資料やハンズアウト、配布資料の当日プリントアウトを希望される方は事務局へお問合せください</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少量のものは無償で承ります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大量のプリントアウトについては一部有料とさせていただきます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プリントアウトサービス問合せ先：</a:t>
            </a:r>
            <a:r>
              <a:rPr lang="en-US" altLang="ja-JP" sz="1800" b="0" i="0" dirty="0">
                <a:solidFill>
                  <a:srgbClr val="000000"/>
                </a:solidFill>
                <a:effectLst/>
                <a:latin typeface="Meiryo UI" panose="020B0604030504040204" pitchFamily="50" charset="-128"/>
                <a:ea typeface="Meiryo UI" panose="020B0604030504040204" pitchFamily="50" charset="-128"/>
              </a:rPr>
              <a:t>[URL]※QR</a:t>
            </a:r>
            <a:r>
              <a:rPr lang="ja-JP" altLang="en-US" sz="1800" b="0" i="0" dirty="0">
                <a:solidFill>
                  <a:srgbClr val="000000"/>
                </a:solidFill>
                <a:effectLst/>
                <a:latin typeface="Meiryo UI" panose="020B0604030504040204" pitchFamily="50" charset="-128"/>
                <a:ea typeface="Meiryo UI" panose="020B0604030504040204" pitchFamily="50" charset="-128"/>
              </a:rPr>
              <a:t>コード</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C3BC5664-CDAA-3507-25A2-38B3EA03C566}"/>
              </a:ext>
            </a:extLst>
          </p:cNvPr>
          <p:cNvSpPr txBox="1">
            <a:spLocks/>
          </p:cNvSpPr>
          <p:nvPr/>
        </p:nvSpPr>
        <p:spPr>
          <a:xfrm>
            <a:off x="2648069" y="737634"/>
            <a:ext cx="8705731" cy="177499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Meiryo UI" panose="020B0604030504040204" pitchFamily="50" charset="-128"/>
                <a:ea typeface="Meiryo UI" panose="020B0604030504040204" pitchFamily="50" charset="-128"/>
              </a:rPr>
              <a:t>プレゼン用資料</a:t>
            </a:r>
            <a:endParaRPr lang="en-US" altLang="ja-JP" sz="4000" b="0" i="0" dirty="0">
              <a:solidFill>
                <a:srgbClr val="000000"/>
              </a:solidFill>
              <a:effectLst/>
              <a:latin typeface="Meiryo UI" panose="020B0604030504040204" pitchFamily="50" charset="-128"/>
              <a:ea typeface="Meiryo UI" panose="020B0604030504040204" pitchFamily="50" charset="-128"/>
            </a:endParaRPr>
          </a:p>
          <a:p>
            <a:r>
              <a:rPr lang="ja-JP" altLang="en-US" sz="4000" b="0" i="0" dirty="0">
                <a:solidFill>
                  <a:srgbClr val="000000"/>
                </a:solidFill>
                <a:effectLst/>
                <a:latin typeface="Meiryo UI" panose="020B0604030504040204" pitchFamily="50" charset="-128"/>
                <a:ea typeface="Meiryo UI" panose="020B0604030504040204" pitchFamily="50" charset="-128"/>
              </a:rPr>
              <a:t>プリントアウト・サービスのご案内</a:t>
            </a:r>
            <a:r>
              <a:rPr lang="ja-JP" altLang="en-US" sz="1600" b="0" i="0" dirty="0">
                <a:solidFill>
                  <a:srgbClr val="000000"/>
                </a:solidFill>
                <a:effectLst/>
                <a:latin typeface="Meiryo UI" panose="020B0604030504040204" pitchFamily="50" charset="-128"/>
                <a:ea typeface="Meiryo UI"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73D52193-F65F-B967-0924-AD88EB128E98}"/>
              </a:ext>
            </a:extLst>
          </p:cNvPr>
          <p:cNvSpPr/>
          <p:nvPr/>
        </p:nvSpPr>
        <p:spPr>
          <a:xfrm>
            <a:off x="1880639" y="3207939"/>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13DE0571-5F25-E81A-00CE-7D81E9411C8C}"/>
              </a:ext>
            </a:extLst>
          </p:cNvPr>
          <p:cNvSpPr/>
          <p:nvPr/>
        </p:nvSpPr>
        <p:spPr>
          <a:xfrm>
            <a:off x="1880637" y="3775357"/>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a:extLst>
              <a:ext uri="{FF2B5EF4-FFF2-40B4-BE49-F238E27FC236}">
                <a16:creationId xmlns:a16="http://schemas.microsoft.com/office/drawing/2014/main" id="{9F9414A9-AC14-8895-0CFA-6F8454F02D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8024" y="841074"/>
            <a:ext cx="856526" cy="856526"/>
          </a:xfrm>
          <a:prstGeom prst="rect">
            <a:avLst/>
          </a:prstGeom>
        </p:spPr>
      </p:pic>
      <p:sp>
        <p:nvSpPr>
          <p:cNvPr id="2" name="スライド番号プレースホルダー 1">
            <a:extLst>
              <a:ext uri="{FF2B5EF4-FFF2-40B4-BE49-F238E27FC236}">
                <a16:creationId xmlns:a16="http://schemas.microsoft.com/office/drawing/2014/main" id="{D3B2A05D-CDA1-3A76-9913-BF1D003ACA8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24</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EC2A2385-81E7-A76D-2A2E-FD188FC9BA93}"/>
              </a:ext>
            </a:extLst>
          </p:cNvPr>
          <p:cNvSpPr/>
          <p:nvPr/>
        </p:nvSpPr>
        <p:spPr>
          <a:xfrm>
            <a:off x="8088365" y="4699468"/>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D91093A2-0B40-4964-9A24-F295B2418C94}"/>
              </a:ext>
            </a:extLst>
          </p:cNvPr>
          <p:cNvSpPr txBox="1"/>
          <p:nvPr/>
        </p:nvSpPr>
        <p:spPr>
          <a:xfrm>
            <a:off x="1791543" y="2632888"/>
            <a:ext cx="8288408" cy="369332"/>
          </a:xfrm>
          <a:prstGeom prst="rect">
            <a:avLst/>
          </a:prstGeom>
          <a:noFill/>
        </p:spPr>
        <p:txBody>
          <a:bodyPr wrap="square" rtlCol="0">
            <a:spAutoFit/>
          </a:bodyPr>
          <a:lstStyle/>
          <a:p>
            <a:pPr algn="l" rtl="0"/>
            <a:r>
              <a:rPr lang="ja-JP" altLang="en-US" sz="1800" b="1" i="0" dirty="0">
                <a:solidFill>
                  <a:srgbClr val="000000"/>
                </a:solidFill>
                <a:effectLst/>
                <a:latin typeface="Meiryo UI" panose="020B0604030504040204" pitchFamily="50" charset="-128"/>
                <a:ea typeface="Meiryo UI" panose="020B0604030504040204" pitchFamily="50" charset="-128"/>
              </a:rPr>
              <a:t>プレゼンター、ポスターセッションスタッフ、展示会スタッフのみなさまへ</a:t>
            </a:r>
            <a:r>
              <a:rPr lang="ja-JP" altLang="en-US" sz="1800" b="1"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1" i="0" dirty="0">
              <a:solidFill>
                <a:srgbClr val="000000"/>
              </a:solidFill>
              <a:effectLst/>
              <a:latin typeface="Arial" panose="020B0604020202020204" pitchFamily="34" charset="0"/>
            </a:endParaRPr>
          </a:p>
        </p:txBody>
      </p:sp>
      <p:sp>
        <p:nvSpPr>
          <p:cNvPr id="5" name="ひし形 4">
            <a:extLst>
              <a:ext uri="{FF2B5EF4-FFF2-40B4-BE49-F238E27FC236}">
                <a16:creationId xmlns:a16="http://schemas.microsoft.com/office/drawing/2014/main" id="{AF3571FD-5F2C-58CA-E2DC-F6FEA2A26343}"/>
              </a:ext>
            </a:extLst>
          </p:cNvPr>
          <p:cNvSpPr/>
          <p:nvPr/>
        </p:nvSpPr>
        <p:spPr>
          <a:xfrm>
            <a:off x="1880638" y="4309275"/>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FCAD0994-A756-9784-FEB3-9509BD81E1CC}"/>
              </a:ext>
            </a:extLst>
          </p:cNvPr>
          <p:cNvSpPr/>
          <p:nvPr/>
        </p:nvSpPr>
        <p:spPr>
          <a:xfrm>
            <a:off x="1880636" y="4866302"/>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C1EDBDB0-07B9-63DE-F091-4B99EB3DA92C}"/>
              </a:ext>
            </a:extLst>
          </p:cNvPr>
          <p:cNvSpPr>
            <a:spLocks noGrp="1"/>
          </p:cNvSpPr>
          <p:nvPr>
            <p:ph type="ftr" sz="quarter" idx="11"/>
          </p:nvPr>
        </p:nvSpPr>
        <p:spPr>
          <a:xfrm>
            <a:off x="6875318" y="635635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1832919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103103-3DFC-B3A4-C0E6-5B4F2349EB2E}"/>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194F3025-9C79-10E5-406C-D0F69814A3D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1F9F705B-AC3F-9A0C-CD2F-E4E5B35027BD}"/>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5CC0725-D603-1758-27D6-4429AF839FAE}"/>
              </a:ext>
            </a:extLst>
          </p:cNvPr>
          <p:cNvSpPr txBox="1"/>
          <p:nvPr/>
        </p:nvSpPr>
        <p:spPr>
          <a:xfrm>
            <a:off x="2198099" y="2678936"/>
            <a:ext cx="5396042" cy="1477328"/>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大会運営委員会のご案内</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大会運営委員会開時間：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年月日</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時間</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大会運営委員会開用</a:t>
            </a:r>
            <a:r>
              <a:rPr lang="en-US" altLang="ja-JP" sz="1800" b="0" i="0" dirty="0">
                <a:solidFill>
                  <a:srgbClr val="000000"/>
                </a:solidFill>
                <a:effectLst/>
                <a:latin typeface="Meiryo UI" panose="020B0604030504040204" pitchFamily="50" charset="-128"/>
                <a:ea typeface="Meiryo UI" panose="020B0604030504040204" pitchFamily="50" charset="-128"/>
              </a:rPr>
              <a:t>LINE</a:t>
            </a:r>
            <a:r>
              <a:rPr lang="ja-JP" altLang="en-US" sz="1800" b="0" i="0" dirty="0">
                <a:solidFill>
                  <a:srgbClr val="000000"/>
                </a:solidFill>
                <a:effectLst/>
                <a:latin typeface="Meiryo UI" panose="020B0604030504040204" pitchFamily="50" charset="-128"/>
                <a:ea typeface="Meiryo UI" panose="020B0604030504040204" pitchFamily="50" charset="-128"/>
              </a:rPr>
              <a:t>：</a:t>
            </a:r>
            <a:r>
              <a:rPr lang="en-US" altLang="ja-JP" sz="1800" b="0" i="0" dirty="0">
                <a:solidFill>
                  <a:srgbClr val="000000"/>
                </a:solidFill>
                <a:effectLst/>
                <a:latin typeface="Meiryo UI" panose="020B0604030504040204" pitchFamily="50" charset="-128"/>
                <a:ea typeface="Meiryo UI" panose="020B0604030504040204" pitchFamily="50" charset="-128"/>
              </a:rPr>
              <a:t>[LINE ID]※QR</a:t>
            </a:r>
            <a:r>
              <a:rPr lang="ja-JP" altLang="en-US" sz="1800" b="0" i="0" dirty="0">
                <a:solidFill>
                  <a:srgbClr val="000000"/>
                </a:solidFill>
                <a:effectLst/>
                <a:latin typeface="Meiryo UI" panose="020B0604030504040204" pitchFamily="50" charset="-128"/>
                <a:ea typeface="Meiryo UI" panose="020B0604030504040204" pitchFamily="50" charset="-128"/>
              </a:rPr>
              <a:t>コード</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07607DA5-4E93-6A66-C99E-60F0FAC143DB}"/>
              </a:ext>
            </a:extLst>
          </p:cNvPr>
          <p:cNvSpPr txBox="1">
            <a:spLocks/>
          </p:cNvSpPr>
          <p:nvPr/>
        </p:nvSpPr>
        <p:spPr>
          <a:xfrm>
            <a:off x="2648069" y="1376080"/>
            <a:ext cx="559789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Meiryo UI" panose="020B0604030504040204" pitchFamily="50" charset="-128"/>
                <a:ea typeface="Meiryo UI" panose="020B0604030504040204" pitchFamily="50" charset="-128"/>
              </a:rPr>
              <a:t>大会運営委員の皆様へ</a:t>
            </a:r>
            <a:r>
              <a:rPr lang="ja-JP" altLang="en-US" sz="4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9160A70E-3022-5B12-9F65-7C847244D88A}"/>
              </a:ext>
            </a:extLst>
          </p:cNvPr>
          <p:cNvSpPr/>
          <p:nvPr/>
        </p:nvSpPr>
        <p:spPr>
          <a:xfrm>
            <a:off x="1996249" y="2744296"/>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3942CD36-84F0-C0E6-4E82-BFE133D15F81}"/>
              </a:ext>
            </a:extLst>
          </p:cNvPr>
          <p:cNvSpPr/>
          <p:nvPr/>
        </p:nvSpPr>
        <p:spPr>
          <a:xfrm>
            <a:off x="1996248" y="3312811"/>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8E80CD9C-BDA1-F594-AB79-34DECD9686F8}"/>
              </a:ext>
            </a:extLst>
          </p:cNvPr>
          <p:cNvSpPr/>
          <p:nvPr/>
        </p:nvSpPr>
        <p:spPr>
          <a:xfrm>
            <a:off x="1996248" y="3854320"/>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図 21">
            <a:extLst>
              <a:ext uri="{FF2B5EF4-FFF2-40B4-BE49-F238E27FC236}">
                <a16:creationId xmlns:a16="http://schemas.microsoft.com/office/drawing/2014/main" id="{CB7886B1-B665-2174-9919-145E8A8A8B8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254292"/>
            <a:ext cx="856526" cy="856526"/>
          </a:xfrm>
          <a:prstGeom prst="rect">
            <a:avLst/>
          </a:prstGeom>
        </p:spPr>
      </p:pic>
      <p:sp>
        <p:nvSpPr>
          <p:cNvPr id="2" name="スライド番号プレースホルダー 1">
            <a:extLst>
              <a:ext uri="{FF2B5EF4-FFF2-40B4-BE49-F238E27FC236}">
                <a16:creationId xmlns:a16="http://schemas.microsoft.com/office/drawing/2014/main" id="{9100F797-EFE0-D6B8-2931-FC0A1466F72E}"/>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25</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42520076-6BB4-E647-925B-A0954CB16330}"/>
              </a:ext>
            </a:extLst>
          </p:cNvPr>
          <p:cNvSpPr/>
          <p:nvPr/>
        </p:nvSpPr>
        <p:spPr>
          <a:xfrm>
            <a:off x="2219806" y="4563542"/>
            <a:ext cx="1407547" cy="1414211"/>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9DC26C67-F535-7EAB-E63B-9488D515AEF7}"/>
              </a:ext>
            </a:extLst>
          </p:cNvPr>
          <p:cNvSpPr/>
          <p:nvPr/>
        </p:nvSpPr>
        <p:spPr>
          <a:xfrm>
            <a:off x="7594141" y="2744296"/>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C73EB6B8-5857-8CB0-6FA4-7E17840ABA16}"/>
              </a:ext>
            </a:extLst>
          </p:cNvPr>
          <p:cNvSpPr/>
          <p:nvPr/>
        </p:nvSpPr>
        <p:spPr>
          <a:xfrm>
            <a:off x="7795990" y="3514660"/>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93948226-EA5B-2438-DB4C-23E5253B25C3}"/>
              </a:ext>
            </a:extLst>
          </p:cNvPr>
          <p:cNvSpPr txBox="1"/>
          <p:nvPr/>
        </p:nvSpPr>
        <p:spPr>
          <a:xfrm>
            <a:off x="7795990" y="2686844"/>
            <a:ext cx="3460828" cy="646331"/>
          </a:xfrm>
          <a:prstGeom prst="rect">
            <a:avLst/>
          </a:prstGeom>
          <a:noFill/>
        </p:spPr>
        <p:txBody>
          <a:bodyPr wrap="square" rtlCol="0">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大会運営委員会開催場所：</a:t>
            </a:r>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教室名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地図</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9" name="フッター プレースホルダー 8">
            <a:extLst>
              <a:ext uri="{FF2B5EF4-FFF2-40B4-BE49-F238E27FC236}">
                <a16:creationId xmlns:a16="http://schemas.microsoft.com/office/drawing/2014/main" id="{9CE0249B-C2F0-C065-5931-E0A9C1FFAB82}"/>
              </a:ext>
            </a:extLst>
          </p:cNvPr>
          <p:cNvSpPr>
            <a:spLocks noGrp="1"/>
          </p:cNvSpPr>
          <p:nvPr>
            <p:ph type="ftr" sz="quarter" idx="11"/>
          </p:nvPr>
        </p:nvSpPr>
        <p:spPr>
          <a:xfrm>
            <a:off x="6864928" y="635635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37867557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049857-B1DB-20F8-6737-DAD8D6562915}"/>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050E4569-DD33-C2AC-0C3D-0EF65BD4C04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E7807B60-FE54-2F38-8B24-B7C1803CB267}"/>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BF5BDCD-7592-2DDA-2454-3900D0785773}"/>
              </a:ext>
            </a:extLst>
          </p:cNvPr>
          <p:cNvSpPr txBox="1"/>
          <p:nvPr/>
        </p:nvSpPr>
        <p:spPr>
          <a:xfrm>
            <a:off x="2198099" y="2678936"/>
            <a:ext cx="5396042" cy="2031325"/>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定時ミーティングのご案内</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ミーティング時刻：</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朝礼</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開始時間</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終了時間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終礼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開始時間</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終了時間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スタッフ</a:t>
            </a:r>
            <a:r>
              <a:rPr lang="en-US" altLang="ja-JP" sz="1800" b="0" i="0" dirty="0">
                <a:solidFill>
                  <a:srgbClr val="000000"/>
                </a:solidFill>
                <a:effectLst/>
                <a:latin typeface="Meiryo UI" panose="020B0604030504040204" pitchFamily="50" charset="-128"/>
                <a:ea typeface="Meiryo UI" panose="020B0604030504040204" pitchFamily="50" charset="-128"/>
              </a:rPr>
              <a:t>LINE</a:t>
            </a:r>
            <a:r>
              <a:rPr lang="ja-JP" altLang="en-US" sz="1800" b="0" i="0" dirty="0">
                <a:solidFill>
                  <a:srgbClr val="000000"/>
                </a:solidFill>
                <a:effectLst/>
                <a:latin typeface="Meiryo UI" panose="020B0604030504040204" pitchFamily="50" charset="-128"/>
                <a:ea typeface="Meiryo UI" panose="020B0604030504040204" pitchFamily="50" charset="-128"/>
              </a:rPr>
              <a:t>：</a:t>
            </a:r>
            <a:r>
              <a:rPr lang="en-US" altLang="ja-JP" sz="1800" b="0" i="0" dirty="0">
                <a:solidFill>
                  <a:srgbClr val="000000"/>
                </a:solidFill>
                <a:effectLst/>
                <a:latin typeface="Meiryo UI" panose="020B0604030504040204" pitchFamily="50" charset="-128"/>
                <a:ea typeface="Meiryo UI" panose="020B0604030504040204" pitchFamily="50" charset="-128"/>
              </a:rPr>
              <a:t>[LINE ID]※QR</a:t>
            </a:r>
            <a:r>
              <a:rPr lang="ja-JP" altLang="en-US" sz="1800" b="0" i="0" dirty="0">
                <a:solidFill>
                  <a:srgbClr val="000000"/>
                </a:solidFill>
                <a:effectLst/>
                <a:latin typeface="Meiryo UI" panose="020B0604030504040204" pitchFamily="50" charset="-128"/>
                <a:ea typeface="Meiryo UI" panose="020B0604030504040204" pitchFamily="50" charset="-128"/>
              </a:rPr>
              <a:t>コード</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C4D9F019-F848-532C-9DBB-95FE7468D680}"/>
              </a:ext>
            </a:extLst>
          </p:cNvPr>
          <p:cNvSpPr txBox="1">
            <a:spLocks/>
          </p:cNvSpPr>
          <p:nvPr/>
        </p:nvSpPr>
        <p:spPr>
          <a:xfrm>
            <a:off x="2626360" y="768574"/>
            <a:ext cx="8490986" cy="151853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Meiryo UI" panose="020B0604030504040204" pitchFamily="50" charset="-128"/>
                <a:ea typeface="Meiryo UI" panose="020B0604030504040204" pitchFamily="50" charset="-128"/>
              </a:rPr>
              <a:t>大会ボランティア・</a:t>
            </a:r>
            <a:endParaRPr lang="en-US" altLang="ja-JP" sz="40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4000" b="0" i="0" dirty="0">
                <a:solidFill>
                  <a:srgbClr val="000000"/>
                </a:solidFill>
                <a:effectLst/>
                <a:latin typeface="Meiryo UI" panose="020B0604030504040204" pitchFamily="50" charset="-128"/>
                <a:ea typeface="Meiryo UI" panose="020B0604030504040204" pitchFamily="50" charset="-128"/>
              </a:rPr>
              <a:t>スタッフの定時ミーティング</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754DA476-DE40-F13F-41CB-F838B9BAF751}"/>
              </a:ext>
            </a:extLst>
          </p:cNvPr>
          <p:cNvSpPr/>
          <p:nvPr/>
        </p:nvSpPr>
        <p:spPr>
          <a:xfrm>
            <a:off x="1996249" y="2744296"/>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4EA027D6-4B38-E411-59A3-F39136236D62}"/>
              </a:ext>
            </a:extLst>
          </p:cNvPr>
          <p:cNvSpPr/>
          <p:nvPr/>
        </p:nvSpPr>
        <p:spPr>
          <a:xfrm>
            <a:off x="1996248" y="3312811"/>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D3AD9BD4-BBB3-C502-1EAC-4315BA004C1E}"/>
              </a:ext>
            </a:extLst>
          </p:cNvPr>
          <p:cNvSpPr/>
          <p:nvPr/>
        </p:nvSpPr>
        <p:spPr>
          <a:xfrm>
            <a:off x="1996248" y="4375325"/>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図 21">
            <a:extLst>
              <a:ext uri="{FF2B5EF4-FFF2-40B4-BE49-F238E27FC236}">
                <a16:creationId xmlns:a16="http://schemas.microsoft.com/office/drawing/2014/main" id="{8641501A-810C-292D-E67C-B1F6F457A37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9834" y="752347"/>
            <a:ext cx="856526" cy="856526"/>
          </a:xfrm>
          <a:prstGeom prst="rect">
            <a:avLst/>
          </a:prstGeom>
        </p:spPr>
      </p:pic>
      <p:sp>
        <p:nvSpPr>
          <p:cNvPr id="2" name="スライド番号プレースホルダー 1">
            <a:extLst>
              <a:ext uri="{FF2B5EF4-FFF2-40B4-BE49-F238E27FC236}">
                <a16:creationId xmlns:a16="http://schemas.microsoft.com/office/drawing/2014/main" id="{8F8BA284-EB91-9533-F2A4-3DC497CBF5EE}"/>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26</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B8E496FE-0DB7-58ED-494B-7CA8DD08591B}"/>
              </a:ext>
            </a:extLst>
          </p:cNvPr>
          <p:cNvSpPr/>
          <p:nvPr/>
        </p:nvSpPr>
        <p:spPr>
          <a:xfrm>
            <a:off x="2318344" y="4814514"/>
            <a:ext cx="1407547" cy="1414211"/>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37F7282A-F743-B409-7AE6-1ECD5283A110}"/>
              </a:ext>
            </a:extLst>
          </p:cNvPr>
          <p:cNvSpPr/>
          <p:nvPr/>
        </p:nvSpPr>
        <p:spPr>
          <a:xfrm>
            <a:off x="7610500" y="2744296"/>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DABA5DC5-04DB-886F-EF99-E4BDDD758855}"/>
              </a:ext>
            </a:extLst>
          </p:cNvPr>
          <p:cNvSpPr/>
          <p:nvPr/>
        </p:nvSpPr>
        <p:spPr>
          <a:xfrm>
            <a:off x="7927071" y="3651682"/>
            <a:ext cx="2869084" cy="2601348"/>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C753FA29-7B56-307C-B4B5-C0D805C6977E}"/>
              </a:ext>
            </a:extLst>
          </p:cNvPr>
          <p:cNvSpPr txBox="1"/>
          <p:nvPr/>
        </p:nvSpPr>
        <p:spPr>
          <a:xfrm>
            <a:off x="7812349" y="2694733"/>
            <a:ext cx="3460828" cy="646331"/>
          </a:xfrm>
          <a:prstGeom prst="rect">
            <a:avLst/>
          </a:prstGeom>
          <a:noFill/>
        </p:spPr>
        <p:txBody>
          <a:bodyPr wrap="square" rtlCol="0">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ミーティング場所：</a:t>
            </a:r>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教室名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地図</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9" name="フッター プレースホルダー 8">
            <a:extLst>
              <a:ext uri="{FF2B5EF4-FFF2-40B4-BE49-F238E27FC236}">
                <a16:creationId xmlns:a16="http://schemas.microsoft.com/office/drawing/2014/main" id="{E48CC6D1-1502-912E-1C19-FFD890264D81}"/>
              </a:ext>
            </a:extLst>
          </p:cNvPr>
          <p:cNvSpPr>
            <a:spLocks noGrp="1"/>
          </p:cNvSpPr>
          <p:nvPr>
            <p:ph type="ftr" sz="quarter" idx="11"/>
          </p:nvPr>
        </p:nvSpPr>
        <p:spPr>
          <a:xfrm>
            <a:off x="6871853" y="6378575"/>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37978896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15AB09-49FF-3A22-3801-E127CE5498CE}"/>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0EEEF500-3FBA-5FD6-B272-FC33E63AB30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10EFF569-2492-A30C-1600-5F9000FB5D6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F253AF1A-8DB5-0523-BB61-0B3998BDC4CC}"/>
              </a:ext>
            </a:extLst>
          </p:cNvPr>
          <p:cNvSpPr txBox="1"/>
          <p:nvPr/>
        </p:nvSpPr>
        <p:spPr>
          <a:xfrm>
            <a:off x="2299316" y="2831709"/>
            <a:ext cx="5962531" cy="2585323"/>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スタッフ用昼食を準備しております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事務局</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スタッフルームにて</a:t>
            </a:r>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ランチボックスとドリンクの用意があります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アレルギー、食材制限（ベジタリアン等）のある方へ：事前に事務局までご相談ください</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配布時間：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開始時間</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終了時間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C2EC0B05-DD8E-10D4-0DFE-A7323DBEE05C}"/>
              </a:ext>
            </a:extLst>
          </p:cNvPr>
          <p:cNvSpPr txBox="1">
            <a:spLocks/>
          </p:cNvSpPr>
          <p:nvPr/>
        </p:nvSpPr>
        <p:spPr>
          <a:xfrm>
            <a:off x="2648069" y="1568138"/>
            <a:ext cx="59625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Meiryo UI" panose="020B0604030504040204" pitchFamily="50" charset="-128"/>
                <a:ea typeface="Meiryo UI" panose="020B0604030504040204" pitchFamily="50" charset="-128"/>
              </a:rPr>
              <a:t>スタッフ用昼食のご案内</a:t>
            </a:r>
            <a:r>
              <a:rPr lang="ja-JP" altLang="en-US" sz="4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9BEC313C-9C4D-BABA-5110-EFF8A8C14EF4}"/>
              </a:ext>
            </a:extLst>
          </p:cNvPr>
          <p:cNvSpPr/>
          <p:nvPr/>
        </p:nvSpPr>
        <p:spPr>
          <a:xfrm>
            <a:off x="2017957" y="2891257"/>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8049256E-0BCE-A471-D1A9-216B401FC5CA}"/>
              </a:ext>
            </a:extLst>
          </p:cNvPr>
          <p:cNvSpPr/>
          <p:nvPr/>
        </p:nvSpPr>
        <p:spPr>
          <a:xfrm>
            <a:off x="2017957" y="3446797"/>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764EDF64-E43A-B2AF-78C5-95C1D23BD00B}"/>
              </a:ext>
            </a:extLst>
          </p:cNvPr>
          <p:cNvSpPr/>
          <p:nvPr/>
        </p:nvSpPr>
        <p:spPr>
          <a:xfrm>
            <a:off x="8160925" y="2793734"/>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図 21">
            <a:extLst>
              <a:ext uri="{FF2B5EF4-FFF2-40B4-BE49-F238E27FC236}">
                <a16:creationId xmlns:a16="http://schemas.microsoft.com/office/drawing/2014/main" id="{81C18B3D-1661-8F8F-C208-078F9D443E7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A3A1EC3C-AE6C-4D8D-1CCD-620BF740D743}"/>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27</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621C297C-F7B0-7F6F-240D-4F20A07AB5ED}"/>
              </a:ext>
            </a:extLst>
          </p:cNvPr>
          <p:cNvSpPr/>
          <p:nvPr/>
        </p:nvSpPr>
        <p:spPr>
          <a:xfrm>
            <a:off x="8286097" y="3446797"/>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2CA32B63-F4B4-9EE1-4A42-0204DF3B5392}"/>
              </a:ext>
            </a:extLst>
          </p:cNvPr>
          <p:cNvSpPr txBox="1"/>
          <p:nvPr/>
        </p:nvSpPr>
        <p:spPr>
          <a:xfrm>
            <a:off x="8371434" y="2738751"/>
            <a:ext cx="2809009" cy="646331"/>
          </a:xfrm>
          <a:prstGeom prst="rect">
            <a:avLst/>
          </a:prstGeom>
          <a:noFill/>
        </p:spPr>
        <p:txBody>
          <a:bodyPr wrap="square" rtlCol="0">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配布場所：</a:t>
            </a:r>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教室名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地図</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5" name="ひし形 4">
            <a:extLst>
              <a:ext uri="{FF2B5EF4-FFF2-40B4-BE49-F238E27FC236}">
                <a16:creationId xmlns:a16="http://schemas.microsoft.com/office/drawing/2014/main" id="{E36544F5-F15E-D722-C38C-EA78F2E50048}"/>
              </a:ext>
            </a:extLst>
          </p:cNvPr>
          <p:cNvSpPr/>
          <p:nvPr/>
        </p:nvSpPr>
        <p:spPr>
          <a:xfrm>
            <a:off x="2017956" y="4293284"/>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ひし形 7">
            <a:extLst>
              <a:ext uri="{FF2B5EF4-FFF2-40B4-BE49-F238E27FC236}">
                <a16:creationId xmlns:a16="http://schemas.microsoft.com/office/drawing/2014/main" id="{5A85F6E6-4D34-478C-AF3F-81305F769A7B}"/>
              </a:ext>
            </a:extLst>
          </p:cNvPr>
          <p:cNvSpPr/>
          <p:nvPr/>
        </p:nvSpPr>
        <p:spPr>
          <a:xfrm>
            <a:off x="2017955" y="5088534"/>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フッター プレースホルダー 8">
            <a:extLst>
              <a:ext uri="{FF2B5EF4-FFF2-40B4-BE49-F238E27FC236}">
                <a16:creationId xmlns:a16="http://schemas.microsoft.com/office/drawing/2014/main" id="{7FA380EC-F91F-3C92-7042-A2848F463C27}"/>
              </a:ext>
            </a:extLst>
          </p:cNvPr>
          <p:cNvSpPr>
            <a:spLocks noGrp="1"/>
          </p:cNvSpPr>
          <p:nvPr>
            <p:ph type="ftr" sz="quarter" idx="11"/>
          </p:nvPr>
        </p:nvSpPr>
        <p:spPr>
          <a:xfrm>
            <a:off x="6864927" y="635635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18916020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40655F-86D8-C154-31FD-DC2085E66367}"/>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66D72412-3581-27F3-970B-2E53B7D865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3E512DC-1D5E-86DD-16C4-D66F7E4BD36E}"/>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0629BBF-B8FD-E0DA-9110-C261A4BBB36E}"/>
              </a:ext>
            </a:extLst>
          </p:cNvPr>
          <p:cNvSpPr txBox="1"/>
          <p:nvPr/>
        </p:nvSpPr>
        <p:spPr>
          <a:xfrm>
            <a:off x="2112050" y="2961543"/>
            <a:ext cx="8503882" cy="2031325"/>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インカム、トランシーバーの必要なスタッフは事務局まで申請してください</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ガムテープや梱包資材の準備もあります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利用可能時間：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開始時間</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終了時間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マニュアルと諸注意：</a:t>
            </a:r>
            <a:r>
              <a:rPr lang="en-US" altLang="ja-JP" sz="1800" b="0" i="0" dirty="0">
                <a:solidFill>
                  <a:srgbClr val="000000"/>
                </a:solidFill>
                <a:effectLst/>
                <a:latin typeface="Meiryo UI" panose="020B0604030504040204" pitchFamily="50" charset="-128"/>
                <a:ea typeface="Meiryo UI" panose="020B0604030504040204" pitchFamily="50" charset="-128"/>
              </a:rPr>
              <a:t>[URL]※QR</a:t>
            </a:r>
            <a:r>
              <a:rPr lang="ja-JP" altLang="en-US" sz="1800" b="0" i="0" dirty="0">
                <a:solidFill>
                  <a:srgbClr val="000000"/>
                </a:solidFill>
                <a:effectLst/>
                <a:latin typeface="Meiryo UI" panose="020B0604030504040204" pitchFamily="50" charset="-128"/>
                <a:ea typeface="Meiryo UI" panose="020B0604030504040204" pitchFamily="50" charset="-128"/>
              </a:rPr>
              <a:t>コード</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351D58C4-A61F-1B89-D7E3-4140E2DBFD0F}"/>
              </a:ext>
            </a:extLst>
          </p:cNvPr>
          <p:cNvSpPr txBox="1">
            <a:spLocks/>
          </p:cNvSpPr>
          <p:nvPr/>
        </p:nvSpPr>
        <p:spPr>
          <a:xfrm>
            <a:off x="2648069" y="1573509"/>
            <a:ext cx="7752388"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Meiryo UI" panose="020B0604030504040204" pitchFamily="50" charset="-128"/>
                <a:ea typeface="Meiryo UI" panose="020B0604030504040204" pitchFamily="50" charset="-128"/>
              </a:rPr>
              <a:t>スタッフ用機材・用具のご案内</a:t>
            </a:r>
            <a:r>
              <a:rPr lang="ja-JP" altLang="en-US" sz="1600" b="0" i="0" dirty="0">
                <a:solidFill>
                  <a:srgbClr val="000000"/>
                </a:solidFill>
                <a:effectLst/>
                <a:latin typeface="Meiryo UI" panose="020B0604030504040204" pitchFamily="50" charset="-128"/>
                <a:ea typeface="Meiryo UI"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2CA241EC-CBDE-C041-C8B9-3D8B16FA0643}"/>
              </a:ext>
            </a:extLst>
          </p:cNvPr>
          <p:cNvSpPr/>
          <p:nvPr/>
        </p:nvSpPr>
        <p:spPr>
          <a:xfrm>
            <a:off x="1880640" y="3010470"/>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E41422A2-DB67-36A2-3D79-E990398FF0BD}"/>
              </a:ext>
            </a:extLst>
          </p:cNvPr>
          <p:cNvSpPr/>
          <p:nvPr/>
        </p:nvSpPr>
        <p:spPr>
          <a:xfrm>
            <a:off x="1880637" y="3588319"/>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a:extLst>
              <a:ext uri="{FF2B5EF4-FFF2-40B4-BE49-F238E27FC236}">
                <a16:creationId xmlns:a16="http://schemas.microsoft.com/office/drawing/2014/main" id="{086070A0-A110-8352-D535-645EFE1C014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838C82F4-7C17-2B45-FE81-F13197758A48}"/>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28</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D1B22D4A-23EB-2E94-C627-861170CF5E71}"/>
              </a:ext>
            </a:extLst>
          </p:cNvPr>
          <p:cNvSpPr/>
          <p:nvPr/>
        </p:nvSpPr>
        <p:spPr>
          <a:xfrm>
            <a:off x="6934973" y="4668833"/>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58BA5678-EA43-FE9E-B720-3172FFFE1178}"/>
              </a:ext>
            </a:extLst>
          </p:cNvPr>
          <p:cNvSpPr/>
          <p:nvPr/>
        </p:nvSpPr>
        <p:spPr>
          <a:xfrm>
            <a:off x="1880638" y="4122237"/>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5FE1A0E8-2DD4-CE73-F5F9-8DC03141D7C1}"/>
              </a:ext>
            </a:extLst>
          </p:cNvPr>
          <p:cNvSpPr/>
          <p:nvPr/>
        </p:nvSpPr>
        <p:spPr>
          <a:xfrm>
            <a:off x="1880637" y="4668833"/>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ッター プレースホルダー 6">
            <a:extLst>
              <a:ext uri="{FF2B5EF4-FFF2-40B4-BE49-F238E27FC236}">
                <a16:creationId xmlns:a16="http://schemas.microsoft.com/office/drawing/2014/main" id="{BEA9938B-89F5-5708-7506-96170210516A}"/>
              </a:ext>
            </a:extLst>
          </p:cNvPr>
          <p:cNvSpPr>
            <a:spLocks noGrp="1"/>
          </p:cNvSpPr>
          <p:nvPr>
            <p:ph type="ftr" sz="quarter" idx="11"/>
          </p:nvPr>
        </p:nvSpPr>
        <p:spPr>
          <a:xfrm>
            <a:off x="6792191" y="635635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25558807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8E6DC72-0455-A61D-4974-0CF4B8AF6AF4}"/>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FB2209A7-A257-ECA6-7568-FB0B89F2B9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50C52E46-8B62-16FA-77B8-0E1B43FDAD30}"/>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98D873C-CFBA-19CC-0902-100A54C7314D}"/>
              </a:ext>
            </a:extLst>
          </p:cNvPr>
          <p:cNvSpPr txBox="1"/>
          <p:nvPr/>
        </p:nvSpPr>
        <p:spPr>
          <a:xfrm>
            <a:off x="2112050" y="3342894"/>
            <a:ext cx="8503882" cy="2031325"/>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アクセス先：</a:t>
            </a:r>
            <a:r>
              <a:rPr lang="en-US" altLang="ja-JP" sz="1800" b="0" i="0" dirty="0">
                <a:solidFill>
                  <a:srgbClr val="000000"/>
                </a:solidFill>
                <a:effectLst/>
                <a:latin typeface="Meiryo UI" panose="020B0604030504040204" pitchFamily="50" charset="-128"/>
                <a:ea typeface="Meiryo UI" panose="020B0604030504040204" pitchFamily="50" charset="-128"/>
              </a:rPr>
              <a:t>[URL]※QR</a:t>
            </a:r>
            <a:r>
              <a:rPr lang="ja-JP" altLang="en-US" sz="1800" b="0" i="0" dirty="0">
                <a:solidFill>
                  <a:srgbClr val="000000"/>
                </a:solidFill>
                <a:effectLst/>
                <a:latin typeface="Meiryo UI" panose="020B0604030504040204" pitchFamily="50" charset="-128"/>
                <a:ea typeface="Meiryo UI" panose="020B0604030504040204" pitchFamily="50" charset="-128"/>
              </a:rPr>
              <a:t>コード</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en-US" altLang="ja-JP" sz="1800" b="0" i="0" dirty="0">
                <a:solidFill>
                  <a:srgbClr val="000000"/>
                </a:solidFill>
                <a:effectLst/>
                <a:latin typeface="Meiryo UI" panose="020B0604030504040204" pitchFamily="50" charset="-128"/>
                <a:ea typeface="Meiryo UI" panose="020B0604030504040204" pitchFamily="50" charset="-128"/>
              </a:rPr>
              <a:t>Zoom</a:t>
            </a:r>
            <a:r>
              <a:rPr lang="ja-JP" altLang="en-US" sz="1800" b="0" i="0" dirty="0">
                <a:solidFill>
                  <a:srgbClr val="000000"/>
                </a:solidFill>
                <a:effectLst/>
                <a:latin typeface="Meiryo UI" panose="020B0604030504040204" pitchFamily="50" charset="-128"/>
                <a:ea typeface="Meiryo UI" panose="020B0604030504040204" pitchFamily="50" charset="-128"/>
              </a:rPr>
              <a:t>設定上の注意：</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マイクは</a:t>
            </a:r>
            <a:r>
              <a:rPr lang="en-US" altLang="ja-JP" sz="1800" b="0" i="0" dirty="0">
                <a:solidFill>
                  <a:srgbClr val="000000"/>
                </a:solidFill>
                <a:effectLst/>
                <a:latin typeface="Meiryo UI" panose="020B0604030504040204" pitchFamily="50" charset="-128"/>
                <a:ea typeface="Meiryo UI" panose="020B0604030504040204" pitchFamily="50" charset="-128"/>
              </a:rPr>
              <a:t>off</a:t>
            </a:r>
            <a:r>
              <a:rPr lang="ja-JP" altLang="en-US" sz="1800" b="0" i="0" dirty="0">
                <a:solidFill>
                  <a:srgbClr val="000000"/>
                </a:solidFill>
                <a:effectLst/>
                <a:latin typeface="Meiryo UI" panose="020B0604030504040204" pitchFamily="50" charset="-128"/>
                <a:ea typeface="Meiryo UI" panose="020B0604030504040204" pitchFamily="50" charset="-128"/>
              </a:rPr>
              <a:t>にしてください</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チャット利用上の注意：</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個人情報は書き込まないでください</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退出時にはアンケートにご協力ください。</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C56A56D0-72E5-C6A6-2D9A-64F067DBEB2E}"/>
              </a:ext>
            </a:extLst>
          </p:cNvPr>
          <p:cNvSpPr txBox="1">
            <a:spLocks/>
          </p:cNvSpPr>
          <p:nvPr/>
        </p:nvSpPr>
        <p:spPr>
          <a:xfrm>
            <a:off x="2648069" y="1573509"/>
            <a:ext cx="5072376"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Meiryo UI" panose="020B0604030504040204" pitchFamily="50" charset="-128"/>
                <a:ea typeface="Meiryo UI" panose="020B0604030504040204" pitchFamily="50" charset="-128"/>
              </a:rPr>
              <a:t>ライブ配信のご案内</a:t>
            </a:r>
            <a:r>
              <a:rPr lang="ja-JP" altLang="en-US" sz="40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600" b="0" i="0" dirty="0">
                <a:solidFill>
                  <a:srgbClr val="000000"/>
                </a:solidFill>
                <a:effectLst/>
                <a:latin typeface="Meiryo UI" panose="020B0604030504040204" pitchFamily="50" charset="-128"/>
                <a:ea typeface="Meiryo UI" panose="020B0604030504040204" pitchFamily="50" charset="-128"/>
              </a:rPr>
              <a:t>​</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15D8FEC9-E42E-317A-108F-89452A8A3E50}"/>
              </a:ext>
            </a:extLst>
          </p:cNvPr>
          <p:cNvSpPr/>
          <p:nvPr/>
        </p:nvSpPr>
        <p:spPr>
          <a:xfrm>
            <a:off x="1880640" y="3391821"/>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EA3044E2-3582-5107-02DC-6DB4B25FD5E5}"/>
              </a:ext>
            </a:extLst>
          </p:cNvPr>
          <p:cNvSpPr/>
          <p:nvPr/>
        </p:nvSpPr>
        <p:spPr>
          <a:xfrm>
            <a:off x="1880637" y="3940700"/>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a:extLst>
              <a:ext uri="{FF2B5EF4-FFF2-40B4-BE49-F238E27FC236}">
                <a16:creationId xmlns:a16="http://schemas.microsoft.com/office/drawing/2014/main" id="{E80C656E-6A2A-19EA-265B-8FA7D0B2EB6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B97658AE-7F66-9192-8661-7F75FE396C0D}"/>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29</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0A4A986A-906F-315B-4028-F042B0C174D9}"/>
              </a:ext>
            </a:extLst>
          </p:cNvPr>
          <p:cNvSpPr/>
          <p:nvPr/>
        </p:nvSpPr>
        <p:spPr>
          <a:xfrm>
            <a:off x="8427872" y="2753190"/>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414DD1D1-2BB0-8726-0A71-512F16BC23D2}"/>
              </a:ext>
            </a:extLst>
          </p:cNvPr>
          <p:cNvSpPr/>
          <p:nvPr/>
        </p:nvSpPr>
        <p:spPr>
          <a:xfrm>
            <a:off x="1880637" y="4489579"/>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B85568C7-A518-8757-F42C-B6A9FE35A3C0}"/>
              </a:ext>
            </a:extLst>
          </p:cNvPr>
          <p:cNvSpPr/>
          <p:nvPr/>
        </p:nvSpPr>
        <p:spPr>
          <a:xfrm>
            <a:off x="1880637" y="5050184"/>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63FB88AA-6C72-FE24-BAB5-97DFD538A188}"/>
              </a:ext>
            </a:extLst>
          </p:cNvPr>
          <p:cNvSpPr txBox="1"/>
          <p:nvPr/>
        </p:nvSpPr>
        <p:spPr>
          <a:xfrm>
            <a:off x="1791543" y="2863857"/>
            <a:ext cx="5305450" cy="369332"/>
          </a:xfrm>
          <a:prstGeom prst="rect">
            <a:avLst/>
          </a:prstGeom>
          <a:noFill/>
        </p:spPr>
        <p:txBody>
          <a:bodyPr wrap="square" rtlCol="0">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学会大会のライブ配信（</a:t>
            </a:r>
            <a:r>
              <a:rPr lang="en-US" altLang="ja-JP" sz="1800" b="0" i="0" dirty="0">
                <a:solidFill>
                  <a:srgbClr val="000000"/>
                </a:solidFill>
                <a:effectLst/>
                <a:latin typeface="Meiryo UI" panose="020B0604030504040204" pitchFamily="50" charset="-128"/>
                <a:ea typeface="Meiryo UI" panose="020B0604030504040204" pitchFamily="50" charset="-128"/>
              </a:rPr>
              <a:t>Zoom)</a:t>
            </a:r>
            <a:r>
              <a:rPr lang="ja-JP" altLang="en-US" sz="1800" b="0" i="0" dirty="0">
                <a:solidFill>
                  <a:srgbClr val="000000"/>
                </a:solidFill>
                <a:effectLst/>
                <a:latin typeface="Meiryo UI" panose="020B0604030504040204" pitchFamily="50" charset="-128"/>
                <a:ea typeface="Meiryo UI" panose="020B0604030504040204" pitchFamily="50" charset="-128"/>
              </a:rPr>
              <a:t>の設定について</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8" name="フッター プレースホルダー 7">
            <a:extLst>
              <a:ext uri="{FF2B5EF4-FFF2-40B4-BE49-F238E27FC236}">
                <a16:creationId xmlns:a16="http://schemas.microsoft.com/office/drawing/2014/main" id="{B54D813B-EF00-4FFE-6CBF-3C1078F0CD0D}"/>
              </a:ext>
            </a:extLst>
          </p:cNvPr>
          <p:cNvSpPr>
            <a:spLocks noGrp="1"/>
          </p:cNvSpPr>
          <p:nvPr>
            <p:ph type="ftr" sz="quarter" idx="11"/>
          </p:nvPr>
        </p:nvSpPr>
        <p:spPr>
          <a:xfrm>
            <a:off x="6854536" y="635635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2053843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C3A8D-7B61-9C50-2D7F-27037B3F9AC9}"/>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345EFAF8-D80C-1F1B-BDCD-903A1F59BB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F6F181C3-FFE4-2FD5-0C51-7C725F9FDB05}"/>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9C139D9-46B1-190C-AF67-BF831C5D322A}"/>
              </a:ext>
            </a:extLst>
          </p:cNvPr>
          <p:cNvSpPr txBox="1"/>
          <p:nvPr/>
        </p:nvSpPr>
        <p:spPr>
          <a:xfrm>
            <a:off x="2849918" y="2815876"/>
            <a:ext cx="7728027" cy="2031325"/>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携帯電話はマナーモードに設定してください</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会場内での飲食は禁止です、喫煙は指定の場所でお願いします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許可のない会場内での撮影・録音は禁止です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緊急時の避難経路を確認してください</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5883E074-4A9A-BD0E-0D30-6025AB273964}"/>
              </a:ext>
            </a:extLst>
          </p:cNvPr>
          <p:cNvSpPr txBox="1">
            <a:spLocks/>
          </p:cNvSpPr>
          <p:nvPr/>
        </p:nvSpPr>
        <p:spPr>
          <a:xfrm>
            <a:off x="2648069" y="1563591"/>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4000" b="0" i="0" dirty="0">
                <a:solidFill>
                  <a:srgbClr val="000000"/>
                </a:solidFill>
                <a:effectLst/>
                <a:latin typeface="Meiryo UI" panose="020B0604030504040204" pitchFamily="50" charset="-128"/>
                <a:ea typeface="Meiryo UI" panose="020B0604030504040204" pitchFamily="50" charset="-128"/>
              </a:rPr>
              <a:t>開始前注意事項</a:t>
            </a:r>
            <a:r>
              <a:rPr lang="ja-JP" altLang="en-US" sz="4000" b="0" i="0" u="none" strike="noStrike" dirty="0">
                <a:solidFill>
                  <a:srgbClr val="000000"/>
                </a:solidFill>
                <a:effectLst/>
                <a:latin typeface="Meiryo UI" panose="020B0604030504040204" pitchFamily="50" charset="-128"/>
                <a:ea typeface="Meiryo UI" panose="020B0604030504040204" pitchFamily="50" charset="-128"/>
              </a:rPr>
              <a:t> </a:t>
            </a:r>
            <a:endParaRPr lang="ja" sz="4000" dirty="0">
              <a:latin typeface="Meiryo UI" panose="020B0604030504040204" pitchFamily="50" charset="-128"/>
              <a:ea typeface="Meiryo UI" panose="020B0604030504040204" pitchFamily="50" charset="-128"/>
            </a:endParaRPr>
          </a:p>
        </p:txBody>
      </p:sp>
      <p:sp>
        <p:nvSpPr>
          <p:cNvPr id="11" name="ひし形 10">
            <a:extLst>
              <a:ext uri="{FF2B5EF4-FFF2-40B4-BE49-F238E27FC236}">
                <a16:creationId xmlns:a16="http://schemas.microsoft.com/office/drawing/2014/main" id="{DA2A4A69-642E-2DCE-41DF-8A96161A6464}"/>
              </a:ext>
            </a:extLst>
          </p:cNvPr>
          <p:cNvSpPr/>
          <p:nvPr/>
        </p:nvSpPr>
        <p:spPr>
          <a:xfrm>
            <a:off x="2648069" y="2881236"/>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BD349DB0-D25E-31E0-CFCF-3D743A49E3AF}"/>
              </a:ext>
            </a:extLst>
          </p:cNvPr>
          <p:cNvSpPr/>
          <p:nvPr/>
        </p:nvSpPr>
        <p:spPr>
          <a:xfrm>
            <a:off x="2648069" y="3429000"/>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66B72103-03A4-A230-54FF-12CDA8385E56}"/>
              </a:ext>
            </a:extLst>
          </p:cNvPr>
          <p:cNvSpPr/>
          <p:nvPr/>
        </p:nvSpPr>
        <p:spPr>
          <a:xfrm>
            <a:off x="2648069" y="3975904"/>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42312A89-BE23-C624-80B7-2880F82DED0E}"/>
              </a:ext>
            </a:extLst>
          </p:cNvPr>
          <p:cNvSpPr/>
          <p:nvPr/>
        </p:nvSpPr>
        <p:spPr>
          <a:xfrm>
            <a:off x="2648069" y="4521375"/>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図 21">
            <a:extLst>
              <a:ext uri="{FF2B5EF4-FFF2-40B4-BE49-F238E27FC236}">
                <a16:creationId xmlns:a16="http://schemas.microsoft.com/office/drawing/2014/main" id="{BDD770B3-876D-D15B-A874-11F33FD8E2D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D7EF0667-6921-F4C9-6CAD-26F28BA2C99D}"/>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a:t>
            </a:fld>
            <a:endParaRPr kumimoji="1" lang="ja-JP" altLang="en-US" dirty="0">
              <a:solidFill>
                <a:schemeClr val="bg2">
                  <a:lumMod val="25000"/>
                </a:schemeClr>
              </a:solidFill>
            </a:endParaRPr>
          </a:p>
        </p:txBody>
      </p:sp>
      <p:sp>
        <p:nvSpPr>
          <p:cNvPr id="5" name="フッター プレースホルダー 4">
            <a:extLst>
              <a:ext uri="{FF2B5EF4-FFF2-40B4-BE49-F238E27FC236}">
                <a16:creationId xmlns:a16="http://schemas.microsoft.com/office/drawing/2014/main" id="{52F8BFFD-F948-2AFD-54AD-50B714A004C0}"/>
              </a:ext>
            </a:extLst>
          </p:cNvPr>
          <p:cNvSpPr>
            <a:spLocks noGrp="1"/>
          </p:cNvSpPr>
          <p:nvPr>
            <p:ph type="ftr" sz="quarter" idx="11"/>
          </p:nvPr>
        </p:nvSpPr>
        <p:spPr>
          <a:xfrm>
            <a:off x="6890577" y="635635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189796812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6D2F08-A9B7-50D0-99DA-0AAF24F9840B}"/>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0D95C4B9-BA70-A064-9D22-F5472318003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2DA2B9B0-3F2B-529A-214D-BE4E68D7F4DC}"/>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628A3524-206C-7C04-CBC7-4180F3639DF7}"/>
              </a:ext>
            </a:extLst>
          </p:cNvPr>
          <p:cNvSpPr txBox="1"/>
          <p:nvPr/>
        </p:nvSpPr>
        <p:spPr>
          <a:xfrm>
            <a:off x="2112050" y="3190143"/>
            <a:ext cx="8503882" cy="2031325"/>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各セッションのアーカイブ視聴は学会ホームページから可能です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学会大会終了後○○日後より視聴できます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アクセス先：</a:t>
            </a:r>
            <a:r>
              <a:rPr lang="en-US" altLang="ja-JP" sz="1800" b="0" i="0" dirty="0">
                <a:solidFill>
                  <a:srgbClr val="000000"/>
                </a:solidFill>
                <a:effectLst/>
                <a:latin typeface="Meiryo UI" panose="020B0604030504040204" pitchFamily="50" charset="-128"/>
                <a:ea typeface="Meiryo UI" panose="020B0604030504040204" pitchFamily="50" charset="-128"/>
              </a:rPr>
              <a:t>[URL]※QR</a:t>
            </a:r>
            <a:r>
              <a:rPr lang="ja-JP" altLang="en-US" sz="1800" b="0" i="0" dirty="0">
                <a:solidFill>
                  <a:srgbClr val="000000"/>
                </a:solidFill>
                <a:effectLst/>
                <a:latin typeface="Meiryo UI" panose="020B0604030504040204" pitchFamily="50" charset="-128"/>
                <a:ea typeface="Meiryo UI" panose="020B0604030504040204" pitchFamily="50" charset="-128"/>
              </a:rPr>
              <a:t>コード</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視聴後のアンケートにご協力ください</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6C999725-A2BF-9E14-37F4-69058CAD2A81}"/>
              </a:ext>
            </a:extLst>
          </p:cNvPr>
          <p:cNvSpPr txBox="1">
            <a:spLocks/>
          </p:cNvSpPr>
          <p:nvPr/>
        </p:nvSpPr>
        <p:spPr>
          <a:xfrm>
            <a:off x="2648069" y="1004278"/>
            <a:ext cx="6423195" cy="158088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Meiryo UI" panose="020B0604030504040204" pitchFamily="50" charset="-128"/>
                <a:ea typeface="Meiryo UI" panose="020B0604030504040204" pitchFamily="50" charset="-128"/>
              </a:rPr>
              <a:t>各セッションの</a:t>
            </a:r>
            <a:endParaRPr lang="en-US" altLang="ja-JP" sz="40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4000" b="0" i="0" dirty="0">
                <a:solidFill>
                  <a:srgbClr val="000000"/>
                </a:solidFill>
                <a:effectLst/>
                <a:latin typeface="Meiryo UI" panose="020B0604030504040204" pitchFamily="50" charset="-128"/>
                <a:ea typeface="Meiryo UI" panose="020B0604030504040204" pitchFamily="50" charset="-128"/>
              </a:rPr>
              <a:t>アーカイブ視聴のご案内</a:t>
            </a:r>
            <a:r>
              <a:rPr lang="ja-JP" altLang="en-US" sz="4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FF7BEBF4-8F80-82A4-693C-061D3BC09FD3}"/>
              </a:ext>
            </a:extLst>
          </p:cNvPr>
          <p:cNvSpPr/>
          <p:nvPr/>
        </p:nvSpPr>
        <p:spPr>
          <a:xfrm>
            <a:off x="1880640" y="3239070"/>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6D5291A2-FAD0-E7E9-5913-7C67CC370826}"/>
              </a:ext>
            </a:extLst>
          </p:cNvPr>
          <p:cNvSpPr/>
          <p:nvPr/>
        </p:nvSpPr>
        <p:spPr>
          <a:xfrm>
            <a:off x="1880637" y="3792711"/>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a:extLst>
              <a:ext uri="{FF2B5EF4-FFF2-40B4-BE49-F238E27FC236}">
                <a16:creationId xmlns:a16="http://schemas.microsoft.com/office/drawing/2014/main" id="{A4648662-7159-AF59-C2F4-AE5E37998EC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009862"/>
            <a:ext cx="856526" cy="856526"/>
          </a:xfrm>
          <a:prstGeom prst="rect">
            <a:avLst/>
          </a:prstGeom>
        </p:spPr>
      </p:pic>
      <p:sp>
        <p:nvSpPr>
          <p:cNvPr id="2" name="スライド番号プレースホルダー 1">
            <a:extLst>
              <a:ext uri="{FF2B5EF4-FFF2-40B4-BE49-F238E27FC236}">
                <a16:creationId xmlns:a16="http://schemas.microsoft.com/office/drawing/2014/main" id="{5C5A9BD3-14CC-EAA0-1FFF-F2CFB4DFA1AD}"/>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30</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B4B4FA61-984E-A208-651F-30782C0EF21F}"/>
              </a:ext>
            </a:extLst>
          </p:cNvPr>
          <p:cNvSpPr/>
          <p:nvPr/>
        </p:nvSpPr>
        <p:spPr>
          <a:xfrm>
            <a:off x="7288263" y="4030202"/>
            <a:ext cx="1472140" cy="147910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38FA5745-BD56-7D96-0EB3-D99B6C69D2EC}"/>
              </a:ext>
            </a:extLst>
          </p:cNvPr>
          <p:cNvSpPr/>
          <p:nvPr/>
        </p:nvSpPr>
        <p:spPr>
          <a:xfrm>
            <a:off x="1880638" y="4350837"/>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B63046C9-D677-C1BE-73DA-357E9236487B}"/>
              </a:ext>
            </a:extLst>
          </p:cNvPr>
          <p:cNvSpPr/>
          <p:nvPr/>
        </p:nvSpPr>
        <p:spPr>
          <a:xfrm>
            <a:off x="1895419" y="4894906"/>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3BF4C420-CC30-FBCE-904B-6F4F7B704670}"/>
              </a:ext>
            </a:extLst>
          </p:cNvPr>
          <p:cNvSpPr txBox="1"/>
          <p:nvPr/>
        </p:nvSpPr>
        <p:spPr>
          <a:xfrm>
            <a:off x="1820960" y="2658318"/>
            <a:ext cx="6203373" cy="369332"/>
          </a:xfrm>
          <a:prstGeom prst="rect">
            <a:avLst/>
          </a:prstGeom>
          <a:noFill/>
        </p:spPr>
        <p:txBody>
          <a:bodyPr wrap="square" rtlCol="0">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学会大会の各セッションのアーカイブ視聴について</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8" name="フッター プレースホルダー 7">
            <a:extLst>
              <a:ext uri="{FF2B5EF4-FFF2-40B4-BE49-F238E27FC236}">
                <a16:creationId xmlns:a16="http://schemas.microsoft.com/office/drawing/2014/main" id="{7B6326D2-D2AC-121D-12D0-C3EB381186FD}"/>
              </a:ext>
            </a:extLst>
          </p:cNvPr>
          <p:cNvSpPr>
            <a:spLocks noGrp="1"/>
          </p:cNvSpPr>
          <p:nvPr>
            <p:ph type="ftr" sz="quarter" idx="11"/>
          </p:nvPr>
        </p:nvSpPr>
        <p:spPr>
          <a:xfrm>
            <a:off x="6833754" y="635635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2997177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7F08B0-5D70-62F5-D04A-E8917870654D}"/>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5ACBEF7C-5A84-B46A-1BA1-4EB5ADC5F8C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3E1B3CD9-057C-3829-B781-E289F64A8125}"/>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A691E6E7-826B-86A9-2DD0-0D02E3FCD43A}"/>
              </a:ext>
            </a:extLst>
          </p:cNvPr>
          <p:cNvSpPr txBox="1"/>
          <p:nvPr/>
        </p:nvSpPr>
        <p:spPr>
          <a:xfrm>
            <a:off x="2112050" y="2651497"/>
            <a:ext cx="9241750" cy="2862322"/>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オンライン会場の開催期間中に限定してデータシェアサービスをいたします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シェアできるデータ：</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データ形式</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データ形式</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データ形式</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データ容量の上限：</a:t>
            </a:r>
            <a:r>
              <a:rPr lang="en-US" altLang="ja-JP" sz="1800" b="0" i="0" dirty="0">
                <a:solidFill>
                  <a:srgbClr val="000000"/>
                </a:solidFill>
                <a:effectLst/>
                <a:latin typeface="Meiryo UI" panose="020B0604030504040204" pitchFamily="50" charset="-128"/>
                <a:ea typeface="Meiryo UI" panose="020B0604030504040204" pitchFamily="50" charset="-128"/>
              </a:rPr>
              <a:t>[○○MB]</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パスワードの設定により共同研究者や分科会参加者のみのデータシェアも可能です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詳しくはデータシェア・サービス事務局まで：</a:t>
            </a:r>
            <a:r>
              <a:rPr lang="en-US" altLang="ja-JP" sz="1800" b="0" i="0" dirty="0">
                <a:solidFill>
                  <a:srgbClr val="000000"/>
                </a:solidFill>
                <a:effectLst/>
                <a:latin typeface="Meiryo UI" panose="020B0604030504040204" pitchFamily="50" charset="-128"/>
                <a:ea typeface="Meiryo UI" panose="020B0604030504040204" pitchFamily="50" charset="-128"/>
              </a:rPr>
              <a:t>[URL]※QR</a:t>
            </a:r>
            <a:r>
              <a:rPr lang="ja-JP" altLang="en-US" sz="1800" b="0" i="0" dirty="0">
                <a:solidFill>
                  <a:srgbClr val="000000"/>
                </a:solidFill>
                <a:effectLst/>
                <a:latin typeface="Meiryo UI" panose="020B0604030504040204" pitchFamily="50" charset="-128"/>
                <a:ea typeface="Meiryo UI" panose="020B0604030504040204" pitchFamily="50" charset="-128"/>
              </a:rPr>
              <a:t>コード</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p>
          <a:p>
            <a:pPr algn="l" rtl="0"/>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D1018231-5A34-6879-BE6A-B2FD7E8DDDD5}"/>
              </a:ext>
            </a:extLst>
          </p:cNvPr>
          <p:cNvSpPr txBox="1">
            <a:spLocks/>
          </p:cNvSpPr>
          <p:nvPr/>
        </p:nvSpPr>
        <p:spPr>
          <a:xfrm>
            <a:off x="2648069" y="647683"/>
            <a:ext cx="8503882" cy="158088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Meiryo UI" panose="020B0604030504040204" pitchFamily="50" charset="-128"/>
                <a:ea typeface="Meiryo UI" panose="020B0604030504040204" pitchFamily="50" charset="-128"/>
              </a:rPr>
              <a:t>データシェア・サービスのご案内</a:t>
            </a:r>
            <a:r>
              <a:rPr lang="ja-JP" altLang="en-US" sz="4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9F846DE9-A83B-7FE2-6449-78BD56BDA32B}"/>
              </a:ext>
            </a:extLst>
          </p:cNvPr>
          <p:cNvSpPr/>
          <p:nvPr/>
        </p:nvSpPr>
        <p:spPr>
          <a:xfrm>
            <a:off x="1880640" y="2700424"/>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7DC057BE-24D0-0280-524F-82AE825EDAB1}"/>
              </a:ext>
            </a:extLst>
          </p:cNvPr>
          <p:cNvSpPr/>
          <p:nvPr/>
        </p:nvSpPr>
        <p:spPr>
          <a:xfrm>
            <a:off x="1880634" y="4365830"/>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a:extLst>
              <a:ext uri="{FF2B5EF4-FFF2-40B4-BE49-F238E27FC236}">
                <a16:creationId xmlns:a16="http://schemas.microsoft.com/office/drawing/2014/main" id="{F65184AE-B041-EB0E-EB25-D5D42278BE1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920217"/>
            <a:ext cx="856526" cy="856526"/>
          </a:xfrm>
          <a:prstGeom prst="rect">
            <a:avLst/>
          </a:prstGeom>
        </p:spPr>
      </p:pic>
      <p:sp>
        <p:nvSpPr>
          <p:cNvPr id="2" name="スライド番号プレースホルダー 1">
            <a:extLst>
              <a:ext uri="{FF2B5EF4-FFF2-40B4-BE49-F238E27FC236}">
                <a16:creationId xmlns:a16="http://schemas.microsoft.com/office/drawing/2014/main" id="{37B7C121-AA6E-0784-1EF4-476F3C6FD707}"/>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31</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4616FC9E-3773-F40B-59B2-4EC0429F1B94}"/>
              </a:ext>
            </a:extLst>
          </p:cNvPr>
          <p:cNvSpPr/>
          <p:nvPr/>
        </p:nvSpPr>
        <p:spPr>
          <a:xfrm>
            <a:off x="9385444" y="4994684"/>
            <a:ext cx="1182111" cy="1187707"/>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E7F16C95-69E5-2653-6871-FDCD246D797B}"/>
              </a:ext>
            </a:extLst>
          </p:cNvPr>
          <p:cNvSpPr/>
          <p:nvPr/>
        </p:nvSpPr>
        <p:spPr>
          <a:xfrm>
            <a:off x="1880633" y="3259375"/>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FE0E8624-2349-E616-0666-5F74B956DB2C}"/>
              </a:ext>
            </a:extLst>
          </p:cNvPr>
          <p:cNvSpPr/>
          <p:nvPr/>
        </p:nvSpPr>
        <p:spPr>
          <a:xfrm>
            <a:off x="1880636" y="3806647"/>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ひし形 2">
            <a:extLst>
              <a:ext uri="{FF2B5EF4-FFF2-40B4-BE49-F238E27FC236}">
                <a16:creationId xmlns:a16="http://schemas.microsoft.com/office/drawing/2014/main" id="{41B66F46-8ED6-C3AE-86D9-EC769B16B04E}"/>
              </a:ext>
            </a:extLst>
          </p:cNvPr>
          <p:cNvSpPr/>
          <p:nvPr/>
        </p:nvSpPr>
        <p:spPr>
          <a:xfrm>
            <a:off x="1880635" y="4901191"/>
            <a:ext cx="201849" cy="201849"/>
          </a:xfrm>
          <a:prstGeom prst="diamond">
            <a:avLst/>
          </a:prstGeom>
          <a:solidFill>
            <a:srgbClr val="0083B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B5C5F7CB-21CB-908C-1FC2-17F3F3856499}"/>
              </a:ext>
            </a:extLst>
          </p:cNvPr>
          <p:cNvSpPr txBox="1"/>
          <p:nvPr/>
        </p:nvSpPr>
        <p:spPr>
          <a:xfrm>
            <a:off x="1791543" y="2202617"/>
            <a:ext cx="5569527" cy="369332"/>
          </a:xfrm>
          <a:prstGeom prst="rect">
            <a:avLst/>
          </a:prstGeom>
          <a:noFill/>
        </p:spPr>
        <p:txBody>
          <a:bodyPr wrap="square" rtlCol="0">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オンライン会場用データシェア・サービスのご案内</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8" name="フッター プレースホルダー 7">
            <a:extLst>
              <a:ext uri="{FF2B5EF4-FFF2-40B4-BE49-F238E27FC236}">
                <a16:creationId xmlns:a16="http://schemas.microsoft.com/office/drawing/2014/main" id="{9736BF2B-91E1-12B0-0CE3-56A4797BB381}"/>
              </a:ext>
            </a:extLst>
          </p:cNvPr>
          <p:cNvSpPr>
            <a:spLocks noGrp="1"/>
          </p:cNvSpPr>
          <p:nvPr>
            <p:ph type="ftr" sz="quarter" idx="11"/>
          </p:nvPr>
        </p:nvSpPr>
        <p:spPr>
          <a:xfrm>
            <a:off x="6900010" y="6347201"/>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18214628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D58C44-CFFE-B2ED-70E9-4EC6CA812AE1}"/>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3C105C90-E1A4-60F7-0D51-6DE17709243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101A88D-49BE-30EE-9772-33FD2A04FE9C}"/>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A3F1A9D-8066-BD9B-AD99-A54BD8F90CA4}"/>
              </a:ext>
            </a:extLst>
          </p:cNvPr>
          <p:cNvSpPr txBox="1"/>
          <p:nvPr/>
        </p:nvSpPr>
        <p:spPr>
          <a:xfrm>
            <a:off x="2112050" y="2664106"/>
            <a:ext cx="9241750" cy="3139321"/>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収集する個人情報の種類と目的</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個人情報の利用方法と保管期間</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第三者への提供に関する方針</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個人情報の管理体制と安全対策</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個人情報に関するお問い合わせ窓口</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詳しくは学会のホームページをご覧ください：</a:t>
            </a:r>
            <a:r>
              <a:rPr lang="en-US" altLang="ja-JP" sz="1800" b="0" i="0" dirty="0">
                <a:solidFill>
                  <a:srgbClr val="000000"/>
                </a:solidFill>
                <a:effectLst/>
                <a:latin typeface="Meiryo UI" panose="020B0604030504040204" pitchFamily="50" charset="-128"/>
                <a:ea typeface="Meiryo UI" panose="020B0604030504040204" pitchFamily="50" charset="-128"/>
              </a:rPr>
              <a:t>[URL]※QR</a:t>
            </a:r>
            <a:r>
              <a:rPr lang="ja-JP" altLang="en-US" sz="1800" b="0" i="0" dirty="0">
                <a:solidFill>
                  <a:srgbClr val="000000"/>
                </a:solidFill>
                <a:effectLst/>
                <a:latin typeface="Meiryo UI" panose="020B0604030504040204" pitchFamily="50" charset="-128"/>
                <a:ea typeface="Meiryo UI" panose="020B0604030504040204" pitchFamily="50" charset="-128"/>
              </a:rPr>
              <a:t>コード</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6C69BA2A-22F4-C213-FAC7-C81D3CC95B46}"/>
              </a:ext>
            </a:extLst>
          </p:cNvPr>
          <p:cNvSpPr txBox="1">
            <a:spLocks/>
          </p:cNvSpPr>
          <p:nvPr/>
        </p:nvSpPr>
        <p:spPr>
          <a:xfrm>
            <a:off x="2648069" y="1054573"/>
            <a:ext cx="8503882" cy="95558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Meiryo UI" panose="020B0604030504040204" pitchFamily="50" charset="-128"/>
                <a:ea typeface="Meiryo UI" panose="020B0604030504040204" pitchFamily="50" charset="-128"/>
              </a:rPr>
              <a:t>個人情報保護方針のご案内</a:t>
            </a:r>
            <a:r>
              <a:rPr lang="ja-JP" altLang="en-US" sz="4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6812092E-148D-E994-ABE7-A771A5E10954}"/>
              </a:ext>
            </a:extLst>
          </p:cNvPr>
          <p:cNvSpPr/>
          <p:nvPr/>
        </p:nvSpPr>
        <p:spPr>
          <a:xfrm>
            <a:off x="1880640" y="2713033"/>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8FE66844-96D4-B077-E6A1-56BD73E9BC31}"/>
              </a:ext>
            </a:extLst>
          </p:cNvPr>
          <p:cNvSpPr/>
          <p:nvPr/>
        </p:nvSpPr>
        <p:spPr>
          <a:xfrm>
            <a:off x="1880632" y="4399762"/>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a:extLst>
              <a:ext uri="{FF2B5EF4-FFF2-40B4-BE49-F238E27FC236}">
                <a16:creationId xmlns:a16="http://schemas.microsoft.com/office/drawing/2014/main" id="{8A69C22D-83EA-F767-5504-5AB6C2F77CD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009862"/>
            <a:ext cx="856526" cy="856526"/>
          </a:xfrm>
          <a:prstGeom prst="rect">
            <a:avLst/>
          </a:prstGeom>
        </p:spPr>
      </p:pic>
      <p:sp>
        <p:nvSpPr>
          <p:cNvPr id="2" name="スライド番号プレースホルダー 1">
            <a:extLst>
              <a:ext uri="{FF2B5EF4-FFF2-40B4-BE49-F238E27FC236}">
                <a16:creationId xmlns:a16="http://schemas.microsoft.com/office/drawing/2014/main" id="{157D1BD8-D92E-7E5F-7A8A-F9DD98A6057B}"/>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32</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5EF42757-AA2D-9322-FFD1-44B577713946}"/>
              </a:ext>
            </a:extLst>
          </p:cNvPr>
          <p:cNvSpPr/>
          <p:nvPr/>
        </p:nvSpPr>
        <p:spPr>
          <a:xfrm>
            <a:off x="9328798" y="4570160"/>
            <a:ext cx="1322727" cy="132898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FF0B0DAA-C30A-0AF3-1D18-FE2876DD5F8E}"/>
              </a:ext>
            </a:extLst>
          </p:cNvPr>
          <p:cNvSpPr/>
          <p:nvPr/>
        </p:nvSpPr>
        <p:spPr>
          <a:xfrm>
            <a:off x="1880633" y="3278676"/>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A59F8FAC-D83B-979C-8295-8BB5FA0B2CA5}"/>
              </a:ext>
            </a:extLst>
          </p:cNvPr>
          <p:cNvSpPr/>
          <p:nvPr/>
        </p:nvSpPr>
        <p:spPr>
          <a:xfrm>
            <a:off x="1880636" y="3819256"/>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ひし形 2">
            <a:extLst>
              <a:ext uri="{FF2B5EF4-FFF2-40B4-BE49-F238E27FC236}">
                <a16:creationId xmlns:a16="http://schemas.microsoft.com/office/drawing/2014/main" id="{1368683A-2B88-0973-10D3-FF636D95AF30}"/>
              </a:ext>
            </a:extLst>
          </p:cNvPr>
          <p:cNvSpPr/>
          <p:nvPr/>
        </p:nvSpPr>
        <p:spPr>
          <a:xfrm>
            <a:off x="1880635" y="4913800"/>
            <a:ext cx="201849" cy="201849"/>
          </a:xfrm>
          <a:prstGeom prst="diamond">
            <a:avLst/>
          </a:prstGeom>
          <a:solidFill>
            <a:srgbClr val="0083B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ひし形 7">
            <a:extLst>
              <a:ext uri="{FF2B5EF4-FFF2-40B4-BE49-F238E27FC236}">
                <a16:creationId xmlns:a16="http://schemas.microsoft.com/office/drawing/2014/main" id="{65476331-68F8-FB7A-DE8B-B98960040F0C}"/>
              </a:ext>
            </a:extLst>
          </p:cNvPr>
          <p:cNvSpPr/>
          <p:nvPr/>
        </p:nvSpPr>
        <p:spPr>
          <a:xfrm>
            <a:off x="1880632" y="5455450"/>
            <a:ext cx="201849" cy="201849"/>
          </a:xfrm>
          <a:prstGeom prst="diamond">
            <a:avLst/>
          </a:prstGeom>
          <a:solidFill>
            <a:srgbClr val="00577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D899224F-9DDF-8209-5926-F4AC83D7D68F}"/>
              </a:ext>
            </a:extLst>
          </p:cNvPr>
          <p:cNvSpPr txBox="1"/>
          <p:nvPr/>
        </p:nvSpPr>
        <p:spPr>
          <a:xfrm>
            <a:off x="1791543" y="2231242"/>
            <a:ext cx="8365525" cy="369332"/>
          </a:xfrm>
          <a:prstGeom prst="rect">
            <a:avLst/>
          </a:prstGeom>
          <a:noFill/>
        </p:spPr>
        <p:txBody>
          <a:bodyPr wrap="square" rtlCol="0">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本大会では参加者の個人情報を適切に保護するため次の方針を遵守しています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9" name="フッター プレースホルダー 8">
            <a:extLst>
              <a:ext uri="{FF2B5EF4-FFF2-40B4-BE49-F238E27FC236}">
                <a16:creationId xmlns:a16="http://schemas.microsoft.com/office/drawing/2014/main" id="{1424E86C-A7F3-8424-1235-11F7A8807C45}"/>
              </a:ext>
            </a:extLst>
          </p:cNvPr>
          <p:cNvSpPr>
            <a:spLocks noGrp="1"/>
          </p:cNvSpPr>
          <p:nvPr>
            <p:ph type="ftr" sz="quarter" idx="11"/>
          </p:nvPr>
        </p:nvSpPr>
        <p:spPr>
          <a:xfrm>
            <a:off x="6900010" y="635635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41830912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8A7588-6CA6-6C9A-6648-26C681CB81CC}"/>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016EDA85-DADF-A605-BB04-CFFAF9F6A6E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CB3B1B6-5DE9-15EB-DCEA-7ACF22332F7C}"/>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A36B0356-1871-1086-79F7-1C59FB21B648}"/>
              </a:ext>
            </a:extLst>
          </p:cNvPr>
          <p:cNvSpPr txBox="1"/>
          <p:nvPr/>
        </p:nvSpPr>
        <p:spPr>
          <a:xfrm>
            <a:off x="2221538" y="1952461"/>
            <a:ext cx="7748923" cy="4001095"/>
          </a:xfrm>
          <a:prstGeom prst="rect">
            <a:avLst/>
          </a:prstGeom>
          <a:noFill/>
        </p:spPr>
        <p:txBody>
          <a:bodyPr wrap="square">
            <a:spAutoFit/>
          </a:bodyPr>
          <a:lstStyle/>
          <a:p>
            <a:pPr algn="l" rtl="0">
              <a:lnSpc>
                <a:spcPts val="1600"/>
              </a:lnSpc>
            </a:pPr>
            <a:r>
              <a:rPr lang="ja-JP" altLang="en-US" sz="1600" b="1" i="0" dirty="0">
                <a:solidFill>
                  <a:srgbClr val="000000"/>
                </a:solidFill>
                <a:effectLst/>
                <a:latin typeface="Meiryo UI" panose="020B0604030504040204" pitchFamily="50" charset="-128"/>
                <a:ea typeface="Meiryo UI" panose="020B0604030504040204" pitchFamily="50" charset="-128"/>
              </a:rPr>
              <a:t>本大会では参加者の個人情報を適切に保護するため次の方針を遵守しています</a:t>
            </a:r>
            <a:r>
              <a:rPr lang="ja-JP" altLang="en-US" sz="1600" b="0" i="0" dirty="0">
                <a:solidFill>
                  <a:srgbClr val="000000"/>
                </a:solidFill>
                <a:effectLst/>
                <a:latin typeface="Meiryo UI" panose="020B0604030504040204" pitchFamily="50" charset="-128"/>
                <a:ea typeface="Meiryo UI" panose="020B0604030504040204" pitchFamily="50" charset="-128"/>
              </a:rPr>
              <a:t> </a:t>
            </a:r>
            <a:endParaRPr lang="en-US" altLang="ja-JP" sz="1600" dirty="0">
              <a:solidFill>
                <a:srgbClr val="000000"/>
              </a:solidFill>
              <a:latin typeface="Meiryo UI" panose="020B0604030504040204" pitchFamily="50" charset="-128"/>
              <a:ea typeface="Meiryo UI" panose="020B0604030504040204" pitchFamily="50" charset="-128"/>
            </a:endParaRPr>
          </a:p>
          <a:p>
            <a:pPr algn="l" rtl="0">
              <a:lnSpc>
                <a:spcPts val="1600"/>
              </a:lnSpc>
            </a:pPr>
            <a:endParaRPr lang="en-US" altLang="ja-JP" b="0" i="0" dirty="0">
              <a:solidFill>
                <a:srgbClr val="000000"/>
              </a:solidFill>
              <a:effectLst/>
              <a:latin typeface="Meiryo UI" panose="020B0604030504040204" pitchFamily="50" charset="-128"/>
              <a:ea typeface="Meiryo UI" panose="020B0604030504040204" pitchFamily="50" charset="-128"/>
            </a:endParaRPr>
          </a:p>
          <a:p>
            <a:pPr algn="l" rtl="0">
              <a:lnSpc>
                <a:spcPts val="1600"/>
              </a:lnSpc>
            </a:pPr>
            <a:r>
              <a:rPr lang="ja-JP" altLang="en-US" sz="1600" b="0" i="0" dirty="0">
                <a:solidFill>
                  <a:srgbClr val="000000"/>
                </a:solidFill>
                <a:effectLst/>
                <a:latin typeface="Meiryo UI" panose="020B0604030504040204" pitchFamily="50" charset="-128"/>
                <a:ea typeface="Meiryo UI" panose="020B0604030504040204" pitchFamily="50" charset="-128"/>
              </a:rPr>
              <a:t>ネットワークセキュリティ</a:t>
            </a:r>
            <a:endParaRPr lang="ja-JP" altLang="en-US" sz="1600" b="0" i="0" dirty="0">
              <a:solidFill>
                <a:srgbClr val="000000"/>
              </a:solidFill>
              <a:effectLst/>
              <a:latin typeface="Arial" panose="020B0604020202020204" pitchFamily="34" charset="0"/>
            </a:endParaRPr>
          </a:p>
          <a:p>
            <a:pPr algn="l" rtl="0">
              <a:lnSpc>
                <a:spcPts val="1600"/>
              </a:lnSpc>
            </a:pPr>
            <a:r>
              <a:rPr lang="ja-JP" altLang="en-US" sz="1400" b="0" i="0" dirty="0">
                <a:solidFill>
                  <a:srgbClr val="000000"/>
                </a:solidFill>
                <a:effectLst/>
                <a:latin typeface="Meiryo UI" panose="020B0604030504040204" pitchFamily="50" charset="-128"/>
                <a:ea typeface="Meiryo UI" panose="020B0604030504040204" pitchFamily="50" charset="-128"/>
              </a:rPr>
              <a:t>会場内</a:t>
            </a:r>
            <a:r>
              <a:rPr lang="en-US" altLang="ja-JP" sz="1400" b="0" i="0" dirty="0">
                <a:solidFill>
                  <a:srgbClr val="000000"/>
                </a:solidFill>
                <a:effectLst/>
                <a:latin typeface="Meiryo UI" panose="020B0604030504040204" pitchFamily="50" charset="-128"/>
                <a:ea typeface="Meiryo UI" panose="020B0604030504040204" pitchFamily="50" charset="-128"/>
              </a:rPr>
              <a:t>Wi-Fi</a:t>
            </a:r>
            <a:r>
              <a:rPr lang="ja-JP" altLang="en-US" sz="1400" b="0" i="0" dirty="0">
                <a:solidFill>
                  <a:srgbClr val="000000"/>
                </a:solidFill>
                <a:effectLst/>
                <a:latin typeface="Meiryo UI" panose="020B0604030504040204" pitchFamily="50" charset="-128"/>
                <a:ea typeface="Meiryo UI" panose="020B0604030504040204" pitchFamily="50" charset="-128"/>
              </a:rPr>
              <a:t>ネットワークは暗号化されており安全な接続を提供しています </a:t>
            </a:r>
            <a:r>
              <a:rPr lang="ja-JP" altLang="en-US" sz="14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400" b="0" i="0" dirty="0">
              <a:solidFill>
                <a:srgbClr val="000000"/>
              </a:solidFill>
              <a:effectLst/>
              <a:latin typeface="Arial" panose="020B0604020202020204" pitchFamily="34" charset="0"/>
            </a:endParaRPr>
          </a:p>
          <a:p>
            <a:pPr algn="l" rtl="0">
              <a:lnSpc>
                <a:spcPts val="1600"/>
              </a:lnSpc>
            </a:pPr>
            <a:endParaRPr lang="en-US" altLang="ja-JP" b="0" i="0" dirty="0">
              <a:solidFill>
                <a:srgbClr val="000000"/>
              </a:solidFill>
              <a:effectLst/>
              <a:latin typeface="Meiryo UI" panose="020B0604030504040204" pitchFamily="50" charset="-128"/>
              <a:ea typeface="Meiryo UI" panose="020B0604030504040204" pitchFamily="50" charset="-128"/>
            </a:endParaRPr>
          </a:p>
          <a:p>
            <a:pPr algn="l" rtl="0">
              <a:lnSpc>
                <a:spcPts val="1600"/>
              </a:lnSpc>
            </a:pPr>
            <a:r>
              <a:rPr lang="ja-JP" altLang="en-US" sz="1600" b="0" i="0" dirty="0">
                <a:solidFill>
                  <a:srgbClr val="000000"/>
                </a:solidFill>
                <a:effectLst/>
                <a:latin typeface="Meiryo UI" panose="020B0604030504040204" pitchFamily="50" charset="-128"/>
                <a:ea typeface="Meiryo UI" panose="020B0604030504040204" pitchFamily="50" charset="-128"/>
              </a:rPr>
              <a:t>データ保護</a:t>
            </a:r>
            <a:endParaRPr lang="en-US" altLang="ja-JP" sz="1600" b="0" i="0" dirty="0">
              <a:solidFill>
                <a:srgbClr val="000000"/>
              </a:solidFill>
              <a:effectLst/>
              <a:latin typeface="Meiryo UI" panose="020B0604030504040204" pitchFamily="50" charset="-128"/>
              <a:ea typeface="Meiryo UI" panose="020B0604030504040204" pitchFamily="50" charset="-128"/>
            </a:endParaRPr>
          </a:p>
          <a:p>
            <a:pPr algn="l" rtl="0">
              <a:lnSpc>
                <a:spcPts val="1600"/>
              </a:lnSpc>
            </a:pPr>
            <a:r>
              <a:rPr lang="ja-JP" altLang="en-US" sz="1400" b="0" i="0" dirty="0">
                <a:solidFill>
                  <a:srgbClr val="000000"/>
                </a:solidFill>
                <a:effectLst/>
                <a:latin typeface="Meiryo UI" panose="020B0604030504040204" pitchFamily="50" charset="-128"/>
                <a:ea typeface="Meiryo UI" panose="020B0604030504040204" pitchFamily="50" charset="-128"/>
              </a:rPr>
              <a:t>参加者の個人情報や発表資料は暗号化されたデータベースに安全に保管されます </a:t>
            </a:r>
            <a:endParaRPr lang="en-US" altLang="ja-JP" sz="1400" b="0" i="0" dirty="0">
              <a:solidFill>
                <a:srgbClr val="000000"/>
              </a:solidFill>
              <a:effectLst/>
              <a:latin typeface="Meiryo UI" panose="020B0604030504040204" pitchFamily="50" charset="-128"/>
              <a:ea typeface="Meiryo UI" panose="020B0604030504040204" pitchFamily="50" charset="-128"/>
            </a:endParaRPr>
          </a:p>
          <a:p>
            <a:pPr algn="l" rtl="0">
              <a:lnSpc>
                <a:spcPts val="1600"/>
              </a:lnSpc>
            </a:pPr>
            <a:endParaRPr lang="en-US" altLang="ja-JP" b="0" i="0" dirty="0">
              <a:solidFill>
                <a:srgbClr val="000000"/>
              </a:solidFill>
              <a:effectLst/>
              <a:latin typeface="Meiryo UI" panose="020B0604030504040204" pitchFamily="50" charset="-128"/>
              <a:ea typeface="Meiryo UI" panose="020B0604030504040204" pitchFamily="50" charset="-128"/>
            </a:endParaRPr>
          </a:p>
          <a:p>
            <a:pPr algn="l" rtl="0">
              <a:lnSpc>
                <a:spcPts val="1600"/>
              </a:lnSpc>
            </a:pPr>
            <a:r>
              <a:rPr lang="ja-JP" altLang="en-US" sz="1600" b="0" i="0" dirty="0">
                <a:solidFill>
                  <a:srgbClr val="000000"/>
                </a:solidFill>
                <a:effectLst/>
                <a:latin typeface="Meiryo UI" panose="020B0604030504040204" pitchFamily="50" charset="-128"/>
                <a:ea typeface="Meiryo UI" panose="020B0604030504040204" pitchFamily="50" charset="-128"/>
              </a:rPr>
              <a:t>アクセス制御</a:t>
            </a:r>
            <a:endParaRPr lang="en-US" altLang="ja-JP" sz="1600" b="0" i="0" dirty="0">
              <a:solidFill>
                <a:srgbClr val="000000"/>
              </a:solidFill>
              <a:effectLst/>
              <a:latin typeface="Meiryo UI" panose="020B0604030504040204" pitchFamily="50" charset="-128"/>
              <a:ea typeface="Meiryo UI" panose="020B0604030504040204" pitchFamily="50" charset="-128"/>
            </a:endParaRPr>
          </a:p>
          <a:p>
            <a:pPr algn="l" rtl="0">
              <a:lnSpc>
                <a:spcPts val="1600"/>
              </a:lnSpc>
            </a:pPr>
            <a:r>
              <a:rPr lang="ja-JP" altLang="en-US" sz="1400" b="0" i="0" dirty="0">
                <a:solidFill>
                  <a:srgbClr val="000000"/>
                </a:solidFill>
                <a:effectLst/>
                <a:latin typeface="Meiryo UI" panose="020B0604030504040204" pitchFamily="50" charset="-128"/>
                <a:ea typeface="Meiryo UI" panose="020B0604030504040204" pitchFamily="50" charset="-128"/>
              </a:rPr>
              <a:t>会場内の各エリアにはアクセス制御システムを導入し認証された者のみがアクセス可能です</a:t>
            </a:r>
            <a:endParaRPr lang="en-US" altLang="ja-JP" sz="1400" b="0" i="0" dirty="0">
              <a:solidFill>
                <a:srgbClr val="000000"/>
              </a:solidFill>
              <a:effectLst/>
              <a:latin typeface="Meiryo UI" panose="020B0604030504040204" pitchFamily="50" charset="-128"/>
              <a:ea typeface="Meiryo UI" panose="020B0604030504040204" pitchFamily="50" charset="-128"/>
            </a:endParaRPr>
          </a:p>
          <a:p>
            <a:pPr algn="l" rtl="0">
              <a:lnSpc>
                <a:spcPts val="1600"/>
              </a:lnSpc>
            </a:pPr>
            <a:endParaRPr lang="en-US" altLang="ja-JP" b="0" i="0" dirty="0">
              <a:solidFill>
                <a:srgbClr val="000000"/>
              </a:solidFill>
              <a:effectLst/>
              <a:latin typeface="Meiryo UI" panose="020B0604030504040204" pitchFamily="50" charset="-128"/>
              <a:ea typeface="Meiryo UI" panose="020B0604030504040204" pitchFamily="50" charset="-128"/>
            </a:endParaRPr>
          </a:p>
          <a:p>
            <a:pPr algn="l" rtl="0">
              <a:lnSpc>
                <a:spcPts val="1600"/>
              </a:lnSpc>
            </a:pPr>
            <a:r>
              <a:rPr lang="ja-JP" altLang="en-US" sz="1600" b="0" i="0" dirty="0">
                <a:solidFill>
                  <a:srgbClr val="000000"/>
                </a:solidFill>
                <a:effectLst/>
                <a:latin typeface="Meiryo UI" panose="020B0604030504040204" pitchFamily="50" charset="-128"/>
                <a:ea typeface="Meiryo UI" panose="020B0604030504040204" pitchFamily="50" charset="-128"/>
              </a:rPr>
              <a:t>システム監視</a:t>
            </a:r>
            <a:endParaRPr lang="en-US" altLang="ja-JP" sz="1600" b="0" i="0" dirty="0">
              <a:solidFill>
                <a:srgbClr val="000000"/>
              </a:solidFill>
              <a:effectLst/>
              <a:latin typeface="Meiryo UI" panose="020B0604030504040204" pitchFamily="50" charset="-128"/>
              <a:ea typeface="Meiryo UI" panose="020B0604030504040204" pitchFamily="50" charset="-128"/>
            </a:endParaRPr>
          </a:p>
          <a:p>
            <a:pPr algn="l" rtl="0">
              <a:lnSpc>
                <a:spcPts val="1600"/>
              </a:lnSpc>
            </a:pPr>
            <a:r>
              <a:rPr lang="ja-JP" altLang="en-US" sz="1400" b="0" i="0" dirty="0">
                <a:solidFill>
                  <a:srgbClr val="000000"/>
                </a:solidFill>
                <a:effectLst/>
                <a:latin typeface="Meiryo UI" panose="020B0604030504040204" pitchFamily="50" charset="-128"/>
                <a:ea typeface="Meiryo UI" panose="020B0604030504040204" pitchFamily="50" charset="-128"/>
              </a:rPr>
              <a:t>セキュリティ専門チームが</a:t>
            </a:r>
            <a:r>
              <a:rPr lang="en-US" altLang="ja-JP" sz="1400" b="0" i="0" dirty="0">
                <a:solidFill>
                  <a:srgbClr val="000000"/>
                </a:solidFill>
                <a:effectLst/>
                <a:latin typeface="Meiryo UI" panose="020B0604030504040204" pitchFamily="50" charset="-128"/>
                <a:ea typeface="Meiryo UI" panose="020B0604030504040204" pitchFamily="50" charset="-128"/>
              </a:rPr>
              <a:t>24</a:t>
            </a:r>
            <a:r>
              <a:rPr lang="ja-JP" altLang="en-US" sz="1400" b="0" i="0" dirty="0">
                <a:solidFill>
                  <a:srgbClr val="000000"/>
                </a:solidFill>
                <a:effectLst/>
                <a:latin typeface="Meiryo UI" panose="020B0604030504040204" pitchFamily="50" charset="-128"/>
                <a:ea typeface="Meiryo UI" panose="020B0604030504040204" pitchFamily="50" charset="-128"/>
              </a:rPr>
              <a:t>時間体制でシステムを監視し異常を検知次第迅速に対応します</a:t>
            </a:r>
            <a:endParaRPr lang="en-US" altLang="ja-JP" sz="1400" b="0" i="0" dirty="0">
              <a:solidFill>
                <a:srgbClr val="000000"/>
              </a:solidFill>
              <a:effectLst/>
              <a:latin typeface="Meiryo UI" panose="020B0604030504040204" pitchFamily="50" charset="-128"/>
              <a:ea typeface="Meiryo UI" panose="020B0604030504040204" pitchFamily="50" charset="-128"/>
            </a:endParaRPr>
          </a:p>
          <a:p>
            <a:pPr algn="l" rtl="0">
              <a:lnSpc>
                <a:spcPts val="1600"/>
              </a:lnSpc>
            </a:pPr>
            <a:r>
              <a:rPr lang="ja-JP" altLang="en-US" sz="1400" b="0" i="0" dirty="0">
                <a:solidFill>
                  <a:srgbClr val="000000"/>
                </a:solidFill>
                <a:effectLst/>
                <a:latin typeface="Meiryo UI" panose="020B0604030504040204" pitchFamily="50" charset="-128"/>
                <a:ea typeface="Meiryo UI" panose="020B0604030504040204" pitchFamily="50" charset="-128"/>
              </a:rPr>
              <a:t>ログ管理システムを使用しすべてのアクセスや操作を記録・監視しています</a:t>
            </a:r>
            <a:endParaRPr lang="en-US" altLang="ja-JP" sz="1400" dirty="0">
              <a:solidFill>
                <a:srgbClr val="000000"/>
              </a:solidFill>
              <a:latin typeface="Meiryo UI" panose="020B0604030504040204" pitchFamily="50" charset="-128"/>
              <a:ea typeface="Meiryo UI" panose="020B0604030504040204" pitchFamily="50" charset="-128"/>
            </a:endParaRPr>
          </a:p>
          <a:p>
            <a:pPr algn="l" rtl="0">
              <a:lnSpc>
                <a:spcPts val="1600"/>
              </a:lnSpc>
            </a:pPr>
            <a:endParaRPr lang="en-US" altLang="ja-JP" b="0" i="0" dirty="0">
              <a:solidFill>
                <a:srgbClr val="000000"/>
              </a:solidFill>
              <a:effectLst/>
              <a:latin typeface="Meiryo UI" panose="020B0604030504040204" pitchFamily="50" charset="-128"/>
              <a:ea typeface="Meiryo UI" panose="020B0604030504040204" pitchFamily="50" charset="-128"/>
            </a:endParaRPr>
          </a:p>
          <a:p>
            <a:pPr algn="l" rtl="0">
              <a:lnSpc>
                <a:spcPts val="1600"/>
              </a:lnSpc>
            </a:pPr>
            <a:r>
              <a:rPr lang="ja-JP" altLang="en-US" sz="1600" b="0" i="0" dirty="0">
                <a:solidFill>
                  <a:srgbClr val="000000"/>
                </a:solidFill>
                <a:effectLst/>
                <a:latin typeface="Meiryo UI" panose="020B0604030504040204" pitchFamily="50" charset="-128"/>
                <a:ea typeface="Meiryo UI" panose="020B0604030504040204" pitchFamily="50" charset="-128"/>
              </a:rPr>
              <a:t>セキュリティ教育</a:t>
            </a:r>
            <a:endParaRPr lang="en-US" altLang="ja-JP" sz="1600" b="0" i="0" dirty="0">
              <a:solidFill>
                <a:srgbClr val="000000"/>
              </a:solidFill>
              <a:effectLst/>
              <a:latin typeface="Meiryo UI" panose="020B0604030504040204" pitchFamily="50" charset="-128"/>
              <a:ea typeface="Meiryo UI" panose="020B0604030504040204" pitchFamily="50" charset="-128"/>
            </a:endParaRPr>
          </a:p>
          <a:p>
            <a:pPr algn="l" rtl="0">
              <a:lnSpc>
                <a:spcPts val="1600"/>
              </a:lnSpc>
            </a:pPr>
            <a:r>
              <a:rPr lang="ja-JP" altLang="en-US" sz="1400" b="0" i="0" dirty="0">
                <a:solidFill>
                  <a:srgbClr val="000000"/>
                </a:solidFill>
                <a:effectLst/>
                <a:latin typeface="Meiryo UI" panose="020B0604030504040204" pitchFamily="50" charset="-128"/>
                <a:ea typeface="Meiryo UI" panose="020B0604030504040204" pitchFamily="50" charset="-128"/>
              </a:rPr>
              <a:t>大会運営委員及びスタッフに対しセキュリティ教育とトレーニングを実施しています</a:t>
            </a:r>
            <a:endParaRPr lang="en-US" altLang="ja-JP" sz="1400" b="0" i="0" dirty="0">
              <a:solidFill>
                <a:srgbClr val="000000"/>
              </a:solidFill>
              <a:effectLst/>
              <a:latin typeface="Meiryo UI" panose="020B0604030504040204" pitchFamily="50" charset="-128"/>
              <a:ea typeface="Meiryo UI" panose="020B0604030504040204" pitchFamily="50" charset="-128"/>
            </a:endParaRPr>
          </a:p>
          <a:p>
            <a:pPr algn="l" rtl="0">
              <a:lnSpc>
                <a:spcPts val="1600"/>
              </a:lnSpc>
            </a:pPr>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lnSpc>
                <a:spcPts val="1600"/>
              </a:lnSpc>
            </a:pPr>
            <a:r>
              <a:rPr lang="ja-JP" altLang="en-US" sz="1600" b="1" i="0" dirty="0">
                <a:solidFill>
                  <a:srgbClr val="000000"/>
                </a:solidFill>
                <a:effectLst/>
                <a:latin typeface="Meiryo UI" panose="020B0604030504040204" pitchFamily="50" charset="-128"/>
                <a:ea typeface="Meiryo UI" panose="020B0604030504040204" pitchFamily="50" charset="-128"/>
              </a:rPr>
              <a:t>詳しくは学会のホームページをご覧ください：</a:t>
            </a:r>
            <a:r>
              <a:rPr lang="en-US" altLang="ja-JP" sz="1600" b="1" i="0" dirty="0">
                <a:solidFill>
                  <a:srgbClr val="000000"/>
                </a:solidFill>
                <a:effectLst/>
                <a:latin typeface="Meiryo UI" panose="020B0604030504040204" pitchFamily="50" charset="-128"/>
                <a:ea typeface="Meiryo UI" panose="020B0604030504040204" pitchFamily="50" charset="-128"/>
              </a:rPr>
              <a:t>[URL]※QR</a:t>
            </a:r>
            <a:r>
              <a:rPr lang="ja-JP" altLang="en-US" sz="1600" b="1" i="0" dirty="0">
                <a:solidFill>
                  <a:srgbClr val="000000"/>
                </a:solidFill>
                <a:effectLst/>
                <a:latin typeface="Meiryo UI" panose="020B0604030504040204" pitchFamily="50" charset="-128"/>
                <a:ea typeface="Meiryo UI" panose="020B0604030504040204" pitchFamily="50" charset="-128"/>
              </a:rPr>
              <a:t>コード </a:t>
            </a:r>
            <a:r>
              <a:rPr lang="ja-JP" altLang="en-US" sz="1400" b="0" i="0" dirty="0">
                <a:solidFill>
                  <a:srgbClr val="000000"/>
                </a:solidFill>
                <a:effectLst/>
                <a:latin typeface="Meiryo UI" panose="020B0604030504040204" pitchFamily="50" charset="-128"/>
                <a:ea typeface="Meiryo UI" panose="020B0604030504040204" pitchFamily="50" charset="-128"/>
              </a:rPr>
              <a:t> </a:t>
            </a:r>
            <a:endParaRPr lang="ja-JP" altLang="en-US" sz="1400"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6465EFF3-D851-AA9C-BD75-0DE1CEEB9083}"/>
              </a:ext>
            </a:extLst>
          </p:cNvPr>
          <p:cNvSpPr txBox="1">
            <a:spLocks/>
          </p:cNvSpPr>
          <p:nvPr/>
        </p:nvSpPr>
        <p:spPr>
          <a:xfrm>
            <a:off x="2382213" y="767750"/>
            <a:ext cx="8503882" cy="95558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Meiryo UI" panose="020B0604030504040204" pitchFamily="50" charset="-128"/>
                <a:ea typeface="Meiryo UI" panose="020B0604030504040204" pitchFamily="50" charset="-128"/>
              </a:rPr>
              <a:t>セキュリティ・ポリシーのご案内 </a:t>
            </a:r>
            <a:r>
              <a:rPr lang="ja-JP" altLang="en-US" sz="4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40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0F0A6DDF-B159-E332-41F3-DC5D5B24EB1E}"/>
              </a:ext>
            </a:extLst>
          </p:cNvPr>
          <p:cNvSpPr/>
          <p:nvPr/>
        </p:nvSpPr>
        <p:spPr>
          <a:xfrm>
            <a:off x="1953950" y="2357131"/>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9A8C3782-2BDB-A61F-F08B-6D5E37994E7C}"/>
              </a:ext>
            </a:extLst>
          </p:cNvPr>
          <p:cNvSpPr/>
          <p:nvPr/>
        </p:nvSpPr>
        <p:spPr>
          <a:xfrm>
            <a:off x="1953945" y="4189523"/>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a:extLst>
              <a:ext uri="{FF2B5EF4-FFF2-40B4-BE49-F238E27FC236}">
                <a16:creationId xmlns:a16="http://schemas.microsoft.com/office/drawing/2014/main" id="{9F9B1FC4-2751-877F-09C5-FC924EA1AEA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25687" y="723039"/>
            <a:ext cx="856526" cy="856526"/>
          </a:xfrm>
          <a:prstGeom prst="rect">
            <a:avLst/>
          </a:prstGeom>
        </p:spPr>
      </p:pic>
      <p:sp>
        <p:nvSpPr>
          <p:cNvPr id="2" name="スライド番号プレースホルダー 1">
            <a:extLst>
              <a:ext uri="{FF2B5EF4-FFF2-40B4-BE49-F238E27FC236}">
                <a16:creationId xmlns:a16="http://schemas.microsoft.com/office/drawing/2014/main" id="{740804A6-2CCF-EC6C-F1F2-6821B921164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33</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C00A510C-2DA1-3CF7-CC84-B82F0160B893}"/>
              </a:ext>
            </a:extLst>
          </p:cNvPr>
          <p:cNvSpPr/>
          <p:nvPr/>
        </p:nvSpPr>
        <p:spPr>
          <a:xfrm>
            <a:off x="9576691" y="4825964"/>
            <a:ext cx="1322727" cy="132898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C7A6CD33-0C1C-B05F-45F3-BBCF7BB2C24D}"/>
              </a:ext>
            </a:extLst>
          </p:cNvPr>
          <p:cNvSpPr/>
          <p:nvPr/>
        </p:nvSpPr>
        <p:spPr>
          <a:xfrm>
            <a:off x="1953950" y="2992654"/>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18D97A96-7923-AECF-1FD0-B0FDFF46BC30}"/>
              </a:ext>
            </a:extLst>
          </p:cNvPr>
          <p:cNvSpPr/>
          <p:nvPr/>
        </p:nvSpPr>
        <p:spPr>
          <a:xfrm>
            <a:off x="1953946" y="3586998"/>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ひし形 2">
            <a:extLst>
              <a:ext uri="{FF2B5EF4-FFF2-40B4-BE49-F238E27FC236}">
                <a16:creationId xmlns:a16="http://schemas.microsoft.com/office/drawing/2014/main" id="{8B7CE20E-2F54-B581-6CB4-B0D39B017047}"/>
              </a:ext>
            </a:extLst>
          </p:cNvPr>
          <p:cNvSpPr/>
          <p:nvPr/>
        </p:nvSpPr>
        <p:spPr>
          <a:xfrm>
            <a:off x="1953945" y="4993898"/>
            <a:ext cx="201849" cy="201849"/>
          </a:xfrm>
          <a:prstGeom prst="diamond">
            <a:avLst/>
          </a:prstGeom>
          <a:solidFill>
            <a:srgbClr val="0083B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ッター プレースホルダー 7">
            <a:extLst>
              <a:ext uri="{FF2B5EF4-FFF2-40B4-BE49-F238E27FC236}">
                <a16:creationId xmlns:a16="http://schemas.microsoft.com/office/drawing/2014/main" id="{CDDBB63B-778C-C74D-7E11-75EC7D04CD43}"/>
              </a:ext>
            </a:extLst>
          </p:cNvPr>
          <p:cNvSpPr>
            <a:spLocks noGrp="1"/>
          </p:cNvSpPr>
          <p:nvPr>
            <p:ph type="ftr" sz="quarter" idx="11"/>
          </p:nvPr>
        </p:nvSpPr>
        <p:spPr>
          <a:xfrm>
            <a:off x="6885709" y="6354738"/>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305019303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47C2E0-E0EA-3E89-1348-B9C401DBE8BE}"/>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029434DB-4047-4E20-6042-6D0E88B882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0D9987C9-5731-D258-5405-FBFF888070DE}"/>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5B9F230B-D02F-4B1B-33A4-8851AB98B1B3}"/>
              </a:ext>
            </a:extLst>
          </p:cNvPr>
          <p:cNvSpPr txBox="1"/>
          <p:nvPr/>
        </p:nvSpPr>
        <p:spPr>
          <a:xfrm>
            <a:off x="2112050" y="1912058"/>
            <a:ext cx="9241750" cy="3693319"/>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本学会で発表される研究成果や資料は著作権法に基づき保護されています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無断での複製や転載は固く禁じられています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取材及び</a:t>
            </a:r>
            <a:r>
              <a:rPr lang="en-US" altLang="ja-JP" sz="1800" b="0" i="0" dirty="0">
                <a:solidFill>
                  <a:srgbClr val="000000"/>
                </a:solidFill>
                <a:effectLst/>
                <a:latin typeface="Meiryo UI" panose="020B0604030504040204" pitchFamily="50" charset="-128"/>
                <a:ea typeface="Meiryo UI" panose="020B0604030504040204" pitchFamily="50" charset="-128"/>
              </a:rPr>
              <a:t>SNS</a:t>
            </a:r>
            <a:r>
              <a:rPr lang="ja-JP" altLang="en-US" sz="1800" b="0" i="0" dirty="0">
                <a:solidFill>
                  <a:srgbClr val="000000"/>
                </a:solidFill>
                <a:effectLst/>
                <a:latin typeface="Meiryo UI" panose="020B0604030504040204" pitchFamily="50" charset="-128"/>
                <a:ea typeface="Meiryo UI" panose="020B0604030504040204" pitchFamily="50" charset="-128"/>
              </a:rPr>
              <a:t>等での発信については事務局までお問い合わせください</a:t>
            </a:r>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a:t>
            </a:r>
            <a:r>
              <a:rPr lang="en-US" altLang="ja-JP" sz="1800" b="0" i="0" dirty="0">
                <a:solidFill>
                  <a:srgbClr val="000000"/>
                </a:solidFill>
                <a:effectLst/>
                <a:latin typeface="Meiryo UI" panose="020B0604030504040204" pitchFamily="50" charset="-128"/>
                <a:ea typeface="Meiryo UI" panose="020B0604030504040204" pitchFamily="50" charset="-128"/>
              </a:rPr>
              <a:t>[URL]※QR</a:t>
            </a:r>
            <a:r>
              <a:rPr lang="ja-JP" altLang="en-US" sz="1800" b="0" i="0" dirty="0">
                <a:solidFill>
                  <a:srgbClr val="000000"/>
                </a:solidFill>
                <a:effectLst/>
                <a:latin typeface="Meiryo UI" panose="020B0604030504040204" pitchFamily="50" charset="-128"/>
                <a:ea typeface="Meiryo UI" panose="020B0604030504040204" pitchFamily="50" charset="-128"/>
              </a:rPr>
              <a:t>コード</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詳細な規定については学会の知財ポリシーをご参照ください</a:t>
            </a:r>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a:t>
            </a:r>
            <a:r>
              <a:rPr lang="en-US" altLang="ja-JP" sz="1800" b="0" i="0" dirty="0">
                <a:solidFill>
                  <a:srgbClr val="000000"/>
                </a:solidFill>
                <a:effectLst/>
                <a:latin typeface="Meiryo UI" panose="020B0604030504040204" pitchFamily="50" charset="-128"/>
                <a:ea typeface="Meiryo UI" panose="020B0604030504040204" pitchFamily="50" charset="-128"/>
              </a:rPr>
              <a:t>[URL]※QR</a:t>
            </a:r>
            <a:r>
              <a:rPr lang="ja-JP" altLang="en-US" sz="1800" b="0" i="0" dirty="0">
                <a:solidFill>
                  <a:srgbClr val="000000"/>
                </a:solidFill>
                <a:effectLst/>
                <a:latin typeface="Meiryo UI" panose="020B0604030504040204" pitchFamily="50" charset="-128"/>
                <a:ea typeface="Meiryo UI" panose="020B0604030504040204" pitchFamily="50" charset="-128"/>
              </a:rPr>
              <a:t>コード</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5A87617C-42E3-09FC-FDA7-6E6D646F36DF}"/>
              </a:ext>
            </a:extLst>
          </p:cNvPr>
          <p:cNvSpPr txBox="1">
            <a:spLocks/>
          </p:cNvSpPr>
          <p:nvPr/>
        </p:nvSpPr>
        <p:spPr>
          <a:xfrm>
            <a:off x="2648069" y="746613"/>
            <a:ext cx="8503882" cy="9820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Meiryo UI" panose="020B0604030504040204" pitchFamily="50" charset="-128"/>
                <a:ea typeface="Meiryo UI" panose="020B0604030504040204" pitchFamily="50" charset="-128"/>
              </a:rPr>
              <a:t>知財・著作権についてのご案内</a:t>
            </a:r>
            <a:r>
              <a:rPr lang="ja-JP" altLang="en-US" sz="4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40EE96A2-4524-C365-8F21-98EF1CBA8C6F}"/>
              </a:ext>
            </a:extLst>
          </p:cNvPr>
          <p:cNvSpPr/>
          <p:nvPr/>
        </p:nvSpPr>
        <p:spPr>
          <a:xfrm>
            <a:off x="1880640" y="1960985"/>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55AC6E53-98C6-E4CD-B74B-50BBF461C616}"/>
              </a:ext>
            </a:extLst>
          </p:cNvPr>
          <p:cNvSpPr/>
          <p:nvPr/>
        </p:nvSpPr>
        <p:spPr>
          <a:xfrm>
            <a:off x="1880635" y="4734003"/>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a:extLst>
              <a:ext uri="{FF2B5EF4-FFF2-40B4-BE49-F238E27FC236}">
                <a16:creationId xmlns:a16="http://schemas.microsoft.com/office/drawing/2014/main" id="{EC414BC4-A84E-848E-12E9-CB91683EFD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698136"/>
            <a:ext cx="856526" cy="856526"/>
          </a:xfrm>
          <a:prstGeom prst="rect">
            <a:avLst/>
          </a:prstGeom>
        </p:spPr>
      </p:pic>
      <p:sp>
        <p:nvSpPr>
          <p:cNvPr id="2" name="スライド番号プレースホルダー 1">
            <a:extLst>
              <a:ext uri="{FF2B5EF4-FFF2-40B4-BE49-F238E27FC236}">
                <a16:creationId xmlns:a16="http://schemas.microsoft.com/office/drawing/2014/main" id="{BC9294F3-99A1-4DC1-DA09-E38AC73091CF}"/>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34</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D1A8D092-0179-29B9-CCF4-04CB1306B166}"/>
              </a:ext>
            </a:extLst>
          </p:cNvPr>
          <p:cNvSpPr/>
          <p:nvPr/>
        </p:nvSpPr>
        <p:spPr>
          <a:xfrm>
            <a:off x="7419565" y="3429001"/>
            <a:ext cx="984012" cy="98867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CC0BB4C1-9DE8-688B-606B-F375B4C56526}"/>
              </a:ext>
            </a:extLst>
          </p:cNvPr>
          <p:cNvSpPr/>
          <p:nvPr/>
        </p:nvSpPr>
        <p:spPr>
          <a:xfrm>
            <a:off x="1880635" y="2514096"/>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295D30ED-4C3F-3AA0-B9DD-65C59A9FD188}"/>
              </a:ext>
            </a:extLst>
          </p:cNvPr>
          <p:cNvSpPr/>
          <p:nvPr/>
        </p:nvSpPr>
        <p:spPr>
          <a:xfrm>
            <a:off x="1880636" y="3067208"/>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DD2A6B5A-39C0-1308-D3A5-12CDF9EF3131}"/>
              </a:ext>
            </a:extLst>
          </p:cNvPr>
          <p:cNvSpPr/>
          <p:nvPr/>
        </p:nvSpPr>
        <p:spPr>
          <a:xfrm>
            <a:off x="7419565" y="5210560"/>
            <a:ext cx="984012" cy="988670"/>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ッター プレースホルダー 6">
            <a:extLst>
              <a:ext uri="{FF2B5EF4-FFF2-40B4-BE49-F238E27FC236}">
                <a16:creationId xmlns:a16="http://schemas.microsoft.com/office/drawing/2014/main" id="{7D209726-42D9-FCDD-1007-78EA1AC37CFE}"/>
              </a:ext>
            </a:extLst>
          </p:cNvPr>
          <p:cNvSpPr>
            <a:spLocks noGrp="1"/>
          </p:cNvSpPr>
          <p:nvPr>
            <p:ph type="ftr" sz="quarter" idx="11"/>
          </p:nvPr>
        </p:nvSpPr>
        <p:spPr>
          <a:xfrm>
            <a:off x="6900010" y="6353464"/>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355701188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8EC65-F6A1-65FB-9EDB-BFC2D2F25E04}"/>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BF4924D5-6C2B-C855-4BEE-683C7570E00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A74D948-D274-1D99-1E17-1551B6181669}"/>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708CCC94-1069-F44F-89C9-2437B9CCECB1}"/>
              </a:ext>
            </a:extLst>
          </p:cNvPr>
          <p:cNvSpPr txBox="1"/>
          <p:nvPr/>
        </p:nvSpPr>
        <p:spPr>
          <a:xfrm>
            <a:off x="2112050" y="2296525"/>
            <a:ext cx="9619286" cy="3139321"/>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ネットワーク環境でお困りの際の支援を行なっております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ネットワーク接続に関するトラブルが発生した場合はサポートデスクまでご連絡ください</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電話と</a:t>
            </a:r>
            <a:r>
              <a:rPr lang="en-US" altLang="ja-JP" sz="1800" b="0" i="0" dirty="0">
                <a:solidFill>
                  <a:srgbClr val="000000"/>
                </a:solidFill>
                <a:effectLst/>
                <a:latin typeface="Meiryo UI" panose="020B0604030504040204" pitchFamily="50" charset="-128"/>
                <a:ea typeface="Meiryo UI" panose="020B0604030504040204" pitchFamily="50" charset="-128"/>
              </a:rPr>
              <a:t>LINE</a:t>
            </a:r>
            <a:r>
              <a:rPr lang="ja-JP" altLang="en-US" sz="1800" b="0" i="0" dirty="0">
                <a:solidFill>
                  <a:srgbClr val="000000"/>
                </a:solidFill>
                <a:effectLst/>
                <a:latin typeface="Meiryo UI" panose="020B0604030504040204" pitchFamily="50" charset="-128"/>
                <a:ea typeface="Meiryo UI" panose="020B0604030504040204" pitchFamily="50" charset="-128"/>
              </a:rPr>
              <a:t>で対応いたします：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サポートデスク対応時間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午前○○</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午後○○</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支援についての問い合わせ先：</a:t>
            </a:r>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事務局まで</a:t>
            </a:r>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電話番号</a:t>
            </a:r>
            <a:r>
              <a:rPr lang="en-US" altLang="ja-JP" sz="1800" b="0" i="0" dirty="0">
                <a:solidFill>
                  <a:srgbClr val="000000"/>
                </a:solidFill>
                <a:effectLst/>
                <a:latin typeface="Meiryo UI" panose="020B0604030504040204" pitchFamily="50" charset="-128"/>
                <a:ea typeface="Meiryo UI" panose="020B0604030504040204" pitchFamily="50" charset="-128"/>
              </a:rPr>
              <a:t>]</a:t>
            </a:r>
          </a:p>
          <a:p>
            <a:pPr algn="l" rtl="0"/>
            <a:r>
              <a:rPr lang="en-US" altLang="ja-JP" sz="1800" b="0" i="0" dirty="0">
                <a:solidFill>
                  <a:srgbClr val="000000"/>
                </a:solidFill>
                <a:effectLst/>
                <a:latin typeface="Meiryo UI" panose="020B0604030504040204" pitchFamily="50" charset="-128"/>
                <a:ea typeface="Meiryo UI" panose="020B0604030504040204" pitchFamily="50" charset="-128"/>
              </a:rPr>
              <a:t>[LINE ID]※QR</a:t>
            </a:r>
            <a:r>
              <a:rPr lang="ja-JP" altLang="en-US" sz="1800" b="0" i="0" dirty="0">
                <a:solidFill>
                  <a:srgbClr val="000000"/>
                </a:solidFill>
                <a:effectLst/>
                <a:latin typeface="Meiryo UI" panose="020B0604030504040204" pitchFamily="50" charset="-128"/>
                <a:ea typeface="Meiryo UI" panose="020B0604030504040204" pitchFamily="50" charset="-128"/>
              </a:rPr>
              <a:t>コード</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1874F3A7-C227-AD73-7BBE-9FBB315EE931}"/>
              </a:ext>
            </a:extLst>
          </p:cNvPr>
          <p:cNvSpPr txBox="1">
            <a:spLocks/>
          </p:cNvSpPr>
          <p:nvPr/>
        </p:nvSpPr>
        <p:spPr>
          <a:xfrm>
            <a:off x="2720805" y="761709"/>
            <a:ext cx="8503882" cy="139829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Meiryo UI" panose="020B0604030504040204" pitchFamily="50" charset="-128"/>
                <a:ea typeface="Meiryo UI" panose="020B0604030504040204" pitchFamily="50" charset="-128"/>
              </a:rPr>
              <a:t>ネットワーク・トラブル</a:t>
            </a:r>
            <a:endParaRPr lang="en-US" altLang="ja-JP" sz="40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4000" b="0" i="0" dirty="0">
                <a:solidFill>
                  <a:srgbClr val="000000"/>
                </a:solidFill>
                <a:effectLst/>
                <a:latin typeface="Meiryo UI" panose="020B0604030504040204" pitchFamily="50" charset="-128"/>
                <a:ea typeface="Meiryo UI" panose="020B0604030504040204" pitchFamily="50" charset="-128"/>
              </a:rPr>
              <a:t>についてのご案内</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B164DA4B-6341-B3C2-FEBA-ABC6A9C2955E}"/>
              </a:ext>
            </a:extLst>
          </p:cNvPr>
          <p:cNvSpPr/>
          <p:nvPr/>
        </p:nvSpPr>
        <p:spPr>
          <a:xfrm>
            <a:off x="1880640" y="2345452"/>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9B843A33-0D90-955B-6435-507C78C9EE64}"/>
              </a:ext>
            </a:extLst>
          </p:cNvPr>
          <p:cNvSpPr/>
          <p:nvPr/>
        </p:nvSpPr>
        <p:spPr>
          <a:xfrm>
            <a:off x="1880635" y="4272200"/>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a:extLst>
              <a:ext uri="{FF2B5EF4-FFF2-40B4-BE49-F238E27FC236}">
                <a16:creationId xmlns:a16="http://schemas.microsoft.com/office/drawing/2014/main" id="{CE55988F-6273-0B3E-3653-78404C22CB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61647" y="708227"/>
            <a:ext cx="856526" cy="856526"/>
          </a:xfrm>
          <a:prstGeom prst="rect">
            <a:avLst/>
          </a:prstGeom>
        </p:spPr>
      </p:pic>
      <p:sp>
        <p:nvSpPr>
          <p:cNvPr id="2" name="スライド番号プレースホルダー 1">
            <a:extLst>
              <a:ext uri="{FF2B5EF4-FFF2-40B4-BE49-F238E27FC236}">
                <a16:creationId xmlns:a16="http://schemas.microsoft.com/office/drawing/2014/main" id="{488B5B51-00C4-0364-7107-8A98DD1785D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35</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4181A3F5-505C-2188-BD73-301697B5D396}"/>
              </a:ext>
            </a:extLst>
          </p:cNvPr>
          <p:cNvSpPr/>
          <p:nvPr/>
        </p:nvSpPr>
        <p:spPr>
          <a:xfrm>
            <a:off x="7146707" y="4475578"/>
            <a:ext cx="1322727" cy="132898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A032C1D6-7CAD-8174-B857-FB3623594B96}"/>
              </a:ext>
            </a:extLst>
          </p:cNvPr>
          <p:cNvSpPr/>
          <p:nvPr/>
        </p:nvSpPr>
        <p:spPr>
          <a:xfrm>
            <a:off x="1880638" y="2906496"/>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ひし形 14">
            <a:extLst>
              <a:ext uri="{FF2B5EF4-FFF2-40B4-BE49-F238E27FC236}">
                <a16:creationId xmlns:a16="http://schemas.microsoft.com/office/drawing/2014/main" id="{8795AB0E-3A45-AD89-B940-EF4428D66FEE}"/>
              </a:ext>
            </a:extLst>
          </p:cNvPr>
          <p:cNvSpPr/>
          <p:nvPr/>
        </p:nvSpPr>
        <p:spPr>
          <a:xfrm>
            <a:off x="1880636" y="3451675"/>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フッター プレースホルダー 6">
            <a:extLst>
              <a:ext uri="{FF2B5EF4-FFF2-40B4-BE49-F238E27FC236}">
                <a16:creationId xmlns:a16="http://schemas.microsoft.com/office/drawing/2014/main" id="{CCEC5AFA-17B9-D1E2-B190-27748890ACB3}"/>
              </a:ext>
            </a:extLst>
          </p:cNvPr>
          <p:cNvSpPr>
            <a:spLocks noGrp="1"/>
          </p:cNvSpPr>
          <p:nvPr>
            <p:ph type="ftr" sz="quarter" idx="11"/>
          </p:nvPr>
        </p:nvSpPr>
        <p:spPr>
          <a:xfrm>
            <a:off x="6812972" y="6353464"/>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38877049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F1E3F8-15E8-DA3A-A75E-F160E62DFC49}"/>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5B1B0A9E-9333-431B-DA8B-A1089445BC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D9F7AA8E-F88E-BFC4-EB6C-310882DEB61B}"/>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1EEE4043-2D10-72DF-2B48-06549FAA0613}"/>
              </a:ext>
            </a:extLst>
          </p:cNvPr>
          <p:cNvSpPr txBox="1"/>
          <p:nvPr/>
        </p:nvSpPr>
        <p:spPr>
          <a:xfrm>
            <a:off x="2849918" y="2815876"/>
            <a:ext cx="7728027" cy="1754326"/>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次回の大会は</a:t>
            </a:r>
            <a:r>
              <a:rPr lang="en-US" altLang="ja-JP" sz="1800" b="0" i="0" dirty="0">
                <a:solidFill>
                  <a:srgbClr val="000000"/>
                </a:solidFill>
                <a:effectLst/>
                <a:latin typeface="Meiryo UI" panose="020B0604030504040204" pitchFamily="50" charset="-128"/>
                <a:ea typeface="Meiryo UI" panose="020B0604030504040204" pitchFamily="50" charset="-128"/>
              </a:rPr>
              <a:t>202x</a:t>
            </a:r>
            <a:r>
              <a:rPr lang="ja-JP" altLang="en-US" sz="1800" b="0" i="0" dirty="0">
                <a:solidFill>
                  <a:srgbClr val="000000"/>
                </a:solidFill>
                <a:effectLst/>
                <a:latin typeface="Meiryo UI" panose="020B0604030504040204" pitchFamily="50" charset="-128"/>
                <a:ea typeface="Meiryo UI" panose="020B0604030504040204" pitchFamily="50" charset="-128"/>
              </a:rPr>
              <a:t>年に開催予定です。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開催場所：</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〇〇大学〇〇キャンパス</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詳細な日程や会場については決定次第公式ウェブサイト及ぶ</a:t>
            </a:r>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メールニュースでお知らせいたします</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F90C2673-32EA-5692-6F11-9D3044721833}"/>
              </a:ext>
            </a:extLst>
          </p:cNvPr>
          <p:cNvSpPr txBox="1">
            <a:spLocks/>
          </p:cNvSpPr>
          <p:nvPr/>
        </p:nvSpPr>
        <p:spPr>
          <a:xfrm>
            <a:off x="2648068" y="1563591"/>
            <a:ext cx="6059513"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Meiryo UI" panose="020B0604030504040204" pitchFamily="50" charset="-128"/>
                <a:ea typeface="Meiryo UI" panose="020B0604030504040204" pitchFamily="50" charset="-128"/>
              </a:rPr>
              <a:t>次回大会ついてのご案内</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DDFBC660-C5DE-151D-F273-B2ED12C3A0D9}"/>
              </a:ext>
            </a:extLst>
          </p:cNvPr>
          <p:cNvSpPr/>
          <p:nvPr/>
        </p:nvSpPr>
        <p:spPr>
          <a:xfrm>
            <a:off x="2648069" y="2881236"/>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FEA61B01-854B-E7F5-A41B-443215E82874}"/>
              </a:ext>
            </a:extLst>
          </p:cNvPr>
          <p:cNvSpPr/>
          <p:nvPr/>
        </p:nvSpPr>
        <p:spPr>
          <a:xfrm>
            <a:off x="2648069" y="3429000"/>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E6285607-3BFE-A63F-0BB2-CB62C0AEE72D}"/>
              </a:ext>
            </a:extLst>
          </p:cNvPr>
          <p:cNvSpPr/>
          <p:nvPr/>
        </p:nvSpPr>
        <p:spPr>
          <a:xfrm>
            <a:off x="2648069" y="3975904"/>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図 21">
            <a:extLst>
              <a:ext uri="{FF2B5EF4-FFF2-40B4-BE49-F238E27FC236}">
                <a16:creationId xmlns:a16="http://schemas.microsoft.com/office/drawing/2014/main" id="{CE0D8C0B-AFEC-83FC-4F22-2A2F1D31970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F155D36E-3EDC-D1FD-E6AF-9D2D92F303B4}"/>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36</a:t>
            </a:fld>
            <a:endParaRPr kumimoji="1" lang="ja-JP" altLang="en-US" dirty="0">
              <a:solidFill>
                <a:schemeClr val="bg2">
                  <a:lumMod val="25000"/>
                </a:schemeClr>
              </a:solidFill>
            </a:endParaRPr>
          </a:p>
        </p:txBody>
      </p:sp>
      <p:sp>
        <p:nvSpPr>
          <p:cNvPr id="3" name="テキスト ボックス 2">
            <a:extLst>
              <a:ext uri="{FF2B5EF4-FFF2-40B4-BE49-F238E27FC236}">
                <a16:creationId xmlns:a16="http://schemas.microsoft.com/office/drawing/2014/main" id="{449B939B-E5E2-D72F-7B8F-723D8FE83166}"/>
              </a:ext>
            </a:extLst>
          </p:cNvPr>
          <p:cNvSpPr txBox="1"/>
          <p:nvPr/>
        </p:nvSpPr>
        <p:spPr>
          <a:xfrm>
            <a:off x="3823854" y="5278610"/>
            <a:ext cx="4568537" cy="369332"/>
          </a:xfrm>
          <a:prstGeom prst="rect">
            <a:avLst/>
          </a:prstGeom>
          <a:noFill/>
        </p:spPr>
        <p:txBody>
          <a:bodyPr wrap="square" rtlCol="0">
            <a:spAutoFit/>
          </a:bodyPr>
          <a:lstStyle/>
          <a:p>
            <a:pPr algn="l"/>
            <a:r>
              <a:rPr lang="ja-JP" altLang="en-US" sz="1800" b="1" i="0" dirty="0">
                <a:solidFill>
                  <a:srgbClr val="000000"/>
                </a:solidFill>
                <a:effectLst/>
                <a:latin typeface="Meiryo UI" panose="020B0604030504040204" pitchFamily="50" charset="-128"/>
                <a:ea typeface="Meiryo UI" panose="020B0604030504040204" pitchFamily="50" charset="-128"/>
              </a:rPr>
              <a:t>皆様のご参加を心よりお待ちしております</a:t>
            </a:r>
            <a:r>
              <a:rPr lang="ja-JP" altLang="en-US" b="1" i="0" dirty="0">
                <a:solidFill>
                  <a:srgbClr val="000000"/>
                </a:solidFill>
                <a:effectLst/>
                <a:latin typeface="Meiryo UI" panose="020B0604030504040204" pitchFamily="50" charset="-128"/>
                <a:ea typeface="Meiryo UI" panose="020B0604030504040204" pitchFamily="50" charset="-128"/>
              </a:rPr>
              <a:t>​</a:t>
            </a:r>
            <a:endParaRPr lang="ja-JP" altLang="en-US" b="1" i="0" dirty="0">
              <a:solidFill>
                <a:srgbClr val="000000"/>
              </a:solidFill>
              <a:effectLst/>
              <a:latin typeface="Arial" panose="020B0604020202020204" pitchFamily="34" charset="0"/>
            </a:endParaRPr>
          </a:p>
        </p:txBody>
      </p:sp>
      <p:sp>
        <p:nvSpPr>
          <p:cNvPr id="5" name="フッター プレースホルダー 4">
            <a:extLst>
              <a:ext uri="{FF2B5EF4-FFF2-40B4-BE49-F238E27FC236}">
                <a16:creationId xmlns:a16="http://schemas.microsoft.com/office/drawing/2014/main" id="{C4F9E3B6-46AA-F622-7CFA-D91B3DF3AB89}"/>
              </a:ext>
            </a:extLst>
          </p:cNvPr>
          <p:cNvSpPr>
            <a:spLocks noGrp="1"/>
          </p:cNvSpPr>
          <p:nvPr>
            <p:ph type="ftr" sz="quarter" idx="11"/>
          </p:nvPr>
        </p:nvSpPr>
        <p:spPr>
          <a:xfrm>
            <a:off x="6864927" y="635635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6761979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240DD1-D783-5370-C64C-7B42A7792F06}"/>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1293808E-2814-4C7A-FDA9-091CF3B4E0A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56D1C7DB-73E5-1E68-06F5-F152867D44B9}"/>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4980A018-6CB0-5EB9-6F12-C3B948162D22}"/>
              </a:ext>
            </a:extLst>
          </p:cNvPr>
          <p:cNvSpPr txBox="1"/>
          <p:nvPr/>
        </p:nvSpPr>
        <p:spPr>
          <a:xfrm>
            <a:off x="2849918" y="2815876"/>
            <a:ext cx="7728027" cy="2031325"/>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講演者：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講演者名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講演タイトル：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講演タイトル</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講演時間：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開始時間</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終了時間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ライブ配信： </a:t>
            </a:r>
            <a:r>
              <a:rPr lang="en-US" altLang="ja-JP" sz="1800" b="0" i="0" dirty="0">
                <a:solidFill>
                  <a:srgbClr val="000000"/>
                </a:solidFill>
                <a:effectLst/>
                <a:latin typeface="Meiryo UI" panose="020B0604030504040204" pitchFamily="50" charset="-128"/>
                <a:ea typeface="Meiryo UI" panose="020B0604030504040204" pitchFamily="50" charset="-128"/>
              </a:rPr>
              <a:t>[URL] ※QR</a:t>
            </a:r>
            <a:r>
              <a:rPr lang="ja-JP" altLang="en-US" sz="1800" b="0" i="0" dirty="0">
                <a:solidFill>
                  <a:srgbClr val="000000"/>
                </a:solidFill>
                <a:effectLst/>
                <a:latin typeface="Meiryo UI" panose="020B0604030504040204" pitchFamily="50" charset="-128"/>
                <a:ea typeface="Meiryo UI" panose="020B0604030504040204" pitchFamily="50" charset="-128"/>
              </a:rPr>
              <a:t>コード</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66271E5F-7009-7E9C-C63D-8143E173CAED}"/>
              </a:ext>
            </a:extLst>
          </p:cNvPr>
          <p:cNvSpPr txBox="1">
            <a:spLocks/>
          </p:cNvSpPr>
          <p:nvPr/>
        </p:nvSpPr>
        <p:spPr>
          <a:xfrm>
            <a:off x="2648069" y="1573509"/>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Meiryo UI" panose="020B0604030504040204" pitchFamily="50" charset="-128"/>
                <a:ea typeface="Meiryo UI" panose="020B0604030504040204" pitchFamily="50" charset="-128"/>
              </a:rPr>
              <a:t>基調講演のご案内</a:t>
            </a:r>
            <a:r>
              <a:rPr lang="ja-JP" altLang="en-US" sz="4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12A4445F-DA6B-D6AB-90A8-C0D2731B00F9}"/>
              </a:ext>
            </a:extLst>
          </p:cNvPr>
          <p:cNvSpPr/>
          <p:nvPr/>
        </p:nvSpPr>
        <p:spPr>
          <a:xfrm>
            <a:off x="2648069" y="2881236"/>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2D4375F0-5359-79F4-F1A5-335CFE884579}"/>
              </a:ext>
            </a:extLst>
          </p:cNvPr>
          <p:cNvSpPr/>
          <p:nvPr/>
        </p:nvSpPr>
        <p:spPr>
          <a:xfrm>
            <a:off x="2648069" y="3429000"/>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579CBC9D-35F6-7D62-5CBB-34B50AFF1E0C}"/>
              </a:ext>
            </a:extLst>
          </p:cNvPr>
          <p:cNvSpPr/>
          <p:nvPr/>
        </p:nvSpPr>
        <p:spPr>
          <a:xfrm>
            <a:off x="2648069" y="3975904"/>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9AB7801A-F91D-D4F2-63FA-852515B1A46E}"/>
              </a:ext>
            </a:extLst>
          </p:cNvPr>
          <p:cNvSpPr/>
          <p:nvPr/>
        </p:nvSpPr>
        <p:spPr>
          <a:xfrm>
            <a:off x="2648069" y="4521375"/>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図 21">
            <a:extLst>
              <a:ext uri="{FF2B5EF4-FFF2-40B4-BE49-F238E27FC236}">
                <a16:creationId xmlns:a16="http://schemas.microsoft.com/office/drawing/2014/main" id="{7579D5EF-48D0-92AB-82C2-0BA91232C20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379B1C0F-C42A-BC25-3D9C-FB60829B5702}"/>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4</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2D322285-DDA9-32E4-4965-B2E1E26644C9}"/>
              </a:ext>
            </a:extLst>
          </p:cNvPr>
          <p:cNvSpPr/>
          <p:nvPr/>
        </p:nvSpPr>
        <p:spPr>
          <a:xfrm>
            <a:off x="2943436" y="5004976"/>
            <a:ext cx="1077846" cy="108294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ひし形 4">
            <a:extLst>
              <a:ext uri="{FF2B5EF4-FFF2-40B4-BE49-F238E27FC236}">
                <a16:creationId xmlns:a16="http://schemas.microsoft.com/office/drawing/2014/main" id="{86E98FA6-339B-7348-444F-ED7E2FFDA1AD}"/>
              </a:ext>
            </a:extLst>
          </p:cNvPr>
          <p:cNvSpPr/>
          <p:nvPr/>
        </p:nvSpPr>
        <p:spPr>
          <a:xfrm>
            <a:off x="8245960" y="2891470"/>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29EFB71D-A122-413F-1911-1DF4F4058EF0}"/>
              </a:ext>
            </a:extLst>
          </p:cNvPr>
          <p:cNvSpPr/>
          <p:nvPr/>
        </p:nvSpPr>
        <p:spPr>
          <a:xfrm>
            <a:off x="8294754" y="3436005"/>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a:extLst>
              <a:ext uri="{FF2B5EF4-FFF2-40B4-BE49-F238E27FC236}">
                <a16:creationId xmlns:a16="http://schemas.microsoft.com/office/drawing/2014/main" id="{017FEE9C-0FD8-5F77-74B4-F00A4663063B}"/>
              </a:ext>
            </a:extLst>
          </p:cNvPr>
          <p:cNvSpPr txBox="1"/>
          <p:nvPr/>
        </p:nvSpPr>
        <p:spPr>
          <a:xfrm>
            <a:off x="8447809" y="2807926"/>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会場：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会場名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地図</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2" name="フッター プレースホルダー 11">
            <a:extLst>
              <a:ext uri="{FF2B5EF4-FFF2-40B4-BE49-F238E27FC236}">
                <a16:creationId xmlns:a16="http://schemas.microsoft.com/office/drawing/2014/main" id="{52A371A4-AC80-C449-A4BF-BD12D9C96101}"/>
              </a:ext>
            </a:extLst>
          </p:cNvPr>
          <p:cNvSpPr>
            <a:spLocks noGrp="1"/>
          </p:cNvSpPr>
          <p:nvPr>
            <p:ph type="ftr" sz="quarter" idx="11"/>
          </p:nvPr>
        </p:nvSpPr>
        <p:spPr>
          <a:xfrm>
            <a:off x="6854537" y="6375474"/>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2300117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B4B51C-4A74-A3A0-615F-73225CCC50EB}"/>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03E546AA-44FC-FFB3-C8AC-05BA1B67FD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F9D455F2-D23C-D895-0D93-5F49C1115778}"/>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9FCF0238-E917-76D7-23FF-CED10469819A}"/>
              </a:ext>
            </a:extLst>
          </p:cNvPr>
          <p:cNvSpPr txBox="1"/>
          <p:nvPr/>
        </p:nvSpPr>
        <p:spPr>
          <a:xfrm>
            <a:off x="2849918" y="2815876"/>
            <a:ext cx="7728027" cy="923330"/>
          </a:xfrm>
          <a:prstGeom prst="rect">
            <a:avLst/>
          </a:prstGeom>
          <a:noFill/>
        </p:spPr>
        <p:txBody>
          <a:bodyPr wrap="square">
            <a:spAutoFit/>
          </a:bodyPr>
          <a:lstStyle/>
          <a:p>
            <a:pPr algn="l" rtl="0"/>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会場番号：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番号</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オンライン会場： </a:t>
            </a:r>
            <a:r>
              <a:rPr lang="en-US" altLang="ja-JP" sz="1800" b="0" i="0" dirty="0">
                <a:solidFill>
                  <a:srgbClr val="000000"/>
                </a:solidFill>
                <a:effectLst/>
                <a:latin typeface="Meiryo UI" panose="020B0604030504040204" pitchFamily="50" charset="-128"/>
                <a:ea typeface="Meiryo UI" panose="020B0604030504040204" pitchFamily="50" charset="-128"/>
              </a:rPr>
              <a:t>[URL] ※QR</a:t>
            </a:r>
            <a:r>
              <a:rPr lang="ja-JP" altLang="en-US" sz="1800" b="0" i="0" dirty="0">
                <a:solidFill>
                  <a:srgbClr val="000000"/>
                </a:solidFill>
                <a:effectLst/>
                <a:latin typeface="Meiryo UI" panose="020B0604030504040204" pitchFamily="50" charset="-128"/>
                <a:ea typeface="Meiryo UI" panose="020B0604030504040204" pitchFamily="50" charset="-128"/>
              </a:rPr>
              <a:t>コード</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30FD0CCD-EB31-9DFB-3347-9CAC5C4DF69F}"/>
              </a:ext>
            </a:extLst>
          </p:cNvPr>
          <p:cNvSpPr txBox="1">
            <a:spLocks/>
          </p:cNvSpPr>
          <p:nvPr/>
        </p:nvSpPr>
        <p:spPr>
          <a:xfrm>
            <a:off x="2648069" y="1573509"/>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Meiryo UI" panose="020B0604030504040204" pitchFamily="50" charset="-128"/>
                <a:ea typeface="Meiryo UI" panose="020B0604030504040204" pitchFamily="50" charset="-128"/>
              </a:rPr>
              <a:t>会場番号のご案内</a:t>
            </a:r>
            <a:r>
              <a:rPr lang="ja-JP" altLang="en-US" sz="4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19C8F917-73E1-3A11-12AD-676D9E9097CB}"/>
              </a:ext>
            </a:extLst>
          </p:cNvPr>
          <p:cNvSpPr/>
          <p:nvPr/>
        </p:nvSpPr>
        <p:spPr>
          <a:xfrm>
            <a:off x="2648069" y="2881236"/>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FB5115AA-3C58-815A-3553-31E1AA71CAF0}"/>
              </a:ext>
            </a:extLst>
          </p:cNvPr>
          <p:cNvSpPr/>
          <p:nvPr/>
        </p:nvSpPr>
        <p:spPr>
          <a:xfrm>
            <a:off x="2648069" y="3429000"/>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a:extLst>
              <a:ext uri="{FF2B5EF4-FFF2-40B4-BE49-F238E27FC236}">
                <a16:creationId xmlns:a16="http://schemas.microsoft.com/office/drawing/2014/main" id="{00579CF7-9727-566C-701C-F99A8C09D5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336E7505-0011-D7EC-0163-52A3B8517B82}"/>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5</a:t>
            </a:fld>
            <a:endParaRPr kumimoji="1" lang="ja-JP" altLang="en-US" dirty="0">
              <a:solidFill>
                <a:schemeClr val="bg2">
                  <a:lumMod val="25000"/>
                </a:schemeClr>
              </a:solidFill>
            </a:endParaRPr>
          </a:p>
        </p:txBody>
      </p:sp>
      <p:sp>
        <p:nvSpPr>
          <p:cNvPr id="12" name="正方形/長方形 11">
            <a:extLst>
              <a:ext uri="{FF2B5EF4-FFF2-40B4-BE49-F238E27FC236}">
                <a16:creationId xmlns:a16="http://schemas.microsoft.com/office/drawing/2014/main" id="{415FDFAF-FC93-718D-7AA2-0142081BB20F}"/>
              </a:ext>
            </a:extLst>
          </p:cNvPr>
          <p:cNvSpPr/>
          <p:nvPr/>
        </p:nvSpPr>
        <p:spPr>
          <a:xfrm>
            <a:off x="2953827" y="3882758"/>
            <a:ext cx="1077846" cy="1082949"/>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ひし形 12">
            <a:extLst>
              <a:ext uri="{FF2B5EF4-FFF2-40B4-BE49-F238E27FC236}">
                <a16:creationId xmlns:a16="http://schemas.microsoft.com/office/drawing/2014/main" id="{98DB6478-C8D5-DC6B-1E17-81D2449C59C6}"/>
              </a:ext>
            </a:extLst>
          </p:cNvPr>
          <p:cNvSpPr/>
          <p:nvPr/>
        </p:nvSpPr>
        <p:spPr>
          <a:xfrm>
            <a:off x="7528332" y="2881235"/>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4898AFDA-E27D-3F00-FC47-C3CB0CD1A8B7}"/>
              </a:ext>
            </a:extLst>
          </p:cNvPr>
          <p:cNvSpPr/>
          <p:nvPr/>
        </p:nvSpPr>
        <p:spPr>
          <a:xfrm>
            <a:off x="8326253" y="3630849"/>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BA46825E-294D-21AA-9B7F-9C9AAFFF7541}"/>
              </a:ext>
            </a:extLst>
          </p:cNvPr>
          <p:cNvSpPr txBox="1"/>
          <p:nvPr/>
        </p:nvSpPr>
        <p:spPr>
          <a:xfrm>
            <a:off x="7730181" y="2807926"/>
            <a:ext cx="4001155" cy="923330"/>
          </a:xfrm>
          <a:prstGeom prst="rect">
            <a:avLst/>
          </a:prstGeom>
          <a:noFill/>
        </p:spPr>
        <p:txBody>
          <a:bodyPr wrap="square" rtlCol="0">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会場名</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建物名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階数</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教室番号</a:t>
            </a:r>
            <a:r>
              <a:rPr lang="en-US" altLang="ja-JP" sz="1800" b="0" i="0" dirty="0">
                <a:solidFill>
                  <a:srgbClr val="000000"/>
                </a:solidFill>
                <a:effectLst/>
                <a:latin typeface="Meiryo UI" panose="020B0604030504040204" pitchFamily="50" charset="-128"/>
                <a:ea typeface="Meiryo UI" panose="020B0604030504040204" pitchFamily="50" charset="-128"/>
              </a:rPr>
              <a:t>]</a:t>
            </a:r>
          </a:p>
          <a:p>
            <a:pPr algn="l" rtl="0"/>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地図</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p:txBody>
      </p:sp>
      <p:sp>
        <p:nvSpPr>
          <p:cNvPr id="4" name="フッター プレースホルダー 3">
            <a:extLst>
              <a:ext uri="{FF2B5EF4-FFF2-40B4-BE49-F238E27FC236}">
                <a16:creationId xmlns:a16="http://schemas.microsoft.com/office/drawing/2014/main" id="{D0B16059-EBE8-70A3-64D9-C9279F18535E}"/>
              </a:ext>
            </a:extLst>
          </p:cNvPr>
          <p:cNvSpPr>
            <a:spLocks noGrp="1"/>
          </p:cNvSpPr>
          <p:nvPr>
            <p:ph type="ftr" sz="quarter" idx="11"/>
          </p:nvPr>
        </p:nvSpPr>
        <p:spPr>
          <a:xfrm>
            <a:off x="6942531" y="6356349"/>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31440816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A815A8-30F5-966A-4722-E1D1591A1FE6}"/>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53980501-78EC-A946-551E-504AC1D0D2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C04CE96-9E89-F8DD-7063-0413F9FB607A}"/>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F77AB9C3-3D7E-2D65-F66F-997ACF20D963}"/>
              </a:ext>
            </a:extLst>
          </p:cNvPr>
          <p:cNvSpPr txBox="1"/>
          <p:nvPr/>
        </p:nvSpPr>
        <p:spPr>
          <a:xfrm>
            <a:off x="2849918" y="2815876"/>
            <a:ext cx="8503882" cy="2585323"/>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各セッション時間：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開始時間</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終了時間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各セッションタイトル：</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セッションタイトル</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各セッション登壇者：</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氏名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所属</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資料（ハンズアウト）の有無：</a:t>
            </a:r>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資料のダウンロードリンク</a:t>
            </a:r>
            <a:r>
              <a:rPr lang="en-US" altLang="ja-JP" sz="1800" b="0" i="0" dirty="0">
                <a:solidFill>
                  <a:srgbClr val="000000"/>
                </a:solidFill>
                <a:effectLst/>
                <a:latin typeface="Meiryo UI" panose="020B0604030504040204" pitchFamily="50" charset="-128"/>
                <a:ea typeface="Meiryo UI" panose="020B0604030504040204" pitchFamily="50" charset="-128"/>
              </a:rPr>
              <a:t>URL] ※QR</a:t>
            </a:r>
            <a:r>
              <a:rPr lang="ja-JP" altLang="en-US" sz="1800" b="0" i="0" dirty="0">
                <a:solidFill>
                  <a:srgbClr val="000000"/>
                </a:solidFill>
                <a:effectLst/>
                <a:latin typeface="Meiryo UI" panose="020B0604030504040204" pitchFamily="50" charset="-128"/>
                <a:ea typeface="Meiryo UI" panose="020B0604030504040204" pitchFamily="50" charset="-128"/>
              </a:rPr>
              <a:t>コード</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75C85B92-5547-FD82-DF97-4B958F19A0C3}"/>
              </a:ext>
            </a:extLst>
          </p:cNvPr>
          <p:cNvSpPr txBox="1">
            <a:spLocks/>
          </p:cNvSpPr>
          <p:nvPr/>
        </p:nvSpPr>
        <p:spPr>
          <a:xfrm>
            <a:off x="2648069" y="1573509"/>
            <a:ext cx="59625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Meiryo UI" panose="020B0604030504040204" pitchFamily="50" charset="-128"/>
                <a:ea typeface="Meiryo UI" panose="020B0604030504040204" pitchFamily="50" charset="-128"/>
              </a:rPr>
              <a:t>プログラムスケジュール</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81172392-91C8-8E6A-68F0-16111E6D4A8E}"/>
              </a:ext>
            </a:extLst>
          </p:cNvPr>
          <p:cNvSpPr/>
          <p:nvPr/>
        </p:nvSpPr>
        <p:spPr>
          <a:xfrm>
            <a:off x="2648069" y="2881236"/>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EDD3A1DE-7700-334D-F24C-72D29C184341}"/>
              </a:ext>
            </a:extLst>
          </p:cNvPr>
          <p:cNvSpPr/>
          <p:nvPr/>
        </p:nvSpPr>
        <p:spPr>
          <a:xfrm>
            <a:off x="2648069" y="3429000"/>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C7DD5FD8-DC74-AB70-B72B-F17456433919}"/>
              </a:ext>
            </a:extLst>
          </p:cNvPr>
          <p:cNvSpPr/>
          <p:nvPr/>
        </p:nvSpPr>
        <p:spPr>
          <a:xfrm>
            <a:off x="2648069" y="3975904"/>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A8C8397B-E5C0-3700-6D62-0087A19BC530}"/>
              </a:ext>
            </a:extLst>
          </p:cNvPr>
          <p:cNvSpPr/>
          <p:nvPr/>
        </p:nvSpPr>
        <p:spPr>
          <a:xfrm>
            <a:off x="2648069" y="4521375"/>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図 21">
            <a:extLst>
              <a:ext uri="{FF2B5EF4-FFF2-40B4-BE49-F238E27FC236}">
                <a16:creationId xmlns:a16="http://schemas.microsoft.com/office/drawing/2014/main" id="{B1B5AEFD-3844-53FD-E2C5-85BA6EFDCA3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FACBD1A3-40E9-16FA-48FC-15B8BECA76E7}"/>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6</a:t>
            </a:fld>
            <a:endParaRPr kumimoji="1" lang="ja-JP" altLang="en-US" dirty="0">
              <a:solidFill>
                <a:schemeClr val="bg2">
                  <a:lumMod val="25000"/>
                </a:schemeClr>
              </a:solidFill>
            </a:endParaRPr>
          </a:p>
        </p:txBody>
      </p:sp>
      <p:sp>
        <p:nvSpPr>
          <p:cNvPr id="4" name="正方形/長方形 3">
            <a:extLst>
              <a:ext uri="{FF2B5EF4-FFF2-40B4-BE49-F238E27FC236}">
                <a16:creationId xmlns:a16="http://schemas.microsoft.com/office/drawing/2014/main" id="{C06AAC2E-811D-8A35-D9D3-F1F4E0DFD66A}"/>
              </a:ext>
            </a:extLst>
          </p:cNvPr>
          <p:cNvSpPr/>
          <p:nvPr/>
        </p:nvSpPr>
        <p:spPr>
          <a:xfrm>
            <a:off x="8368146" y="3486902"/>
            <a:ext cx="1614054" cy="1621695"/>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フッター プレースホルダー 4">
            <a:extLst>
              <a:ext uri="{FF2B5EF4-FFF2-40B4-BE49-F238E27FC236}">
                <a16:creationId xmlns:a16="http://schemas.microsoft.com/office/drawing/2014/main" id="{F2D9F3C6-C64C-1DA5-5CF7-82FB49F8EE53}"/>
              </a:ext>
            </a:extLst>
          </p:cNvPr>
          <p:cNvSpPr>
            <a:spLocks noGrp="1"/>
          </p:cNvSpPr>
          <p:nvPr>
            <p:ph type="ftr" sz="quarter" idx="11"/>
          </p:nvPr>
        </p:nvSpPr>
        <p:spPr>
          <a:xfrm>
            <a:off x="6864927" y="635291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3226846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FBF011-0B60-A3C2-3867-951FC8B41C46}"/>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3089D3A9-3593-283E-6B5D-D83A9C663A7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D9E37F6A-6C2C-73EF-84B6-955D25BFC759}"/>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C5A9426D-C901-EBF4-8A9F-7C1CBD9192E0}"/>
              </a:ext>
            </a:extLst>
          </p:cNvPr>
          <p:cNvSpPr txBox="1"/>
          <p:nvPr/>
        </p:nvSpPr>
        <p:spPr>
          <a:xfrm>
            <a:off x="2849918" y="2815876"/>
            <a:ext cx="7935846" cy="923330"/>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質疑応答の時間：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分以内</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質問方法：質問はマイクを使用するか、チャット機能を使用してください</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10" name="タイトル 1">
            <a:extLst>
              <a:ext uri="{FF2B5EF4-FFF2-40B4-BE49-F238E27FC236}">
                <a16:creationId xmlns:a16="http://schemas.microsoft.com/office/drawing/2014/main" id="{4DA6846F-B9C6-594B-8AF0-D95EE16512BD}"/>
              </a:ext>
            </a:extLst>
          </p:cNvPr>
          <p:cNvSpPr txBox="1">
            <a:spLocks/>
          </p:cNvSpPr>
          <p:nvPr/>
        </p:nvSpPr>
        <p:spPr>
          <a:xfrm>
            <a:off x="2648069" y="1563591"/>
            <a:ext cx="4506375"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Meiryo UI" panose="020B0604030504040204" pitchFamily="50" charset="-128"/>
                <a:ea typeface="Meiryo UI" panose="020B0604030504040204" pitchFamily="50" charset="-128"/>
              </a:rPr>
              <a:t>質疑応答のご案内</a:t>
            </a:r>
            <a:r>
              <a:rPr lang="ja-JP" altLang="en-US" sz="4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3BC808CA-D803-BCE4-92E3-7B81575C004A}"/>
              </a:ext>
            </a:extLst>
          </p:cNvPr>
          <p:cNvSpPr/>
          <p:nvPr/>
        </p:nvSpPr>
        <p:spPr>
          <a:xfrm>
            <a:off x="2648069" y="2881236"/>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0968E30C-B876-C5CE-5703-B9B05E93CCB1}"/>
              </a:ext>
            </a:extLst>
          </p:cNvPr>
          <p:cNvSpPr/>
          <p:nvPr/>
        </p:nvSpPr>
        <p:spPr>
          <a:xfrm>
            <a:off x="2648069" y="3429000"/>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pic>
        <p:nvPicPr>
          <p:cNvPr id="22" name="図 21">
            <a:extLst>
              <a:ext uri="{FF2B5EF4-FFF2-40B4-BE49-F238E27FC236}">
                <a16:creationId xmlns:a16="http://schemas.microsoft.com/office/drawing/2014/main" id="{3D069F5B-F546-2083-6060-0B4E7EF3C9B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91AED8BE-337A-B2FC-2527-EB2671CF0DE0}"/>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7</a:t>
            </a:fld>
            <a:endParaRPr kumimoji="1" lang="ja-JP" altLang="en-US" dirty="0">
              <a:solidFill>
                <a:schemeClr val="bg2">
                  <a:lumMod val="25000"/>
                </a:schemeClr>
              </a:solidFill>
            </a:endParaRPr>
          </a:p>
        </p:txBody>
      </p:sp>
      <p:sp>
        <p:nvSpPr>
          <p:cNvPr id="4" name="フッター プレースホルダー 3">
            <a:extLst>
              <a:ext uri="{FF2B5EF4-FFF2-40B4-BE49-F238E27FC236}">
                <a16:creationId xmlns:a16="http://schemas.microsoft.com/office/drawing/2014/main" id="{C292DF77-64B5-216F-A316-4BBEF90222B1}"/>
              </a:ext>
            </a:extLst>
          </p:cNvPr>
          <p:cNvSpPr>
            <a:spLocks noGrp="1"/>
          </p:cNvSpPr>
          <p:nvPr>
            <p:ph type="ftr" sz="quarter" idx="11"/>
          </p:nvPr>
        </p:nvSpPr>
        <p:spPr>
          <a:xfrm>
            <a:off x="6817841" y="635635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1357098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AE24DA0-94D5-B621-EFF2-03DD623F1229}"/>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1415052F-0F9C-F694-8FB6-92D83D962D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B5BC53DF-ED6C-2416-6664-ED86D6C24A2B}"/>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811B2FC1-3402-E8A5-63C3-7436561C3303}"/>
              </a:ext>
            </a:extLst>
          </p:cNvPr>
          <p:cNvSpPr txBox="1"/>
          <p:nvPr/>
        </p:nvSpPr>
        <p:spPr>
          <a:xfrm>
            <a:off x="2254174" y="2822322"/>
            <a:ext cx="5642918" cy="1754326"/>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ファシリテーター：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講師名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ワークショップタイトル：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テーマタイトル</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ワークショップ開催時間：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開始時間</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終了時間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Meiryo UI" panose="020B0604030504040204" pitchFamily="50" charset="-128"/>
              <a:ea typeface="Meiryo UI" panose="020B0604030504040204" pitchFamily="50" charset="-128"/>
            </a:endParaRPr>
          </a:p>
        </p:txBody>
      </p:sp>
      <p:sp>
        <p:nvSpPr>
          <p:cNvPr id="10" name="タイトル 1">
            <a:extLst>
              <a:ext uri="{FF2B5EF4-FFF2-40B4-BE49-F238E27FC236}">
                <a16:creationId xmlns:a16="http://schemas.microsoft.com/office/drawing/2014/main" id="{E7308375-AD8E-8D3C-BF12-06F283C73F84}"/>
              </a:ext>
            </a:extLst>
          </p:cNvPr>
          <p:cNvSpPr txBox="1">
            <a:spLocks/>
          </p:cNvSpPr>
          <p:nvPr/>
        </p:nvSpPr>
        <p:spPr>
          <a:xfrm>
            <a:off x="2648069" y="1563591"/>
            <a:ext cx="6038731"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Meiryo UI" panose="020B0604030504040204" pitchFamily="50" charset="-128"/>
                <a:ea typeface="Meiryo UI" panose="020B0604030504040204" pitchFamily="50" charset="-128"/>
              </a:rPr>
              <a:t>ワークショップのご案内</a:t>
            </a:r>
            <a:r>
              <a:rPr lang="ja-JP" altLang="en-US" sz="40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695639C8-7C4D-C5D0-76C8-CF6ADFE5C070}"/>
              </a:ext>
            </a:extLst>
          </p:cNvPr>
          <p:cNvSpPr/>
          <p:nvPr/>
        </p:nvSpPr>
        <p:spPr>
          <a:xfrm>
            <a:off x="2017957" y="2891257"/>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3DF01206-9A63-46BF-2BAC-0E38BCDD470B}"/>
              </a:ext>
            </a:extLst>
          </p:cNvPr>
          <p:cNvSpPr/>
          <p:nvPr/>
        </p:nvSpPr>
        <p:spPr>
          <a:xfrm>
            <a:off x="2017957" y="3446797"/>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5" name="ひし形 14">
            <a:extLst>
              <a:ext uri="{FF2B5EF4-FFF2-40B4-BE49-F238E27FC236}">
                <a16:creationId xmlns:a16="http://schemas.microsoft.com/office/drawing/2014/main" id="{8B49BD97-93B9-0B25-979E-BBAF914E7AF1}"/>
              </a:ext>
            </a:extLst>
          </p:cNvPr>
          <p:cNvSpPr/>
          <p:nvPr/>
        </p:nvSpPr>
        <p:spPr>
          <a:xfrm>
            <a:off x="2017957" y="3985147"/>
            <a:ext cx="201849" cy="201849"/>
          </a:xfrm>
          <a:prstGeom prst="diamond">
            <a:avLst/>
          </a:prstGeom>
          <a:solidFill>
            <a:srgbClr val="66CEF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ひし形 15">
            <a:extLst>
              <a:ext uri="{FF2B5EF4-FFF2-40B4-BE49-F238E27FC236}">
                <a16:creationId xmlns:a16="http://schemas.microsoft.com/office/drawing/2014/main" id="{F392399C-6F75-3C8D-F9BB-0B6E2559EF83}"/>
              </a:ext>
            </a:extLst>
          </p:cNvPr>
          <p:cNvSpPr/>
          <p:nvPr/>
        </p:nvSpPr>
        <p:spPr>
          <a:xfrm>
            <a:off x="8245960" y="2891470"/>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図 21">
            <a:extLst>
              <a:ext uri="{FF2B5EF4-FFF2-40B4-BE49-F238E27FC236}">
                <a16:creationId xmlns:a16="http://schemas.microsoft.com/office/drawing/2014/main" id="{491F6BA3-EE20-0275-E663-1EADCAAF0F1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4A8B7DD1-E9FF-6F48-5220-D0F5B2DB41A2}"/>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8</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A46BA5F2-62B4-DCD0-67CB-D8C06C21C444}"/>
              </a:ext>
            </a:extLst>
          </p:cNvPr>
          <p:cNvSpPr/>
          <p:nvPr/>
        </p:nvSpPr>
        <p:spPr>
          <a:xfrm>
            <a:off x="8294754" y="3436005"/>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67F6586B-1B87-DC1A-AD5F-CBA27AE958B0}"/>
              </a:ext>
            </a:extLst>
          </p:cNvPr>
          <p:cNvSpPr txBox="1"/>
          <p:nvPr/>
        </p:nvSpPr>
        <p:spPr>
          <a:xfrm>
            <a:off x="8447809" y="2807926"/>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会場：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会場名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地図</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E3B6A096-29C6-562A-0B76-F6291AD36A1A}"/>
              </a:ext>
            </a:extLst>
          </p:cNvPr>
          <p:cNvSpPr>
            <a:spLocks noGrp="1"/>
          </p:cNvSpPr>
          <p:nvPr>
            <p:ph type="ftr" sz="quarter" idx="11"/>
          </p:nvPr>
        </p:nvSpPr>
        <p:spPr>
          <a:xfrm>
            <a:off x="6988963" y="6356350"/>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560306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2B93EF-E048-8361-65B5-E8E4DCC6B4DA}"/>
            </a:ext>
          </a:extLst>
        </p:cNvPr>
        <p:cNvGrpSpPr/>
        <p:nvPr/>
      </p:nvGrpSpPr>
      <p:grpSpPr>
        <a:xfrm>
          <a:off x="0" y="0"/>
          <a:ext cx="0" cy="0"/>
          <a:chOff x="0" y="0"/>
          <a:chExt cx="0" cy="0"/>
        </a:xfrm>
      </p:grpSpPr>
      <p:pic>
        <p:nvPicPr>
          <p:cNvPr id="19" name="図 18">
            <a:extLst>
              <a:ext uri="{FF2B5EF4-FFF2-40B4-BE49-F238E27FC236}">
                <a16:creationId xmlns:a16="http://schemas.microsoft.com/office/drawing/2014/main" id="{B89BA473-CAFB-C51E-1AC8-F223A40786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0" name="四角形: 角を丸くする 19">
            <a:extLst>
              <a:ext uri="{FF2B5EF4-FFF2-40B4-BE49-F238E27FC236}">
                <a16:creationId xmlns:a16="http://schemas.microsoft.com/office/drawing/2014/main" id="{E5557A1D-7F3F-8FB0-0579-C7EA30EB087D}"/>
              </a:ext>
            </a:extLst>
          </p:cNvPr>
          <p:cNvSpPr/>
          <p:nvPr/>
        </p:nvSpPr>
        <p:spPr>
          <a:xfrm>
            <a:off x="460664" y="394854"/>
            <a:ext cx="11294918" cy="6005945"/>
          </a:xfrm>
          <a:prstGeom prst="roundRect">
            <a:avLst>
              <a:gd name="adj" fmla="val 8362"/>
            </a:avLst>
          </a:prstGeom>
          <a:solidFill>
            <a:srgbClr val="FFFFFF">
              <a:alpha val="69804"/>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テキスト ボックス 5">
            <a:extLst>
              <a:ext uri="{FF2B5EF4-FFF2-40B4-BE49-F238E27FC236}">
                <a16:creationId xmlns:a16="http://schemas.microsoft.com/office/drawing/2014/main" id="{3A0FE579-7602-713F-8AE0-21533B8882FF}"/>
              </a:ext>
            </a:extLst>
          </p:cNvPr>
          <p:cNvSpPr txBox="1"/>
          <p:nvPr/>
        </p:nvSpPr>
        <p:spPr>
          <a:xfrm>
            <a:off x="2254174" y="2822322"/>
            <a:ext cx="5642918" cy="1200329"/>
          </a:xfrm>
          <a:prstGeom prst="rect">
            <a:avLst/>
          </a:prstGeom>
          <a:noFill/>
        </p:spPr>
        <p:txBody>
          <a:bodyPr wrap="square">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展示会時間：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開始時間</a:t>
            </a:r>
            <a:r>
              <a:rPr lang="en-US" altLang="ja-JP" sz="1800" b="0" i="0" dirty="0">
                <a:solidFill>
                  <a:srgbClr val="000000"/>
                </a:solidFill>
                <a:effectLst/>
                <a:latin typeface="Meiryo UI" panose="020B0604030504040204" pitchFamily="50" charset="-128"/>
                <a:ea typeface="Meiryo UI" panose="020B0604030504040204" pitchFamily="50" charset="-128"/>
              </a:rPr>
              <a:t>] </a:t>
            </a:r>
            <a:r>
              <a:rPr lang="ja-JP" altLang="en-US" sz="1800" b="0" i="0" dirty="0">
                <a:solidFill>
                  <a:srgbClr val="000000"/>
                </a:solidFill>
                <a:effectLst/>
                <a:latin typeface="Meiryo UI" panose="020B0604030504040204" pitchFamily="50" charset="-128"/>
                <a:ea typeface="Meiryo UI" panose="020B0604030504040204" pitchFamily="50" charset="-128"/>
              </a:rPr>
              <a:t>～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終了時間</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dirty="0">
              <a:solidFill>
                <a:srgbClr val="000000"/>
              </a:solidFill>
              <a:latin typeface="Meiryo UI" panose="020B0604030504040204" pitchFamily="50" charset="-128"/>
              <a:ea typeface="Meiryo UI" panose="020B0604030504040204" pitchFamily="50" charset="-128"/>
            </a:endParaRPr>
          </a:p>
          <a:p>
            <a:pPr algn="l" rtl="0"/>
            <a:r>
              <a:rPr lang="ja-JP" altLang="en-US" sz="1800" b="0" i="0" dirty="0">
                <a:solidFill>
                  <a:srgbClr val="000000"/>
                </a:solidFill>
                <a:effectLst/>
                <a:latin typeface="Meiryo UI" panose="020B0604030504040204" pitchFamily="50" charset="-128"/>
                <a:ea typeface="Meiryo UI" panose="020B0604030504040204" pitchFamily="50" charset="-128"/>
              </a:rPr>
              <a:t>開催者：</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主催</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協賛</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後援</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a:p>
            <a:pPr algn="l" rtl="0"/>
            <a:endParaRPr lang="en-US" altLang="ja-JP" sz="1800" b="0" i="0" dirty="0">
              <a:solidFill>
                <a:srgbClr val="000000"/>
              </a:solidFill>
              <a:effectLst/>
              <a:latin typeface="Meiryo UI" panose="020B0604030504040204" pitchFamily="50" charset="-128"/>
              <a:ea typeface="Meiryo UI" panose="020B0604030504040204" pitchFamily="50" charset="-128"/>
            </a:endParaRPr>
          </a:p>
        </p:txBody>
      </p:sp>
      <p:sp>
        <p:nvSpPr>
          <p:cNvPr id="10" name="タイトル 1">
            <a:extLst>
              <a:ext uri="{FF2B5EF4-FFF2-40B4-BE49-F238E27FC236}">
                <a16:creationId xmlns:a16="http://schemas.microsoft.com/office/drawing/2014/main" id="{8FFA3F4C-750B-8A0D-15A1-5469DD69894F}"/>
              </a:ext>
            </a:extLst>
          </p:cNvPr>
          <p:cNvSpPr txBox="1">
            <a:spLocks/>
          </p:cNvSpPr>
          <p:nvPr/>
        </p:nvSpPr>
        <p:spPr>
          <a:xfrm>
            <a:off x="2648070" y="1563591"/>
            <a:ext cx="2007058" cy="73473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pPr algn="l" rtl="0"/>
            <a:r>
              <a:rPr lang="ja-JP" altLang="en-US" sz="4000" b="0" i="0" dirty="0">
                <a:solidFill>
                  <a:srgbClr val="000000"/>
                </a:solidFill>
                <a:effectLst/>
                <a:latin typeface="Meiryo UI" panose="020B0604030504040204" pitchFamily="50" charset="-128"/>
                <a:ea typeface="Meiryo UI" panose="020B0604030504040204" pitchFamily="50" charset="-128"/>
              </a:rPr>
              <a:t>展示会</a:t>
            </a:r>
            <a:endParaRPr lang="ja-JP" altLang="en-US" sz="1600" b="0" i="0" dirty="0">
              <a:solidFill>
                <a:srgbClr val="000000"/>
              </a:solidFill>
              <a:effectLst/>
              <a:latin typeface="Arial" panose="020B0604020202020204" pitchFamily="34" charset="0"/>
            </a:endParaRPr>
          </a:p>
        </p:txBody>
      </p:sp>
      <p:sp>
        <p:nvSpPr>
          <p:cNvPr id="11" name="ひし形 10">
            <a:extLst>
              <a:ext uri="{FF2B5EF4-FFF2-40B4-BE49-F238E27FC236}">
                <a16:creationId xmlns:a16="http://schemas.microsoft.com/office/drawing/2014/main" id="{C2C99284-1B7B-1DEF-23FC-357AC72FAC5B}"/>
              </a:ext>
            </a:extLst>
          </p:cNvPr>
          <p:cNvSpPr/>
          <p:nvPr/>
        </p:nvSpPr>
        <p:spPr>
          <a:xfrm>
            <a:off x="2017957" y="2893099"/>
            <a:ext cx="201849" cy="201849"/>
          </a:xfrm>
          <a:prstGeom prst="diamond">
            <a:avLst/>
          </a:prstGeom>
          <a:solidFill>
            <a:srgbClr val="00AEE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ひし形 13">
            <a:extLst>
              <a:ext uri="{FF2B5EF4-FFF2-40B4-BE49-F238E27FC236}">
                <a16:creationId xmlns:a16="http://schemas.microsoft.com/office/drawing/2014/main" id="{F28B2F95-F27C-FB0E-4E07-E3C580B18406}"/>
              </a:ext>
            </a:extLst>
          </p:cNvPr>
          <p:cNvSpPr/>
          <p:nvPr/>
        </p:nvSpPr>
        <p:spPr>
          <a:xfrm>
            <a:off x="2017957" y="3436406"/>
            <a:ext cx="201849" cy="201849"/>
          </a:xfrm>
          <a:prstGeom prst="diamond">
            <a:avLst/>
          </a:prstGeom>
          <a:solidFill>
            <a:srgbClr val="33BEF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ひし形 15">
            <a:extLst>
              <a:ext uri="{FF2B5EF4-FFF2-40B4-BE49-F238E27FC236}">
                <a16:creationId xmlns:a16="http://schemas.microsoft.com/office/drawing/2014/main" id="{61B28807-8708-DBBF-372A-7C565C798519}"/>
              </a:ext>
            </a:extLst>
          </p:cNvPr>
          <p:cNvSpPr/>
          <p:nvPr/>
        </p:nvSpPr>
        <p:spPr>
          <a:xfrm>
            <a:off x="8256831" y="2893098"/>
            <a:ext cx="201849" cy="201849"/>
          </a:xfrm>
          <a:prstGeom prst="diamond">
            <a:avLst/>
          </a:prstGeom>
          <a:solidFill>
            <a:srgbClr val="99DFF9"/>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2" name="図 21">
            <a:extLst>
              <a:ext uri="{FF2B5EF4-FFF2-40B4-BE49-F238E27FC236}">
                <a16:creationId xmlns:a16="http://schemas.microsoft.com/office/drawing/2014/main" id="{D2ADAA5B-E6B2-4B26-B2F7-187743A2DD5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543" y="1451721"/>
            <a:ext cx="856526" cy="856526"/>
          </a:xfrm>
          <a:prstGeom prst="rect">
            <a:avLst/>
          </a:prstGeom>
        </p:spPr>
      </p:pic>
      <p:sp>
        <p:nvSpPr>
          <p:cNvPr id="2" name="スライド番号プレースホルダー 1">
            <a:extLst>
              <a:ext uri="{FF2B5EF4-FFF2-40B4-BE49-F238E27FC236}">
                <a16:creationId xmlns:a16="http://schemas.microsoft.com/office/drawing/2014/main" id="{71B43A35-6E01-5A93-24B6-BF3DC31546FC}"/>
              </a:ext>
            </a:extLst>
          </p:cNvPr>
          <p:cNvSpPr>
            <a:spLocks noGrp="1"/>
          </p:cNvSpPr>
          <p:nvPr>
            <p:ph type="sldNum" sz="quarter" idx="12"/>
          </p:nvPr>
        </p:nvSpPr>
        <p:spPr/>
        <p:txBody>
          <a:bodyPr/>
          <a:lstStyle/>
          <a:p>
            <a:fld id="{A8543641-7508-40FF-9009-2CA4CB4E3BBF}" type="slidenum">
              <a:rPr kumimoji="1" lang="ja-JP" altLang="en-US" smtClean="0">
                <a:solidFill>
                  <a:schemeClr val="bg2">
                    <a:lumMod val="25000"/>
                  </a:schemeClr>
                </a:solidFill>
              </a:rPr>
              <a:t>9</a:t>
            </a:fld>
            <a:endParaRPr kumimoji="1" lang="ja-JP" altLang="en-US" dirty="0">
              <a:solidFill>
                <a:schemeClr val="bg2">
                  <a:lumMod val="25000"/>
                </a:schemeClr>
              </a:solidFill>
            </a:endParaRPr>
          </a:p>
        </p:txBody>
      </p:sp>
      <p:sp>
        <p:nvSpPr>
          <p:cNvPr id="3" name="正方形/長方形 2">
            <a:extLst>
              <a:ext uri="{FF2B5EF4-FFF2-40B4-BE49-F238E27FC236}">
                <a16:creationId xmlns:a16="http://schemas.microsoft.com/office/drawing/2014/main" id="{E8C6D087-318F-AA33-D0DE-534B4F45C4E1}"/>
              </a:ext>
            </a:extLst>
          </p:cNvPr>
          <p:cNvSpPr/>
          <p:nvPr/>
        </p:nvSpPr>
        <p:spPr>
          <a:xfrm>
            <a:off x="8294754" y="3436005"/>
            <a:ext cx="2809009" cy="2463144"/>
          </a:xfrm>
          <a:prstGeom prst="rect">
            <a:avLst/>
          </a:prstGeom>
          <a:solidFill>
            <a:schemeClr val="bg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EF3693EF-DE6E-090E-3154-56C4AF130393}"/>
              </a:ext>
            </a:extLst>
          </p:cNvPr>
          <p:cNvSpPr txBox="1"/>
          <p:nvPr/>
        </p:nvSpPr>
        <p:spPr>
          <a:xfrm>
            <a:off x="8458680" y="2838073"/>
            <a:ext cx="2809009" cy="369332"/>
          </a:xfrm>
          <a:prstGeom prst="rect">
            <a:avLst/>
          </a:prstGeom>
          <a:noFill/>
        </p:spPr>
        <p:txBody>
          <a:bodyPr wrap="square" rtlCol="0">
            <a:spAutoFit/>
          </a:bodyPr>
          <a:lstStyle/>
          <a:p>
            <a:pPr algn="l" rtl="0"/>
            <a:r>
              <a:rPr lang="ja-JP" altLang="en-US" sz="1800" b="0" i="0" dirty="0">
                <a:solidFill>
                  <a:srgbClr val="000000"/>
                </a:solidFill>
                <a:effectLst/>
                <a:latin typeface="Meiryo UI" panose="020B0604030504040204" pitchFamily="50" charset="-128"/>
                <a:ea typeface="Meiryo UI" panose="020B0604030504040204" pitchFamily="50" charset="-128"/>
              </a:rPr>
              <a:t>会場： </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会場名</a:t>
            </a:r>
            <a:r>
              <a:rPr lang="en-US" altLang="ja-JP" sz="1800" b="0" i="0" dirty="0">
                <a:solidFill>
                  <a:srgbClr val="000000"/>
                </a:solidFill>
                <a:effectLst/>
                <a:latin typeface="Meiryo UI" panose="020B0604030504040204" pitchFamily="50" charset="-128"/>
                <a:ea typeface="Meiryo UI" panose="020B0604030504040204" pitchFamily="50" charset="-128"/>
              </a:rPr>
              <a:t>]※</a:t>
            </a:r>
            <a:r>
              <a:rPr lang="ja-JP" altLang="en-US" sz="1800" b="0" i="0" dirty="0">
                <a:solidFill>
                  <a:srgbClr val="000000"/>
                </a:solidFill>
                <a:effectLst/>
                <a:latin typeface="Meiryo UI" panose="020B0604030504040204" pitchFamily="50" charset="-128"/>
                <a:ea typeface="Meiryo UI" panose="020B0604030504040204" pitchFamily="50" charset="-128"/>
              </a:rPr>
              <a:t>地図</a:t>
            </a:r>
            <a:r>
              <a:rPr lang="ja-JP" altLang="en-US" sz="1800" b="0" i="0" u="none" strike="noStrike" dirty="0">
                <a:solidFill>
                  <a:srgbClr val="000000"/>
                </a:solidFill>
                <a:effectLst/>
                <a:latin typeface="Meiryo UI" panose="020B0604030504040204" pitchFamily="50" charset="-128"/>
                <a:ea typeface="Meiryo UI" panose="020B0604030504040204" pitchFamily="50" charset="-128"/>
              </a:rPr>
              <a:t> </a:t>
            </a:r>
            <a:endParaRPr lang="ja-JP" altLang="en-US" b="0" i="0" dirty="0">
              <a:solidFill>
                <a:srgbClr val="000000"/>
              </a:solidFill>
              <a:effectLst/>
              <a:latin typeface="Arial" panose="020B0604020202020204" pitchFamily="34" charset="0"/>
            </a:endParaRPr>
          </a:p>
        </p:txBody>
      </p:sp>
      <p:sp>
        <p:nvSpPr>
          <p:cNvPr id="7" name="フッター プレースホルダー 6">
            <a:extLst>
              <a:ext uri="{FF2B5EF4-FFF2-40B4-BE49-F238E27FC236}">
                <a16:creationId xmlns:a16="http://schemas.microsoft.com/office/drawing/2014/main" id="{E675CDC3-8408-0599-3B22-FC662EE42DAB}"/>
              </a:ext>
            </a:extLst>
          </p:cNvPr>
          <p:cNvSpPr>
            <a:spLocks noGrp="1"/>
          </p:cNvSpPr>
          <p:nvPr>
            <p:ph type="ftr" sz="quarter" idx="11"/>
          </p:nvPr>
        </p:nvSpPr>
        <p:spPr>
          <a:xfrm>
            <a:off x="6875318" y="6353318"/>
            <a:ext cx="4114800" cy="365125"/>
          </a:xfrm>
        </p:spPr>
        <p:txBody>
          <a:bodyPr/>
          <a:lstStyle/>
          <a:p>
            <a:pPr algn="r"/>
            <a:r>
              <a:rPr kumimoji="1" lang="ja-JP" altLang="en-US" dirty="0">
                <a:solidFill>
                  <a:schemeClr val="tx1">
                    <a:lumMod val="65000"/>
                    <a:lumOff val="35000"/>
                  </a:schemeClr>
                </a:solidFill>
                <a:latin typeface="Meiryo UI" panose="020B0604030504040204" pitchFamily="50" charset="-128"/>
                <a:ea typeface="Meiryo UI" panose="020B0604030504040204" pitchFamily="50" charset="-128"/>
              </a:rPr>
              <a:t>学会大会名</a:t>
            </a:r>
          </a:p>
        </p:txBody>
      </p:sp>
    </p:spTree>
    <p:extLst>
      <p:ext uri="{BB962C8B-B14F-4D97-AF65-F5344CB8AC3E}">
        <p14:creationId xmlns:p14="http://schemas.microsoft.com/office/powerpoint/2010/main" val="298004662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TotalTime>
  <Words>1972</Words>
  <Application>Microsoft Office PowerPoint</Application>
  <PresentationFormat>ワイド画面</PresentationFormat>
  <Paragraphs>376</Paragraphs>
  <Slides>36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36</vt:i4>
      </vt:variant>
    </vt:vector>
  </HeadingPairs>
  <TitlesOfParts>
    <vt:vector size="41" baseType="lpstr">
      <vt:lpstr>Meiryo UI</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綾乃 播本</dc:creator>
  <cp:lastModifiedBy>綾乃 播本</cp:lastModifiedBy>
  <cp:revision>2</cp:revision>
  <dcterms:created xsi:type="dcterms:W3CDTF">2024-11-05T05:14:13Z</dcterms:created>
  <dcterms:modified xsi:type="dcterms:W3CDTF">2024-11-27T00:45:09Z</dcterms:modified>
</cp:coreProperties>
</file>