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F79196"/>
    <a:srgbClr val="F24C54"/>
    <a:srgbClr val="FF0000"/>
    <a:srgbClr val="9A0000"/>
    <a:srgbClr val="7D2A09"/>
    <a:srgbClr val="471805"/>
    <a:srgbClr val="FF8B8B"/>
    <a:srgbClr val="002C3C"/>
    <a:srgbClr val="0057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0FD56F-356A-4B30-8914-B63B097232AC}" v="40" dt="2024-11-27T00:36:50.7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4" d="100"/>
          <a:sy n="74" d="100"/>
        </p:scale>
        <p:origin x="965"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綾乃 播本" userId="2c20719708a137ea" providerId="LiveId" clId="{0DB4BEC0-381E-4111-B097-DAA483E3C958}"/>
    <pc:docChg chg="undo redo custSel modSld">
      <pc:chgData name="綾乃 播本" userId="2c20719708a137ea" providerId="LiveId" clId="{0DB4BEC0-381E-4111-B097-DAA483E3C958}" dt="2024-11-07T03:55:41.467" v="705" actId="207"/>
      <pc:docMkLst>
        <pc:docMk/>
      </pc:docMkLst>
      <pc:sldChg chg="addSp delSp modSp mod">
        <pc:chgData name="綾乃 播本" userId="2c20719708a137ea" providerId="LiveId" clId="{0DB4BEC0-381E-4111-B097-DAA483E3C958}" dt="2024-11-07T02:45:06.034" v="284" actId="29295"/>
        <pc:sldMkLst>
          <pc:docMk/>
          <pc:sldMk cId="3051153755" sldId="256"/>
        </pc:sldMkLst>
        <pc:spChg chg="mod">
          <ac:chgData name="綾乃 播本" userId="2c20719708a137ea" providerId="LiveId" clId="{0DB4BEC0-381E-4111-B097-DAA483E3C958}" dt="2024-11-07T02:38:11.176" v="220" actId="207"/>
          <ac:spMkLst>
            <pc:docMk/>
            <pc:sldMk cId="3051153755" sldId="256"/>
            <ac:spMk id="10" creationId="{D70D950E-96A3-2286-DA59-B5F4A7DEB9AB}"/>
          </ac:spMkLst>
        </pc:spChg>
        <pc:spChg chg="mod">
          <ac:chgData name="綾乃 播本" userId="2c20719708a137ea" providerId="LiveId" clId="{0DB4BEC0-381E-4111-B097-DAA483E3C958}" dt="2024-11-07T02:40:20.969" v="232" actId="207"/>
          <ac:spMkLst>
            <pc:docMk/>
            <pc:sldMk cId="3051153755" sldId="256"/>
            <ac:spMk id="15" creationId="{E0E8EB73-9358-7F6F-FFCD-FEE5ECC800E2}"/>
          </ac:spMkLst>
        </pc:spChg>
        <pc:spChg chg="mod">
          <ac:chgData name="綾乃 播本" userId="2c20719708a137ea" providerId="LiveId" clId="{0DB4BEC0-381E-4111-B097-DAA483E3C958}" dt="2024-11-07T02:39:33.454" v="226" actId="207"/>
          <ac:spMkLst>
            <pc:docMk/>
            <pc:sldMk cId="3051153755" sldId="256"/>
            <ac:spMk id="16" creationId="{A76D4B23-A50D-98AE-FC0F-3B44A6DAC6C4}"/>
          </ac:spMkLst>
        </pc:spChg>
        <pc:spChg chg="mod">
          <ac:chgData name="綾乃 播本" userId="2c20719708a137ea" providerId="LiveId" clId="{0DB4BEC0-381E-4111-B097-DAA483E3C958}" dt="2024-11-07T02:40:09.954" v="230" actId="207"/>
          <ac:spMkLst>
            <pc:docMk/>
            <pc:sldMk cId="3051153755" sldId="256"/>
            <ac:spMk id="17" creationId="{5ED472CC-B9E4-FCAA-2726-4686F2788675}"/>
          </ac:spMkLst>
        </pc:spChg>
        <pc:spChg chg="mod">
          <ac:chgData name="綾乃 播本" userId="2c20719708a137ea" providerId="LiveId" clId="{0DB4BEC0-381E-4111-B097-DAA483E3C958}" dt="2024-11-07T02:39:53.648" v="228" actId="207"/>
          <ac:spMkLst>
            <pc:docMk/>
            <pc:sldMk cId="3051153755" sldId="256"/>
            <ac:spMk id="18" creationId="{25093CE2-2B6E-1820-B382-FFE39AB5A305}"/>
          </ac:spMkLst>
        </pc:spChg>
        <pc:spChg chg="mod">
          <ac:chgData name="綾乃 播本" userId="2c20719708a137ea" providerId="LiveId" clId="{0DB4BEC0-381E-4111-B097-DAA483E3C958}" dt="2024-11-07T02:39:28.619" v="225" actId="207"/>
          <ac:spMkLst>
            <pc:docMk/>
            <pc:sldMk cId="3051153755" sldId="256"/>
            <ac:spMk id="19" creationId="{A259E746-3D60-29DD-788C-B85C87028B51}"/>
          </ac:spMkLst>
        </pc:spChg>
        <pc:spChg chg="mod">
          <ac:chgData name="綾乃 播本" userId="2c20719708a137ea" providerId="LiveId" clId="{0DB4BEC0-381E-4111-B097-DAA483E3C958}" dt="2024-11-07T02:38:23.320" v="221"/>
          <ac:spMkLst>
            <pc:docMk/>
            <pc:sldMk cId="3051153755" sldId="256"/>
            <ac:spMk id="20" creationId="{B3F61950-26D3-B6D9-59EE-F6C22C921356}"/>
          </ac:spMkLst>
        </pc:spChg>
        <pc:spChg chg="mod">
          <ac:chgData name="綾乃 播本" userId="2c20719708a137ea" providerId="LiveId" clId="{0DB4BEC0-381E-4111-B097-DAA483E3C958}" dt="2024-11-07T02:39:10.791" v="223" actId="207"/>
          <ac:spMkLst>
            <pc:docMk/>
            <pc:sldMk cId="3051153755" sldId="256"/>
            <ac:spMk id="21" creationId="{B91269D8-496D-C46B-6143-72CEE85452CF}"/>
          </ac:spMkLst>
        </pc:spChg>
        <pc:spChg chg="mod">
          <ac:chgData name="綾乃 播本" userId="2c20719708a137ea" providerId="LiveId" clId="{0DB4BEC0-381E-4111-B097-DAA483E3C958}" dt="2024-11-07T02:38:41.968" v="222" actId="207"/>
          <ac:spMkLst>
            <pc:docMk/>
            <pc:sldMk cId="3051153755" sldId="256"/>
            <ac:spMk id="22" creationId="{6FB89098-24B3-A4BB-F2B6-5A03EC08CFD6}"/>
          </ac:spMkLst>
        </pc:spChg>
        <pc:grpChg chg="add mod">
          <ac:chgData name="綾乃 播本" userId="2c20719708a137ea" providerId="LiveId" clId="{0DB4BEC0-381E-4111-B097-DAA483E3C958}" dt="2024-11-07T02:40:36.682" v="234" actId="1076"/>
          <ac:grpSpMkLst>
            <pc:docMk/>
            <pc:sldMk cId="3051153755" sldId="256"/>
            <ac:grpSpMk id="12" creationId="{4F6E688A-AAF2-FB65-5A1B-F501C628C092}"/>
          </ac:grpSpMkLst>
        </pc:grpChg>
        <pc:grpChg chg="mod">
          <ac:chgData name="綾乃 播本" userId="2c20719708a137ea" providerId="LiveId" clId="{0DB4BEC0-381E-4111-B097-DAA483E3C958}" dt="2024-11-07T02:38:23.320" v="221"/>
          <ac:grpSpMkLst>
            <pc:docMk/>
            <pc:sldMk cId="3051153755" sldId="256"/>
            <ac:grpSpMk id="13" creationId="{4B7AD1D0-9BE0-5B7E-487E-DC74B525C1C4}"/>
          </ac:grpSpMkLst>
        </pc:grpChg>
        <pc:grpChg chg="mod">
          <ac:chgData name="綾乃 播本" userId="2c20719708a137ea" providerId="LiveId" clId="{0DB4BEC0-381E-4111-B097-DAA483E3C958}" dt="2024-11-07T02:38:23.320" v="221"/>
          <ac:grpSpMkLst>
            <pc:docMk/>
            <pc:sldMk cId="3051153755" sldId="256"/>
            <ac:grpSpMk id="14" creationId="{41A3AE04-98F2-844D-ED89-4DE93BD37FA3}"/>
          </ac:grpSpMkLst>
        </pc:grpChg>
        <pc:picChg chg="add del mod">
          <ac:chgData name="綾乃 播本" userId="2c20719708a137ea" providerId="LiveId" clId="{0DB4BEC0-381E-4111-B097-DAA483E3C958}" dt="2024-11-07T02:32:34.761" v="68" actId="478"/>
          <ac:picMkLst>
            <pc:docMk/>
            <pc:sldMk cId="3051153755" sldId="256"/>
            <ac:picMk id="3" creationId="{F59B828E-BFEE-3F0F-6D78-DD53C2DB9FB6}"/>
          </ac:picMkLst>
        </pc:picChg>
        <pc:picChg chg="add del mod ord modCrop">
          <ac:chgData name="綾乃 播本" userId="2c20719708a137ea" providerId="LiveId" clId="{0DB4BEC0-381E-4111-B097-DAA483E3C958}" dt="2024-11-07T02:34:17.787" v="104" actId="478"/>
          <ac:picMkLst>
            <pc:docMk/>
            <pc:sldMk cId="3051153755" sldId="256"/>
            <ac:picMk id="5" creationId="{4A79476F-0929-9137-36C1-5FA8870991C0}"/>
          </ac:picMkLst>
        </pc:picChg>
        <pc:picChg chg="del">
          <ac:chgData name="綾乃 播本" userId="2c20719708a137ea" providerId="LiveId" clId="{0DB4BEC0-381E-4111-B097-DAA483E3C958}" dt="2024-11-07T02:31:09.281" v="66" actId="478"/>
          <ac:picMkLst>
            <pc:docMk/>
            <pc:sldMk cId="3051153755" sldId="256"/>
            <ac:picMk id="7" creationId="{B09CD086-7307-F2A0-8814-4B41A675C4BC}"/>
          </ac:picMkLst>
        </pc:picChg>
        <pc:picChg chg="del">
          <ac:chgData name="綾乃 播本" userId="2c20719708a137ea" providerId="LiveId" clId="{0DB4BEC0-381E-4111-B097-DAA483E3C958}" dt="2024-11-07T02:40:33.899" v="233" actId="478"/>
          <ac:picMkLst>
            <pc:docMk/>
            <pc:sldMk cId="3051153755" sldId="256"/>
            <ac:picMk id="8" creationId="{BCF97BD1-6F7F-87C3-BA70-DF9F81E6644D}"/>
          </ac:picMkLst>
        </pc:picChg>
        <pc:picChg chg="add del mod ord">
          <ac:chgData name="綾乃 播本" userId="2c20719708a137ea" providerId="LiveId" clId="{0DB4BEC0-381E-4111-B097-DAA483E3C958}" dt="2024-11-07T02:43:32.709" v="244" actId="478"/>
          <ac:picMkLst>
            <pc:docMk/>
            <pc:sldMk cId="3051153755" sldId="256"/>
            <ac:picMk id="11" creationId="{4163FAB7-D48D-0A7C-7FBD-FB3D78DD5003}"/>
          </ac:picMkLst>
        </pc:picChg>
        <pc:picChg chg="add mod">
          <ac:chgData name="綾乃 播本" userId="2c20719708a137ea" providerId="LiveId" clId="{0DB4BEC0-381E-4111-B097-DAA483E3C958}" dt="2024-11-07T02:45:06.034" v="284" actId="29295"/>
          <ac:picMkLst>
            <pc:docMk/>
            <pc:sldMk cId="3051153755" sldId="256"/>
            <ac:picMk id="24" creationId="{CBBE1092-ADC2-B805-39B7-82EBD356DB4D}"/>
          </ac:picMkLst>
        </pc:picChg>
      </pc:sldChg>
      <pc:sldChg chg="addSp delSp modSp mod">
        <pc:chgData name="綾乃 播本" userId="2c20719708a137ea" providerId="LiveId" clId="{0DB4BEC0-381E-4111-B097-DAA483E3C958}" dt="2024-11-07T02:44:17.752" v="256" actId="167"/>
        <pc:sldMkLst>
          <pc:docMk/>
          <pc:sldMk cId="2890523533" sldId="257"/>
        </pc:sldMkLst>
        <pc:spChg chg="mod">
          <ac:chgData name="綾乃 播本" userId="2c20719708a137ea" providerId="LiveId" clId="{0DB4BEC0-381E-4111-B097-DAA483E3C958}" dt="2024-11-07T02:40:45.869" v="235"/>
          <ac:spMkLst>
            <pc:docMk/>
            <pc:sldMk cId="2890523533" sldId="257"/>
            <ac:spMk id="9" creationId="{32A38747-DEE3-493A-833A-36D525716D37}"/>
          </ac:spMkLst>
        </pc:spChg>
        <pc:spChg chg="mod">
          <ac:chgData name="綾乃 播本" userId="2c20719708a137ea" providerId="LiveId" clId="{0DB4BEC0-381E-4111-B097-DAA483E3C958}" dt="2024-11-07T02:41:03.249" v="240" actId="207"/>
          <ac:spMkLst>
            <pc:docMk/>
            <pc:sldMk cId="2890523533" sldId="257"/>
            <ac:spMk id="11" creationId="{663AAEEF-5C5F-94D5-7EB5-82902B8D3FDB}"/>
          </ac:spMkLst>
        </pc:spChg>
        <pc:spChg chg="mod">
          <ac:chgData name="綾乃 播本" userId="2c20719708a137ea" providerId="LiveId" clId="{0DB4BEC0-381E-4111-B097-DAA483E3C958}" dt="2024-11-07T02:40:45.869" v="235"/>
          <ac:spMkLst>
            <pc:docMk/>
            <pc:sldMk cId="2890523533" sldId="257"/>
            <ac:spMk id="12" creationId="{CEE2225B-0D9F-312C-C8F9-D2A3DDECB5FA}"/>
          </ac:spMkLst>
        </pc:spChg>
        <pc:spChg chg="mod">
          <ac:chgData name="綾乃 播本" userId="2c20719708a137ea" providerId="LiveId" clId="{0DB4BEC0-381E-4111-B097-DAA483E3C958}" dt="2024-11-07T02:40:45.869" v="235"/>
          <ac:spMkLst>
            <pc:docMk/>
            <pc:sldMk cId="2890523533" sldId="257"/>
            <ac:spMk id="13" creationId="{AD1A45A9-B577-4C39-22B0-50E84FBCA583}"/>
          </ac:spMkLst>
        </pc:spChg>
        <pc:spChg chg="mod">
          <ac:chgData name="綾乃 播本" userId="2c20719708a137ea" providerId="LiveId" clId="{0DB4BEC0-381E-4111-B097-DAA483E3C958}" dt="2024-11-07T02:41:08.199" v="241" actId="207"/>
          <ac:spMkLst>
            <pc:docMk/>
            <pc:sldMk cId="2890523533" sldId="257"/>
            <ac:spMk id="14" creationId="{2251C2B5-FA4A-D3F1-2A5C-0761B16F009F}"/>
          </ac:spMkLst>
        </pc:spChg>
        <pc:spChg chg="mod">
          <ac:chgData name="綾乃 播本" userId="2c20719708a137ea" providerId="LiveId" clId="{0DB4BEC0-381E-4111-B097-DAA483E3C958}" dt="2024-11-07T02:41:14.764" v="242" actId="207"/>
          <ac:spMkLst>
            <pc:docMk/>
            <pc:sldMk cId="2890523533" sldId="257"/>
            <ac:spMk id="15" creationId="{367790C1-EC67-A12B-6235-34BCECCC66E2}"/>
          </ac:spMkLst>
        </pc:spChg>
        <pc:spChg chg="mod">
          <ac:chgData name="綾乃 播本" userId="2c20719708a137ea" providerId="LiveId" clId="{0DB4BEC0-381E-4111-B097-DAA483E3C958}" dt="2024-11-07T02:41:21.449" v="243" actId="207"/>
          <ac:spMkLst>
            <pc:docMk/>
            <pc:sldMk cId="2890523533" sldId="257"/>
            <ac:spMk id="16" creationId="{798808AD-147E-4028-860C-63137DD98A62}"/>
          </ac:spMkLst>
        </pc:spChg>
        <pc:spChg chg="mod">
          <ac:chgData name="綾乃 播本" userId="2c20719708a137ea" providerId="LiveId" clId="{0DB4BEC0-381E-4111-B097-DAA483E3C958}" dt="2024-11-07T02:40:45.869" v="235"/>
          <ac:spMkLst>
            <pc:docMk/>
            <pc:sldMk cId="2890523533" sldId="257"/>
            <ac:spMk id="17" creationId="{56777FB0-0406-3A16-3906-57D2074ABF50}"/>
          </ac:spMkLst>
        </pc:spChg>
        <pc:spChg chg="mod">
          <ac:chgData name="綾乃 播本" userId="2c20719708a137ea" providerId="LiveId" clId="{0DB4BEC0-381E-4111-B097-DAA483E3C958}" dt="2024-11-07T02:40:45.869" v="235"/>
          <ac:spMkLst>
            <pc:docMk/>
            <pc:sldMk cId="2890523533" sldId="257"/>
            <ac:spMk id="18" creationId="{D2E6F85F-1C5C-C3A3-C126-004AAA7E12D5}"/>
          </ac:spMkLst>
        </pc:spChg>
        <pc:spChg chg="mod">
          <ac:chgData name="綾乃 播本" userId="2c20719708a137ea" providerId="LiveId" clId="{0DB4BEC0-381E-4111-B097-DAA483E3C958}" dt="2024-11-07T02:40:45.869" v="235"/>
          <ac:spMkLst>
            <pc:docMk/>
            <pc:sldMk cId="2890523533" sldId="257"/>
            <ac:spMk id="21" creationId="{A104EA67-2109-E6B6-4B75-36473F2B0E23}"/>
          </ac:spMkLst>
        </pc:spChg>
        <pc:spChg chg="mod">
          <ac:chgData name="綾乃 播本" userId="2c20719708a137ea" providerId="LiveId" clId="{0DB4BEC0-381E-4111-B097-DAA483E3C958}" dt="2024-11-07T02:40:45.869" v="235"/>
          <ac:spMkLst>
            <pc:docMk/>
            <pc:sldMk cId="2890523533" sldId="257"/>
            <ac:spMk id="23" creationId="{3AE087A5-622E-12AE-B0EE-F0F91CF82EEB}"/>
          </ac:spMkLst>
        </pc:spChg>
        <pc:spChg chg="mod">
          <ac:chgData name="綾乃 播本" userId="2c20719708a137ea" providerId="LiveId" clId="{0DB4BEC0-381E-4111-B097-DAA483E3C958}" dt="2024-11-07T02:40:45.869" v="235"/>
          <ac:spMkLst>
            <pc:docMk/>
            <pc:sldMk cId="2890523533" sldId="257"/>
            <ac:spMk id="24" creationId="{9EB4A51B-9D7C-1C2C-3104-A07C66CD7955}"/>
          </ac:spMkLst>
        </pc:spChg>
        <pc:grpChg chg="add mod">
          <ac:chgData name="綾乃 播本" userId="2c20719708a137ea" providerId="LiveId" clId="{0DB4BEC0-381E-4111-B097-DAA483E3C958}" dt="2024-11-07T02:40:49.967" v="237" actId="1076"/>
          <ac:grpSpMkLst>
            <pc:docMk/>
            <pc:sldMk cId="2890523533" sldId="257"/>
            <ac:grpSpMk id="4" creationId="{321C5DA5-DA2F-402B-3322-133705BF5BB9}"/>
          </ac:grpSpMkLst>
        </pc:grpChg>
        <pc:grpChg chg="mod">
          <ac:chgData name="綾乃 播本" userId="2c20719708a137ea" providerId="LiveId" clId="{0DB4BEC0-381E-4111-B097-DAA483E3C958}" dt="2024-11-07T02:40:45.869" v="235"/>
          <ac:grpSpMkLst>
            <pc:docMk/>
            <pc:sldMk cId="2890523533" sldId="257"/>
            <ac:grpSpMk id="7" creationId="{13908BD3-0A31-0220-6D9A-9B53E72F29BB}"/>
          </ac:grpSpMkLst>
        </pc:grpChg>
        <pc:grpChg chg="mod">
          <ac:chgData name="綾乃 播本" userId="2c20719708a137ea" providerId="LiveId" clId="{0DB4BEC0-381E-4111-B097-DAA483E3C958}" dt="2024-11-07T02:40:45.869" v="235"/>
          <ac:grpSpMkLst>
            <pc:docMk/>
            <pc:sldMk cId="2890523533" sldId="257"/>
            <ac:grpSpMk id="8" creationId="{0E0E9C27-9ED9-0B5F-4216-593B2E7FEBD7}"/>
          </ac:grpSpMkLst>
        </pc:grpChg>
        <pc:picChg chg="add del mod ord">
          <ac:chgData name="綾乃 播本" userId="2c20719708a137ea" providerId="LiveId" clId="{0DB4BEC0-381E-4111-B097-DAA483E3C958}" dt="2024-11-07T02:44:08.023" v="254" actId="478"/>
          <ac:picMkLst>
            <pc:docMk/>
            <pc:sldMk cId="2890523533" sldId="257"/>
            <ac:picMk id="3" creationId="{D7C62E77-FE8F-2C46-FAD0-E2F061F564F2}"/>
          </ac:picMkLst>
        </pc:picChg>
        <pc:picChg chg="del">
          <ac:chgData name="綾乃 播本" userId="2c20719708a137ea" providerId="LiveId" clId="{0DB4BEC0-381E-4111-B097-DAA483E3C958}" dt="2024-11-07T02:34:58.853" v="111" actId="478"/>
          <ac:picMkLst>
            <pc:docMk/>
            <pc:sldMk cId="2890523533" sldId="257"/>
            <ac:picMk id="19" creationId="{A020590A-D275-0A64-319A-EF885A794714}"/>
          </ac:picMkLst>
        </pc:picChg>
        <pc:picChg chg="del">
          <ac:chgData name="綾乃 播本" userId="2c20719708a137ea" providerId="LiveId" clId="{0DB4BEC0-381E-4111-B097-DAA483E3C958}" dt="2024-11-07T02:40:47.398" v="236" actId="478"/>
          <ac:picMkLst>
            <pc:docMk/>
            <pc:sldMk cId="2890523533" sldId="257"/>
            <ac:picMk id="22" creationId="{76217C18-FB8B-BDAC-59B0-9A20EF04C873}"/>
          </ac:picMkLst>
        </pc:picChg>
        <pc:picChg chg="add mod ord">
          <ac:chgData name="綾乃 播本" userId="2c20719708a137ea" providerId="LiveId" clId="{0DB4BEC0-381E-4111-B097-DAA483E3C958}" dt="2024-11-07T02:44:17.752" v="256" actId="167"/>
          <ac:picMkLst>
            <pc:docMk/>
            <pc:sldMk cId="2890523533" sldId="257"/>
            <ac:picMk id="25" creationId="{D2E2BABE-4945-8E13-EFA0-7B37153E148B}"/>
          </ac:picMkLst>
        </pc:picChg>
      </pc:sldChg>
      <pc:sldChg chg="addSp delSp modSp mod">
        <pc:chgData name="綾乃 播本" userId="2c20719708a137ea" providerId="LiveId" clId="{0DB4BEC0-381E-4111-B097-DAA483E3C958}" dt="2024-11-07T02:48:06.014" v="385" actId="207"/>
        <pc:sldMkLst>
          <pc:docMk/>
          <pc:sldMk cId="1897968126" sldId="258"/>
        </pc:sldMkLst>
        <pc:spChg chg="mod">
          <ac:chgData name="綾乃 播本" userId="2c20719708a137ea" providerId="LiveId" clId="{0DB4BEC0-381E-4111-B097-DAA483E3C958}" dt="2024-11-07T02:47:51.211" v="382" actId="207"/>
          <ac:spMkLst>
            <pc:docMk/>
            <pc:sldMk cId="1897968126" sldId="258"/>
            <ac:spMk id="11" creationId="{DA2A4A69-642E-2DCE-41DF-8A96161A6464}"/>
          </ac:spMkLst>
        </pc:spChg>
        <pc:spChg chg="mod">
          <ac:chgData name="綾乃 播本" userId="2c20719708a137ea" providerId="LiveId" clId="{0DB4BEC0-381E-4111-B097-DAA483E3C958}" dt="2024-11-07T02:47:44.724" v="380"/>
          <ac:spMkLst>
            <pc:docMk/>
            <pc:sldMk cId="1897968126" sldId="258"/>
            <ac:spMk id="12" creationId="{4814EA04-FFF8-6E38-F39F-81F9AC6982F3}"/>
          </ac:spMkLst>
        </pc:spChg>
        <pc:spChg chg="mod">
          <ac:chgData name="綾乃 播本" userId="2c20719708a137ea" providerId="LiveId" clId="{0DB4BEC0-381E-4111-B097-DAA483E3C958}" dt="2024-11-07T02:47:44.724" v="380"/>
          <ac:spMkLst>
            <pc:docMk/>
            <pc:sldMk cId="1897968126" sldId="258"/>
            <ac:spMk id="13" creationId="{9DB00697-D905-D66B-5998-E9D8D8CD673C}"/>
          </ac:spMkLst>
        </pc:spChg>
        <pc:spChg chg="mod">
          <ac:chgData name="綾乃 播本" userId="2c20719708a137ea" providerId="LiveId" clId="{0DB4BEC0-381E-4111-B097-DAA483E3C958}" dt="2024-11-07T02:47:55.761" v="383" actId="207"/>
          <ac:spMkLst>
            <pc:docMk/>
            <pc:sldMk cId="1897968126" sldId="258"/>
            <ac:spMk id="14" creationId="{BD349DB0-D25E-31E0-CFCF-3D743A49E3AF}"/>
          </ac:spMkLst>
        </pc:spChg>
        <pc:spChg chg="mod">
          <ac:chgData name="綾乃 播本" userId="2c20719708a137ea" providerId="LiveId" clId="{0DB4BEC0-381E-4111-B097-DAA483E3C958}" dt="2024-11-07T02:48:00.480" v="384" actId="207"/>
          <ac:spMkLst>
            <pc:docMk/>
            <pc:sldMk cId="1897968126" sldId="258"/>
            <ac:spMk id="15" creationId="{66B72103-03A4-A230-54FF-12CDA8385E56}"/>
          </ac:spMkLst>
        </pc:spChg>
        <pc:spChg chg="mod">
          <ac:chgData name="綾乃 播本" userId="2c20719708a137ea" providerId="LiveId" clId="{0DB4BEC0-381E-4111-B097-DAA483E3C958}" dt="2024-11-07T02:48:06.014" v="385" actId="207"/>
          <ac:spMkLst>
            <pc:docMk/>
            <pc:sldMk cId="1897968126" sldId="258"/>
            <ac:spMk id="16" creationId="{42312A89-BE23-C624-80B7-2880F82DED0E}"/>
          </ac:spMkLst>
        </pc:spChg>
        <pc:spChg chg="mod">
          <ac:chgData name="綾乃 播本" userId="2c20719708a137ea" providerId="LiveId" clId="{0DB4BEC0-381E-4111-B097-DAA483E3C958}" dt="2024-11-07T02:47:44.724" v="380"/>
          <ac:spMkLst>
            <pc:docMk/>
            <pc:sldMk cId="1897968126" sldId="258"/>
            <ac:spMk id="17" creationId="{76E8F2F6-F8A3-231B-5860-626F33813E80}"/>
          </ac:spMkLst>
        </pc:spChg>
        <pc:spChg chg="mod">
          <ac:chgData name="綾乃 播本" userId="2c20719708a137ea" providerId="LiveId" clId="{0DB4BEC0-381E-4111-B097-DAA483E3C958}" dt="2024-11-07T02:47:44.724" v="380"/>
          <ac:spMkLst>
            <pc:docMk/>
            <pc:sldMk cId="1897968126" sldId="258"/>
            <ac:spMk id="18" creationId="{41887730-89DC-5556-8687-C9BA98B5724D}"/>
          </ac:spMkLst>
        </pc:spChg>
        <pc:spChg chg="mod">
          <ac:chgData name="綾乃 播本" userId="2c20719708a137ea" providerId="LiveId" clId="{0DB4BEC0-381E-4111-B097-DAA483E3C958}" dt="2024-11-07T02:47:44.724" v="380"/>
          <ac:spMkLst>
            <pc:docMk/>
            <pc:sldMk cId="1897968126" sldId="258"/>
            <ac:spMk id="21" creationId="{44A531B8-75E3-DBFF-C3C6-463BDCA2FD80}"/>
          </ac:spMkLst>
        </pc:spChg>
        <pc:spChg chg="mod">
          <ac:chgData name="綾乃 播本" userId="2c20719708a137ea" providerId="LiveId" clId="{0DB4BEC0-381E-4111-B097-DAA483E3C958}" dt="2024-11-07T02:47:44.724" v="380"/>
          <ac:spMkLst>
            <pc:docMk/>
            <pc:sldMk cId="1897968126" sldId="258"/>
            <ac:spMk id="23" creationId="{2A520AED-268B-FA0A-40DA-A3019F23DDAE}"/>
          </ac:spMkLst>
        </pc:spChg>
        <pc:spChg chg="mod">
          <ac:chgData name="綾乃 播本" userId="2c20719708a137ea" providerId="LiveId" clId="{0DB4BEC0-381E-4111-B097-DAA483E3C958}" dt="2024-11-07T02:47:44.724" v="380"/>
          <ac:spMkLst>
            <pc:docMk/>
            <pc:sldMk cId="1897968126" sldId="258"/>
            <ac:spMk id="24" creationId="{41175236-F17D-AA56-D32C-3469A85F164D}"/>
          </ac:spMkLst>
        </pc:spChg>
        <pc:spChg chg="mod">
          <ac:chgData name="綾乃 播本" userId="2c20719708a137ea" providerId="LiveId" clId="{0DB4BEC0-381E-4111-B097-DAA483E3C958}" dt="2024-11-07T02:47:44.724" v="380"/>
          <ac:spMkLst>
            <pc:docMk/>
            <pc:sldMk cId="1897968126" sldId="258"/>
            <ac:spMk id="25" creationId="{644F4EFA-C3C9-AB92-D6C1-86DD12DD6507}"/>
          </ac:spMkLst>
        </pc:spChg>
        <pc:grpChg chg="add mod">
          <ac:chgData name="綾乃 播本" userId="2c20719708a137ea" providerId="LiveId" clId="{0DB4BEC0-381E-4111-B097-DAA483E3C958}" dt="2024-11-07T02:47:44.724" v="380"/>
          <ac:grpSpMkLst>
            <pc:docMk/>
            <pc:sldMk cId="1897968126" sldId="258"/>
            <ac:grpSpMk id="7" creationId="{CB0B709B-A71D-5CBA-2651-7D1BD4D4ADB1}"/>
          </ac:grpSpMkLst>
        </pc:grpChg>
        <pc:grpChg chg="mod">
          <ac:chgData name="綾乃 播本" userId="2c20719708a137ea" providerId="LiveId" clId="{0DB4BEC0-381E-4111-B097-DAA483E3C958}" dt="2024-11-07T02:47:44.724" v="380"/>
          <ac:grpSpMkLst>
            <pc:docMk/>
            <pc:sldMk cId="1897968126" sldId="258"/>
            <ac:grpSpMk id="8" creationId="{DD3C1A72-841E-AFA6-004C-A09639C83993}"/>
          </ac:grpSpMkLst>
        </pc:grpChg>
        <pc:grpChg chg="mod">
          <ac:chgData name="綾乃 播本" userId="2c20719708a137ea" providerId="LiveId" clId="{0DB4BEC0-381E-4111-B097-DAA483E3C958}" dt="2024-11-07T02:47:44.724" v="380"/>
          <ac:grpSpMkLst>
            <pc:docMk/>
            <pc:sldMk cId="1897968126" sldId="258"/>
            <ac:grpSpMk id="9" creationId="{355A72E7-BAA0-4E4E-9AF9-0E6AFA3A492B}"/>
          </ac:grpSpMkLst>
        </pc:grpChg>
        <pc:picChg chg="add del mod ord">
          <ac:chgData name="綾乃 播本" userId="2c20719708a137ea" providerId="LiveId" clId="{0DB4BEC0-381E-4111-B097-DAA483E3C958}" dt="2024-11-07T02:44:25.420" v="257" actId="478"/>
          <ac:picMkLst>
            <pc:docMk/>
            <pc:sldMk cId="1897968126" sldId="258"/>
            <ac:picMk id="3" creationId="{F457405D-C527-F1E5-437A-A0DA87D20544}"/>
          </ac:picMkLst>
        </pc:picChg>
        <pc:picChg chg="add mod ord">
          <ac:chgData name="綾乃 播本" userId="2c20719708a137ea" providerId="LiveId" clId="{0DB4BEC0-381E-4111-B097-DAA483E3C958}" dt="2024-11-07T02:44:32.238" v="259" actId="167"/>
          <ac:picMkLst>
            <pc:docMk/>
            <pc:sldMk cId="1897968126" sldId="258"/>
            <ac:picMk id="4" creationId="{F452B182-FE62-6484-8111-12E9E680D8C6}"/>
          </ac:picMkLst>
        </pc:picChg>
        <pc:picChg chg="del">
          <ac:chgData name="綾乃 播本" userId="2c20719708a137ea" providerId="LiveId" clId="{0DB4BEC0-381E-4111-B097-DAA483E3C958}" dt="2024-11-07T02:35:13.580" v="117" actId="478"/>
          <ac:picMkLst>
            <pc:docMk/>
            <pc:sldMk cId="1897968126" sldId="258"/>
            <ac:picMk id="19" creationId="{345EFAF8-D80C-1F1B-BDCD-903A1F59BBCF}"/>
          </ac:picMkLst>
        </pc:picChg>
        <pc:picChg chg="del">
          <ac:chgData name="綾乃 播本" userId="2c20719708a137ea" providerId="LiveId" clId="{0DB4BEC0-381E-4111-B097-DAA483E3C958}" dt="2024-11-07T02:47:47.510" v="381" actId="478"/>
          <ac:picMkLst>
            <pc:docMk/>
            <pc:sldMk cId="1897968126" sldId="258"/>
            <ac:picMk id="22" creationId="{BDD770B3-876D-D15B-A874-11F33FD8E2D1}"/>
          </ac:picMkLst>
        </pc:picChg>
      </pc:sldChg>
      <pc:sldChg chg="addSp delSp modSp mod">
        <pc:chgData name="綾乃 播本" userId="2c20719708a137ea" providerId="LiveId" clId="{0DB4BEC0-381E-4111-B097-DAA483E3C958}" dt="2024-11-07T03:55:41.467" v="705" actId="207"/>
        <pc:sldMkLst>
          <pc:docMk/>
          <pc:sldMk cId="2300117258" sldId="259"/>
        </pc:sldMkLst>
        <pc:spChg chg="mod">
          <ac:chgData name="綾乃 播本" userId="2c20719708a137ea" providerId="LiveId" clId="{0DB4BEC0-381E-4111-B097-DAA483E3C958}" dt="2024-11-07T03:55:41.467" v="705" actId="207"/>
          <ac:spMkLst>
            <pc:docMk/>
            <pc:sldMk cId="2300117258" sldId="259"/>
            <ac:spMk id="5" creationId="{86E98FA6-339B-7348-444F-ED7E2FFDA1AD}"/>
          </ac:spMkLst>
        </pc:spChg>
        <pc:spChg chg="mod">
          <ac:chgData name="綾乃 播本" userId="2c20719708a137ea" providerId="LiveId" clId="{0DB4BEC0-381E-4111-B097-DAA483E3C958}" dt="2024-11-07T02:48:19.159" v="388" actId="207"/>
          <ac:spMkLst>
            <pc:docMk/>
            <pc:sldMk cId="2300117258" sldId="259"/>
            <ac:spMk id="11" creationId="{12A4445F-DA6B-D6AB-90A8-C0D2731B00F9}"/>
          </ac:spMkLst>
        </pc:spChg>
        <pc:spChg chg="mod">
          <ac:chgData name="綾乃 播本" userId="2c20719708a137ea" providerId="LiveId" clId="{0DB4BEC0-381E-4111-B097-DAA483E3C958}" dt="2024-11-07T02:48:22.795" v="389" actId="207"/>
          <ac:spMkLst>
            <pc:docMk/>
            <pc:sldMk cId="2300117258" sldId="259"/>
            <ac:spMk id="14" creationId="{2D4375F0-5359-79F4-F1A5-335CFE884579}"/>
          </ac:spMkLst>
        </pc:spChg>
        <pc:spChg chg="mod">
          <ac:chgData name="綾乃 播本" userId="2c20719708a137ea" providerId="LiveId" clId="{0DB4BEC0-381E-4111-B097-DAA483E3C958}" dt="2024-11-07T02:48:26.572" v="390" actId="207"/>
          <ac:spMkLst>
            <pc:docMk/>
            <pc:sldMk cId="2300117258" sldId="259"/>
            <ac:spMk id="15" creationId="{579CBC9D-35F6-7D62-5CBB-34B50AFF1E0C}"/>
          </ac:spMkLst>
        </pc:spChg>
        <pc:spChg chg="mod">
          <ac:chgData name="綾乃 播本" userId="2c20719708a137ea" providerId="LiveId" clId="{0DB4BEC0-381E-4111-B097-DAA483E3C958}" dt="2024-11-07T02:48:31.008" v="391" actId="207"/>
          <ac:spMkLst>
            <pc:docMk/>
            <pc:sldMk cId="2300117258" sldId="259"/>
            <ac:spMk id="16" creationId="{9AB7801A-F91D-D4F2-63FA-852515B1A46E}"/>
          </ac:spMkLst>
        </pc:spChg>
        <pc:spChg chg="mod">
          <ac:chgData name="綾乃 播本" userId="2c20719708a137ea" providerId="LiveId" clId="{0DB4BEC0-381E-4111-B097-DAA483E3C958}" dt="2024-11-07T02:48:09.823" v="386"/>
          <ac:spMkLst>
            <pc:docMk/>
            <pc:sldMk cId="2300117258" sldId="259"/>
            <ac:spMk id="21" creationId="{849A3EFA-8252-D58D-7E47-4D42ED423A62}"/>
          </ac:spMkLst>
        </pc:spChg>
        <pc:spChg chg="mod">
          <ac:chgData name="綾乃 播本" userId="2c20719708a137ea" providerId="LiveId" clId="{0DB4BEC0-381E-4111-B097-DAA483E3C958}" dt="2024-11-07T02:48:09.823" v="386"/>
          <ac:spMkLst>
            <pc:docMk/>
            <pc:sldMk cId="2300117258" sldId="259"/>
            <ac:spMk id="23" creationId="{BF984853-49E2-5614-A1D1-76B1D95845F2}"/>
          </ac:spMkLst>
        </pc:spChg>
        <pc:spChg chg="mod">
          <ac:chgData name="綾乃 播本" userId="2c20719708a137ea" providerId="LiveId" clId="{0DB4BEC0-381E-4111-B097-DAA483E3C958}" dt="2024-11-07T02:48:09.823" v="386"/>
          <ac:spMkLst>
            <pc:docMk/>
            <pc:sldMk cId="2300117258" sldId="259"/>
            <ac:spMk id="24" creationId="{5A23A45F-89AA-953C-5494-68932B8101BA}"/>
          </ac:spMkLst>
        </pc:spChg>
        <pc:spChg chg="mod">
          <ac:chgData name="綾乃 播本" userId="2c20719708a137ea" providerId="LiveId" clId="{0DB4BEC0-381E-4111-B097-DAA483E3C958}" dt="2024-11-07T02:48:09.823" v="386"/>
          <ac:spMkLst>
            <pc:docMk/>
            <pc:sldMk cId="2300117258" sldId="259"/>
            <ac:spMk id="25" creationId="{1A031B3E-820B-AA5C-F3E9-0D9832FF362A}"/>
          </ac:spMkLst>
        </pc:spChg>
        <pc:spChg chg="mod">
          <ac:chgData name="綾乃 播本" userId="2c20719708a137ea" providerId="LiveId" clId="{0DB4BEC0-381E-4111-B097-DAA483E3C958}" dt="2024-11-07T02:48:09.823" v="386"/>
          <ac:spMkLst>
            <pc:docMk/>
            <pc:sldMk cId="2300117258" sldId="259"/>
            <ac:spMk id="26" creationId="{B2C4DACB-484B-0A98-ABC1-4E7FE22587A8}"/>
          </ac:spMkLst>
        </pc:spChg>
        <pc:spChg chg="mod">
          <ac:chgData name="綾乃 播本" userId="2c20719708a137ea" providerId="LiveId" clId="{0DB4BEC0-381E-4111-B097-DAA483E3C958}" dt="2024-11-07T02:48:09.823" v="386"/>
          <ac:spMkLst>
            <pc:docMk/>
            <pc:sldMk cId="2300117258" sldId="259"/>
            <ac:spMk id="27" creationId="{CF80AFD0-5675-D829-0837-90FA50F5507B}"/>
          </ac:spMkLst>
        </pc:spChg>
        <pc:spChg chg="mod">
          <ac:chgData name="綾乃 播本" userId="2c20719708a137ea" providerId="LiveId" clId="{0DB4BEC0-381E-4111-B097-DAA483E3C958}" dt="2024-11-07T02:48:09.823" v="386"/>
          <ac:spMkLst>
            <pc:docMk/>
            <pc:sldMk cId="2300117258" sldId="259"/>
            <ac:spMk id="28" creationId="{85F818F1-4302-8761-BFFF-90A184A3754A}"/>
          </ac:spMkLst>
        </pc:spChg>
        <pc:spChg chg="mod">
          <ac:chgData name="綾乃 播本" userId="2c20719708a137ea" providerId="LiveId" clId="{0DB4BEC0-381E-4111-B097-DAA483E3C958}" dt="2024-11-07T02:48:09.823" v="386"/>
          <ac:spMkLst>
            <pc:docMk/>
            <pc:sldMk cId="2300117258" sldId="259"/>
            <ac:spMk id="29" creationId="{01AE7672-8300-662C-AFEA-5EC9D3FAE6D3}"/>
          </ac:spMkLst>
        </pc:spChg>
        <pc:grpChg chg="add mod">
          <ac:chgData name="綾乃 播本" userId="2c20719708a137ea" providerId="LiveId" clId="{0DB4BEC0-381E-4111-B097-DAA483E3C958}" dt="2024-11-07T02:48:09.823" v="386"/>
          <ac:grpSpMkLst>
            <pc:docMk/>
            <pc:sldMk cId="2300117258" sldId="259"/>
            <ac:grpSpMk id="13" creationId="{AE737425-D324-C4B7-5773-1C9BE3626436}"/>
          </ac:grpSpMkLst>
        </pc:grpChg>
        <pc:grpChg chg="mod">
          <ac:chgData name="綾乃 播本" userId="2c20719708a137ea" providerId="LiveId" clId="{0DB4BEC0-381E-4111-B097-DAA483E3C958}" dt="2024-11-07T02:48:09.823" v="386"/>
          <ac:grpSpMkLst>
            <pc:docMk/>
            <pc:sldMk cId="2300117258" sldId="259"/>
            <ac:grpSpMk id="17" creationId="{C4021C7D-6B80-4B7F-C831-86C5219B06AF}"/>
          </ac:grpSpMkLst>
        </pc:grpChg>
        <pc:grpChg chg="mod">
          <ac:chgData name="綾乃 播本" userId="2c20719708a137ea" providerId="LiveId" clId="{0DB4BEC0-381E-4111-B097-DAA483E3C958}" dt="2024-11-07T02:48:09.823" v="386"/>
          <ac:grpSpMkLst>
            <pc:docMk/>
            <pc:sldMk cId="2300117258" sldId="259"/>
            <ac:grpSpMk id="18" creationId="{3E4E6928-EA3A-CA8A-1439-ABC0C60688AB}"/>
          </ac:grpSpMkLst>
        </pc:grpChg>
        <pc:picChg chg="add del mod ord">
          <ac:chgData name="綾乃 播本" userId="2c20719708a137ea" providerId="LiveId" clId="{0DB4BEC0-381E-4111-B097-DAA483E3C958}" dt="2024-11-07T02:44:35.056" v="260" actId="478"/>
          <ac:picMkLst>
            <pc:docMk/>
            <pc:sldMk cId="2300117258" sldId="259"/>
            <ac:picMk id="3" creationId="{DE8364CB-A528-09DF-4EE3-D2254CCBA344}"/>
          </ac:picMkLst>
        </pc:picChg>
        <pc:picChg chg="add mod ord">
          <ac:chgData name="綾乃 播本" userId="2c20719708a137ea" providerId="LiveId" clId="{0DB4BEC0-381E-4111-B097-DAA483E3C958}" dt="2024-11-07T02:44:37.739" v="262" actId="167"/>
          <ac:picMkLst>
            <pc:docMk/>
            <pc:sldMk cId="2300117258" sldId="259"/>
            <ac:picMk id="9" creationId="{312C8AEA-00E3-8BCF-2CD8-88844F044837}"/>
          </ac:picMkLst>
        </pc:picChg>
        <pc:picChg chg="del">
          <ac:chgData name="綾乃 播本" userId="2c20719708a137ea" providerId="LiveId" clId="{0DB4BEC0-381E-4111-B097-DAA483E3C958}" dt="2024-11-07T02:35:18.119" v="120" actId="478"/>
          <ac:picMkLst>
            <pc:docMk/>
            <pc:sldMk cId="2300117258" sldId="259"/>
            <ac:picMk id="19" creationId="{1293808E-2814-4C7A-FDA9-091CF3B4E0A1}"/>
          </ac:picMkLst>
        </pc:picChg>
        <pc:picChg chg="del">
          <ac:chgData name="綾乃 播本" userId="2c20719708a137ea" providerId="LiveId" clId="{0DB4BEC0-381E-4111-B097-DAA483E3C958}" dt="2024-11-07T02:48:12.042" v="387" actId="478"/>
          <ac:picMkLst>
            <pc:docMk/>
            <pc:sldMk cId="2300117258" sldId="259"/>
            <ac:picMk id="22" creationId="{7579D5EF-48D0-92AB-82C2-0BA91232C200}"/>
          </ac:picMkLst>
        </pc:picChg>
      </pc:sldChg>
      <pc:sldChg chg="addSp delSp modSp mod">
        <pc:chgData name="綾乃 播本" userId="2c20719708a137ea" providerId="LiveId" clId="{0DB4BEC0-381E-4111-B097-DAA483E3C958}" dt="2024-11-07T02:49:36.538" v="408" actId="207"/>
        <pc:sldMkLst>
          <pc:docMk/>
          <pc:sldMk cId="1357098544" sldId="260"/>
        </pc:sldMkLst>
        <pc:spChg chg="mod">
          <ac:chgData name="綾乃 播本" userId="2c20719708a137ea" providerId="LiveId" clId="{0DB4BEC0-381E-4111-B097-DAA483E3C958}" dt="2024-11-07T02:49:25.557" v="406" actId="207"/>
          <ac:spMkLst>
            <pc:docMk/>
            <pc:sldMk cId="1357098544" sldId="260"/>
            <ac:spMk id="11" creationId="{3BC808CA-D803-BCE4-92E3-7B81575C004A}"/>
          </ac:spMkLst>
        </pc:spChg>
        <pc:spChg chg="mod">
          <ac:chgData name="綾乃 播本" userId="2c20719708a137ea" providerId="LiveId" clId="{0DB4BEC0-381E-4111-B097-DAA483E3C958}" dt="2024-11-07T02:49:19.570" v="404"/>
          <ac:spMkLst>
            <pc:docMk/>
            <pc:sldMk cId="1357098544" sldId="260"/>
            <ac:spMk id="12" creationId="{4E9623CB-346B-CAAD-C032-222E3EF15605}"/>
          </ac:spMkLst>
        </pc:spChg>
        <pc:spChg chg="mod">
          <ac:chgData name="綾乃 播本" userId="2c20719708a137ea" providerId="LiveId" clId="{0DB4BEC0-381E-4111-B097-DAA483E3C958}" dt="2024-11-07T02:49:19.570" v="404"/>
          <ac:spMkLst>
            <pc:docMk/>
            <pc:sldMk cId="1357098544" sldId="260"/>
            <ac:spMk id="13" creationId="{5DD658CA-1C0D-45D8-236F-59C9F9354B18}"/>
          </ac:spMkLst>
        </pc:spChg>
        <pc:spChg chg="mod">
          <ac:chgData name="綾乃 播本" userId="2c20719708a137ea" providerId="LiveId" clId="{0DB4BEC0-381E-4111-B097-DAA483E3C958}" dt="2024-11-07T02:49:36.538" v="408" actId="207"/>
          <ac:spMkLst>
            <pc:docMk/>
            <pc:sldMk cId="1357098544" sldId="260"/>
            <ac:spMk id="14" creationId="{0968E30C-B876-C5CE-5703-B9B05E93CCB1}"/>
          </ac:spMkLst>
        </pc:spChg>
        <pc:spChg chg="mod">
          <ac:chgData name="綾乃 播本" userId="2c20719708a137ea" providerId="LiveId" clId="{0DB4BEC0-381E-4111-B097-DAA483E3C958}" dt="2024-11-07T02:49:19.570" v="404"/>
          <ac:spMkLst>
            <pc:docMk/>
            <pc:sldMk cId="1357098544" sldId="260"/>
            <ac:spMk id="15" creationId="{6CF9DD3A-4211-573D-2BC3-642C36B7A81A}"/>
          </ac:spMkLst>
        </pc:spChg>
        <pc:spChg chg="mod">
          <ac:chgData name="綾乃 播本" userId="2c20719708a137ea" providerId="LiveId" clId="{0DB4BEC0-381E-4111-B097-DAA483E3C958}" dt="2024-11-07T02:49:19.570" v="404"/>
          <ac:spMkLst>
            <pc:docMk/>
            <pc:sldMk cId="1357098544" sldId="260"/>
            <ac:spMk id="16" creationId="{AF333E62-C04E-F9B0-A3D0-9D3D3021C037}"/>
          </ac:spMkLst>
        </pc:spChg>
        <pc:spChg chg="mod">
          <ac:chgData name="綾乃 播本" userId="2c20719708a137ea" providerId="LiveId" clId="{0DB4BEC0-381E-4111-B097-DAA483E3C958}" dt="2024-11-07T02:49:19.570" v="404"/>
          <ac:spMkLst>
            <pc:docMk/>
            <pc:sldMk cId="1357098544" sldId="260"/>
            <ac:spMk id="17" creationId="{3690C5C2-FD60-2D20-7307-8CC2788E61B0}"/>
          </ac:spMkLst>
        </pc:spChg>
        <pc:spChg chg="mod">
          <ac:chgData name="綾乃 播本" userId="2c20719708a137ea" providerId="LiveId" clId="{0DB4BEC0-381E-4111-B097-DAA483E3C958}" dt="2024-11-07T02:49:19.570" v="404"/>
          <ac:spMkLst>
            <pc:docMk/>
            <pc:sldMk cId="1357098544" sldId="260"/>
            <ac:spMk id="18" creationId="{3D8BE92C-D5D4-CC16-53AC-51B7AD62E70C}"/>
          </ac:spMkLst>
        </pc:spChg>
        <pc:spChg chg="mod">
          <ac:chgData name="綾乃 播本" userId="2c20719708a137ea" providerId="LiveId" clId="{0DB4BEC0-381E-4111-B097-DAA483E3C958}" dt="2024-11-07T02:49:19.570" v="404"/>
          <ac:spMkLst>
            <pc:docMk/>
            <pc:sldMk cId="1357098544" sldId="260"/>
            <ac:spMk id="21" creationId="{E388CC25-A240-F22D-98C7-4F4B63982910}"/>
          </ac:spMkLst>
        </pc:spChg>
        <pc:spChg chg="mod">
          <ac:chgData name="綾乃 播本" userId="2c20719708a137ea" providerId="LiveId" clId="{0DB4BEC0-381E-4111-B097-DAA483E3C958}" dt="2024-11-07T02:49:19.570" v="404"/>
          <ac:spMkLst>
            <pc:docMk/>
            <pc:sldMk cId="1357098544" sldId="260"/>
            <ac:spMk id="23" creationId="{15DC5017-A099-8751-4BB9-0E14CC3F4CBF}"/>
          </ac:spMkLst>
        </pc:spChg>
        <pc:grpChg chg="add mod">
          <ac:chgData name="綾乃 播本" userId="2c20719708a137ea" providerId="LiveId" clId="{0DB4BEC0-381E-4111-B097-DAA483E3C958}" dt="2024-11-07T02:49:19.570" v="404"/>
          <ac:grpSpMkLst>
            <pc:docMk/>
            <pc:sldMk cId="1357098544" sldId="260"/>
            <ac:grpSpMk id="7" creationId="{39F7F522-D8DF-6F10-B846-0593B48F81FC}"/>
          </ac:grpSpMkLst>
        </pc:grpChg>
        <pc:grpChg chg="mod">
          <ac:chgData name="綾乃 播本" userId="2c20719708a137ea" providerId="LiveId" clId="{0DB4BEC0-381E-4111-B097-DAA483E3C958}" dt="2024-11-07T02:49:19.570" v="404"/>
          <ac:grpSpMkLst>
            <pc:docMk/>
            <pc:sldMk cId="1357098544" sldId="260"/>
            <ac:grpSpMk id="8" creationId="{A6DC5BEE-2C77-F0BD-046D-6F9E66B723E8}"/>
          </ac:grpSpMkLst>
        </pc:grpChg>
        <pc:grpChg chg="mod">
          <ac:chgData name="綾乃 播本" userId="2c20719708a137ea" providerId="LiveId" clId="{0DB4BEC0-381E-4111-B097-DAA483E3C958}" dt="2024-11-07T02:49:19.570" v="404"/>
          <ac:grpSpMkLst>
            <pc:docMk/>
            <pc:sldMk cId="1357098544" sldId="260"/>
            <ac:grpSpMk id="9" creationId="{EC4E7617-F013-1BA9-833E-290D9602A41C}"/>
          </ac:grpSpMkLst>
        </pc:grpChg>
        <pc:picChg chg="add del mod ord">
          <ac:chgData name="綾乃 播本" userId="2c20719708a137ea" providerId="LiveId" clId="{0DB4BEC0-381E-4111-B097-DAA483E3C958}" dt="2024-11-07T02:45:15.503" v="288" actId="478"/>
          <ac:picMkLst>
            <pc:docMk/>
            <pc:sldMk cId="1357098544" sldId="260"/>
            <ac:picMk id="3" creationId="{24F946F0-9017-DB39-5890-6E0CE3FAA066}"/>
          </ac:picMkLst>
        </pc:picChg>
        <pc:picChg chg="add mod ord">
          <ac:chgData name="綾乃 播本" userId="2c20719708a137ea" providerId="LiveId" clId="{0DB4BEC0-381E-4111-B097-DAA483E3C958}" dt="2024-11-07T02:45:17.619" v="290" actId="167"/>
          <ac:picMkLst>
            <pc:docMk/>
            <pc:sldMk cId="1357098544" sldId="260"/>
            <ac:picMk id="5" creationId="{970F5179-B8CA-02C1-B01F-584FE9076A38}"/>
          </ac:picMkLst>
        </pc:picChg>
        <pc:picChg chg="del">
          <ac:chgData name="綾乃 播本" userId="2c20719708a137ea" providerId="LiveId" clId="{0DB4BEC0-381E-4111-B097-DAA483E3C958}" dt="2024-11-07T02:35:31.315" v="129" actId="478"/>
          <ac:picMkLst>
            <pc:docMk/>
            <pc:sldMk cId="1357098544" sldId="260"/>
            <ac:picMk id="19" creationId="{3089D3A9-3593-283E-6B5D-D83A9C663A75}"/>
          </ac:picMkLst>
        </pc:picChg>
        <pc:picChg chg="del">
          <ac:chgData name="綾乃 播本" userId="2c20719708a137ea" providerId="LiveId" clId="{0DB4BEC0-381E-4111-B097-DAA483E3C958}" dt="2024-11-07T02:49:22.032" v="405" actId="478"/>
          <ac:picMkLst>
            <pc:docMk/>
            <pc:sldMk cId="1357098544" sldId="260"/>
            <ac:picMk id="22" creationId="{3D069F5B-F546-2083-6060-0B4E7EF3C9BA}"/>
          </ac:picMkLst>
        </pc:picChg>
      </pc:sldChg>
      <pc:sldChg chg="addSp delSp modSp mod">
        <pc:chgData name="綾乃 播本" userId="2c20719708a137ea" providerId="LiveId" clId="{0DB4BEC0-381E-4111-B097-DAA483E3C958}" dt="2024-11-07T02:48:52.260" v="396" actId="207"/>
        <pc:sldMkLst>
          <pc:docMk/>
          <pc:sldMk cId="3144081667" sldId="261"/>
        </pc:sldMkLst>
        <pc:spChg chg="mod">
          <ac:chgData name="綾乃 播本" userId="2c20719708a137ea" providerId="LiveId" clId="{0DB4BEC0-381E-4111-B097-DAA483E3C958}" dt="2024-11-07T02:48:44.335" v="394" actId="207"/>
          <ac:spMkLst>
            <pc:docMk/>
            <pc:sldMk cId="3144081667" sldId="261"/>
            <ac:spMk id="11" creationId="{19C8F917-73E1-3A11-12AD-676D9E9097CB}"/>
          </ac:spMkLst>
        </pc:spChg>
        <pc:spChg chg="mod">
          <ac:chgData name="綾乃 播本" userId="2c20719708a137ea" providerId="LiveId" clId="{0DB4BEC0-381E-4111-B097-DAA483E3C958}" dt="2024-11-07T02:48:52.260" v="396" actId="207"/>
          <ac:spMkLst>
            <pc:docMk/>
            <pc:sldMk cId="3144081667" sldId="261"/>
            <ac:spMk id="13" creationId="{98DB6478-C8D5-DC6B-1E17-81D2449C59C6}"/>
          </ac:spMkLst>
        </pc:spChg>
        <pc:spChg chg="mod">
          <ac:chgData name="綾乃 播本" userId="2c20719708a137ea" providerId="LiveId" clId="{0DB4BEC0-381E-4111-B097-DAA483E3C958}" dt="2024-11-07T02:48:47.971" v="395" actId="207"/>
          <ac:spMkLst>
            <pc:docMk/>
            <pc:sldMk cId="3144081667" sldId="261"/>
            <ac:spMk id="14" creationId="{FB5115AA-3C58-815A-3553-31E1AA71CAF0}"/>
          </ac:spMkLst>
        </pc:spChg>
        <pc:spChg chg="mod">
          <ac:chgData name="綾乃 播本" userId="2c20719708a137ea" providerId="LiveId" clId="{0DB4BEC0-381E-4111-B097-DAA483E3C958}" dt="2024-11-07T02:48:38.243" v="392"/>
          <ac:spMkLst>
            <pc:docMk/>
            <pc:sldMk cId="3144081667" sldId="261"/>
            <ac:spMk id="15" creationId="{20887496-8FC4-C386-F986-DB16123866DD}"/>
          </ac:spMkLst>
        </pc:spChg>
        <pc:spChg chg="mod">
          <ac:chgData name="綾乃 播本" userId="2c20719708a137ea" providerId="LiveId" clId="{0DB4BEC0-381E-4111-B097-DAA483E3C958}" dt="2024-11-07T02:48:38.243" v="392"/>
          <ac:spMkLst>
            <pc:docMk/>
            <pc:sldMk cId="3144081667" sldId="261"/>
            <ac:spMk id="16" creationId="{34CDC747-13C6-A5E7-F97C-E095C2DE611B}"/>
          </ac:spMkLst>
        </pc:spChg>
        <pc:spChg chg="mod">
          <ac:chgData name="綾乃 播本" userId="2c20719708a137ea" providerId="LiveId" clId="{0DB4BEC0-381E-4111-B097-DAA483E3C958}" dt="2024-11-07T02:48:38.243" v="392"/>
          <ac:spMkLst>
            <pc:docMk/>
            <pc:sldMk cId="3144081667" sldId="261"/>
            <ac:spMk id="21" creationId="{FAA8E9BD-73B6-6AB6-A64D-8D9E3C0F37EB}"/>
          </ac:spMkLst>
        </pc:spChg>
        <pc:spChg chg="mod">
          <ac:chgData name="綾乃 播本" userId="2c20719708a137ea" providerId="LiveId" clId="{0DB4BEC0-381E-4111-B097-DAA483E3C958}" dt="2024-11-07T02:48:38.243" v="392"/>
          <ac:spMkLst>
            <pc:docMk/>
            <pc:sldMk cId="3144081667" sldId="261"/>
            <ac:spMk id="23" creationId="{44FD1BFC-55E0-41DF-0467-343B367B844B}"/>
          </ac:spMkLst>
        </pc:spChg>
        <pc:spChg chg="mod">
          <ac:chgData name="綾乃 播本" userId="2c20719708a137ea" providerId="LiveId" clId="{0DB4BEC0-381E-4111-B097-DAA483E3C958}" dt="2024-11-07T02:48:38.243" v="392"/>
          <ac:spMkLst>
            <pc:docMk/>
            <pc:sldMk cId="3144081667" sldId="261"/>
            <ac:spMk id="24" creationId="{3F83F877-1C26-5866-6951-0136B5365F6E}"/>
          </ac:spMkLst>
        </pc:spChg>
        <pc:spChg chg="mod">
          <ac:chgData name="綾乃 播本" userId="2c20719708a137ea" providerId="LiveId" clId="{0DB4BEC0-381E-4111-B097-DAA483E3C958}" dt="2024-11-07T02:48:38.243" v="392"/>
          <ac:spMkLst>
            <pc:docMk/>
            <pc:sldMk cId="3144081667" sldId="261"/>
            <ac:spMk id="25" creationId="{64EDE892-8137-FFAC-A431-20B3B0F6CBE5}"/>
          </ac:spMkLst>
        </pc:spChg>
        <pc:spChg chg="mod">
          <ac:chgData name="綾乃 播本" userId="2c20719708a137ea" providerId="LiveId" clId="{0DB4BEC0-381E-4111-B097-DAA483E3C958}" dt="2024-11-07T02:48:38.243" v="392"/>
          <ac:spMkLst>
            <pc:docMk/>
            <pc:sldMk cId="3144081667" sldId="261"/>
            <ac:spMk id="26" creationId="{DB651AB9-E6E5-701B-DCE6-CD7FD37C1BFA}"/>
          </ac:spMkLst>
        </pc:spChg>
        <pc:spChg chg="mod">
          <ac:chgData name="綾乃 播本" userId="2c20719708a137ea" providerId="LiveId" clId="{0DB4BEC0-381E-4111-B097-DAA483E3C958}" dt="2024-11-07T02:48:38.243" v="392"/>
          <ac:spMkLst>
            <pc:docMk/>
            <pc:sldMk cId="3144081667" sldId="261"/>
            <ac:spMk id="27" creationId="{B8385E0B-148B-9BBC-3389-7F7674FA7B0B}"/>
          </ac:spMkLst>
        </pc:spChg>
        <pc:grpChg chg="add mod">
          <ac:chgData name="綾乃 播本" userId="2c20719708a137ea" providerId="LiveId" clId="{0DB4BEC0-381E-4111-B097-DAA483E3C958}" dt="2024-11-07T02:48:38.243" v="392"/>
          <ac:grpSpMkLst>
            <pc:docMk/>
            <pc:sldMk cId="3144081667" sldId="261"/>
            <ac:grpSpMk id="7" creationId="{3EFC6FE1-6898-1ACF-EDEC-72FA675FCC4B}"/>
          </ac:grpSpMkLst>
        </pc:grpChg>
        <pc:grpChg chg="mod">
          <ac:chgData name="綾乃 播本" userId="2c20719708a137ea" providerId="LiveId" clId="{0DB4BEC0-381E-4111-B097-DAA483E3C958}" dt="2024-11-07T02:48:38.243" v="392"/>
          <ac:grpSpMkLst>
            <pc:docMk/>
            <pc:sldMk cId="3144081667" sldId="261"/>
            <ac:grpSpMk id="8" creationId="{D2CBB4EE-ED94-0639-4A7F-35E089E54AE2}"/>
          </ac:grpSpMkLst>
        </pc:grpChg>
        <pc:grpChg chg="mod">
          <ac:chgData name="綾乃 播本" userId="2c20719708a137ea" providerId="LiveId" clId="{0DB4BEC0-381E-4111-B097-DAA483E3C958}" dt="2024-11-07T02:48:38.243" v="392"/>
          <ac:grpSpMkLst>
            <pc:docMk/>
            <pc:sldMk cId="3144081667" sldId="261"/>
            <ac:grpSpMk id="9" creationId="{F404768B-C0EA-5EF0-2235-4388CDB0071E}"/>
          </ac:grpSpMkLst>
        </pc:grpChg>
        <pc:picChg chg="add del mod ord">
          <ac:chgData name="綾乃 播本" userId="2c20719708a137ea" providerId="LiveId" clId="{0DB4BEC0-381E-4111-B097-DAA483E3C958}" dt="2024-11-07T02:44:41.856" v="263" actId="478"/>
          <ac:picMkLst>
            <pc:docMk/>
            <pc:sldMk cId="3144081667" sldId="261"/>
            <ac:picMk id="3" creationId="{C9F297C2-74F3-2A37-5A2A-BEF48F692198}"/>
          </ac:picMkLst>
        </pc:picChg>
        <pc:picChg chg="add mod ord">
          <ac:chgData name="綾乃 播本" userId="2c20719708a137ea" providerId="LiveId" clId="{0DB4BEC0-381E-4111-B097-DAA483E3C958}" dt="2024-11-07T02:44:44.439" v="265" actId="167"/>
          <ac:picMkLst>
            <pc:docMk/>
            <pc:sldMk cId="3144081667" sldId="261"/>
            <ac:picMk id="5" creationId="{382584BB-E313-D3EC-37CF-3C2786A8EA2E}"/>
          </ac:picMkLst>
        </pc:picChg>
        <pc:picChg chg="del">
          <ac:chgData name="綾乃 播本" userId="2c20719708a137ea" providerId="LiveId" clId="{0DB4BEC0-381E-4111-B097-DAA483E3C958}" dt="2024-11-07T02:35:22.002" v="123" actId="478"/>
          <ac:picMkLst>
            <pc:docMk/>
            <pc:sldMk cId="3144081667" sldId="261"/>
            <ac:picMk id="19" creationId="{03E546AA-44FC-FFB3-C8AC-05BA1B67FD88}"/>
          </ac:picMkLst>
        </pc:picChg>
        <pc:picChg chg="del">
          <ac:chgData name="綾乃 播本" userId="2c20719708a137ea" providerId="LiveId" clId="{0DB4BEC0-381E-4111-B097-DAA483E3C958}" dt="2024-11-07T02:48:41.146" v="393" actId="478"/>
          <ac:picMkLst>
            <pc:docMk/>
            <pc:sldMk cId="3144081667" sldId="261"/>
            <ac:picMk id="22" creationId="{00579CF7-9727-566C-701C-F99A8C09D539}"/>
          </ac:picMkLst>
        </pc:picChg>
      </pc:sldChg>
      <pc:sldChg chg="addSp delSp modSp mod">
        <pc:chgData name="綾乃 播本" userId="2c20719708a137ea" providerId="LiveId" clId="{0DB4BEC0-381E-4111-B097-DAA483E3C958}" dt="2024-11-07T02:49:16.635" v="403" actId="207"/>
        <pc:sldMkLst>
          <pc:docMk/>
          <pc:sldMk cId="3226846194" sldId="262"/>
        </pc:sldMkLst>
        <pc:spChg chg="mod">
          <ac:chgData name="綾乃 播本" userId="2c20719708a137ea" providerId="LiveId" clId="{0DB4BEC0-381E-4111-B097-DAA483E3C958}" dt="2024-11-07T02:48:59.791" v="399" actId="207"/>
          <ac:spMkLst>
            <pc:docMk/>
            <pc:sldMk cId="3226846194" sldId="262"/>
            <ac:spMk id="11" creationId="{81172392-91C8-8E6A-68F0-16111E6D4A8E}"/>
          </ac:spMkLst>
        </pc:spChg>
        <pc:spChg chg="mod">
          <ac:chgData name="綾乃 播本" userId="2c20719708a137ea" providerId="LiveId" clId="{0DB4BEC0-381E-4111-B097-DAA483E3C958}" dt="2024-11-07T02:48:54.893" v="397"/>
          <ac:spMkLst>
            <pc:docMk/>
            <pc:sldMk cId="3226846194" sldId="262"/>
            <ac:spMk id="13" creationId="{D813C6DF-2241-9828-6EE8-2878174D512F}"/>
          </ac:spMkLst>
        </pc:spChg>
        <pc:spChg chg="mod">
          <ac:chgData name="綾乃 播本" userId="2c20719708a137ea" providerId="LiveId" clId="{0DB4BEC0-381E-4111-B097-DAA483E3C958}" dt="2024-11-07T02:49:13.256" v="402" actId="207"/>
          <ac:spMkLst>
            <pc:docMk/>
            <pc:sldMk cId="3226846194" sldId="262"/>
            <ac:spMk id="14" creationId="{EDD3A1DE-7700-334D-F24C-72D29C184341}"/>
          </ac:spMkLst>
        </pc:spChg>
        <pc:spChg chg="mod">
          <ac:chgData name="綾乃 播本" userId="2c20719708a137ea" providerId="LiveId" clId="{0DB4BEC0-381E-4111-B097-DAA483E3C958}" dt="2024-11-07T02:49:09.174" v="401" actId="207"/>
          <ac:spMkLst>
            <pc:docMk/>
            <pc:sldMk cId="3226846194" sldId="262"/>
            <ac:spMk id="15" creationId="{C7DD5FD8-DC74-AB70-B72B-F17456433919}"/>
          </ac:spMkLst>
        </pc:spChg>
        <pc:spChg chg="mod">
          <ac:chgData name="綾乃 播本" userId="2c20719708a137ea" providerId="LiveId" clId="{0DB4BEC0-381E-4111-B097-DAA483E3C958}" dt="2024-11-07T02:49:16.635" v="403" actId="207"/>
          <ac:spMkLst>
            <pc:docMk/>
            <pc:sldMk cId="3226846194" sldId="262"/>
            <ac:spMk id="16" creationId="{A8C8397B-E5C0-3700-6D62-0087A19BC530}"/>
          </ac:spMkLst>
        </pc:spChg>
        <pc:spChg chg="mod">
          <ac:chgData name="綾乃 播本" userId="2c20719708a137ea" providerId="LiveId" clId="{0DB4BEC0-381E-4111-B097-DAA483E3C958}" dt="2024-11-07T02:48:54.893" v="397"/>
          <ac:spMkLst>
            <pc:docMk/>
            <pc:sldMk cId="3226846194" sldId="262"/>
            <ac:spMk id="17" creationId="{71CD3CE3-3DAD-B7F7-FCA5-2C96DBB29A05}"/>
          </ac:spMkLst>
        </pc:spChg>
        <pc:spChg chg="mod">
          <ac:chgData name="綾乃 播本" userId="2c20719708a137ea" providerId="LiveId" clId="{0DB4BEC0-381E-4111-B097-DAA483E3C958}" dt="2024-11-07T02:48:54.893" v="397"/>
          <ac:spMkLst>
            <pc:docMk/>
            <pc:sldMk cId="3226846194" sldId="262"/>
            <ac:spMk id="18" creationId="{06218F73-37C9-3CC9-0507-A7B6974E74A3}"/>
          </ac:spMkLst>
        </pc:spChg>
        <pc:spChg chg="mod">
          <ac:chgData name="綾乃 播本" userId="2c20719708a137ea" providerId="LiveId" clId="{0DB4BEC0-381E-4111-B097-DAA483E3C958}" dt="2024-11-07T02:48:54.893" v="397"/>
          <ac:spMkLst>
            <pc:docMk/>
            <pc:sldMk cId="3226846194" sldId="262"/>
            <ac:spMk id="21" creationId="{11BCC9A6-B4F6-031E-4FB9-29CFCE829FE0}"/>
          </ac:spMkLst>
        </pc:spChg>
        <pc:spChg chg="mod">
          <ac:chgData name="綾乃 播本" userId="2c20719708a137ea" providerId="LiveId" clId="{0DB4BEC0-381E-4111-B097-DAA483E3C958}" dt="2024-11-07T02:48:54.893" v="397"/>
          <ac:spMkLst>
            <pc:docMk/>
            <pc:sldMk cId="3226846194" sldId="262"/>
            <ac:spMk id="23" creationId="{C206E948-6047-9C9E-BB22-56A3CC1F3487}"/>
          </ac:spMkLst>
        </pc:spChg>
        <pc:spChg chg="mod">
          <ac:chgData name="綾乃 播本" userId="2c20719708a137ea" providerId="LiveId" clId="{0DB4BEC0-381E-4111-B097-DAA483E3C958}" dt="2024-11-07T02:48:54.893" v="397"/>
          <ac:spMkLst>
            <pc:docMk/>
            <pc:sldMk cId="3226846194" sldId="262"/>
            <ac:spMk id="24" creationId="{19B377FF-E33E-8C84-8BF3-D73C22CB6DC4}"/>
          </ac:spMkLst>
        </pc:spChg>
        <pc:spChg chg="mod">
          <ac:chgData name="綾乃 播本" userId="2c20719708a137ea" providerId="LiveId" clId="{0DB4BEC0-381E-4111-B097-DAA483E3C958}" dt="2024-11-07T02:48:54.893" v="397"/>
          <ac:spMkLst>
            <pc:docMk/>
            <pc:sldMk cId="3226846194" sldId="262"/>
            <ac:spMk id="25" creationId="{187512F9-E18A-7EF1-8DEA-200169614FB6}"/>
          </ac:spMkLst>
        </pc:spChg>
        <pc:spChg chg="mod">
          <ac:chgData name="綾乃 播本" userId="2c20719708a137ea" providerId="LiveId" clId="{0DB4BEC0-381E-4111-B097-DAA483E3C958}" dt="2024-11-07T02:48:54.893" v="397"/>
          <ac:spMkLst>
            <pc:docMk/>
            <pc:sldMk cId="3226846194" sldId="262"/>
            <ac:spMk id="26" creationId="{984C26E0-6580-5F9A-F4EC-05D112C240C9}"/>
          </ac:spMkLst>
        </pc:spChg>
        <pc:grpChg chg="add mod">
          <ac:chgData name="綾乃 播本" userId="2c20719708a137ea" providerId="LiveId" clId="{0DB4BEC0-381E-4111-B097-DAA483E3C958}" dt="2024-11-07T02:48:54.893" v="397"/>
          <ac:grpSpMkLst>
            <pc:docMk/>
            <pc:sldMk cId="3226846194" sldId="262"/>
            <ac:grpSpMk id="8" creationId="{6BAEE958-9C8D-7163-10A6-638D95FED097}"/>
          </ac:grpSpMkLst>
        </pc:grpChg>
        <pc:grpChg chg="mod">
          <ac:chgData name="綾乃 播本" userId="2c20719708a137ea" providerId="LiveId" clId="{0DB4BEC0-381E-4111-B097-DAA483E3C958}" dt="2024-11-07T02:48:54.893" v="397"/>
          <ac:grpSpMkLst>
            <pc:docMk/>
            <pc:sldMk cId="3226846194" sldId="262"/>
            <ac:grpSpMk id="9" creationId="{1CAD7870-5504-2429-C1D6-B565BE0CEC13}"/>
          </ac:grpSpMkLst>
        </pc:grpChg>
        <pc:grpChg chg="mod">
          <ac:chgData name="綾乃 播本" userId="2c20719708a137ea" providerId="LiveId" clId="{0DB4BEC0-381E-4111-B097-DAA483E3C958}" dt="2024-11-07T02:48:54.893" v="397"/>
          <ac:grpSpMkLst>
            <pc:docMk/>
            <pc:sldMk cId="3226846194" sldId="262"/>
            <ac:grpSpMk id="12" creationId="{482E3439-11FF-912F-59AF-EC0A7949C4C0}"/>
          </ac:grpSpMkLst>
        </pc:grpChg>
        <pc:picChg chg="add del mod ord">
          <ac:chgData name="綾乃 播本" userId="2c20719708a137ea" providerId="LiveId" clId="{0DB4BEC0-381E-4111-B097-DAA483E3C958}" dt="2024-11-07T02:45:11.234" v="285" actId="478"/>
          <ac:picMkLst>
            <pc:docMk/>
            <pc:sldMk cId="3226846194" sldId="262"/>
            <ac:picMk id="3" creationId="{9CEA945E-5B32-ED24-E605-EE5A25DDD219}"/>
          </ac:picMkLst>
        </pc:picChg>
        <pc:picChg chg="add mod ord">
          <ac:chgData name="綾乃 播本" userId="2c20719708a137ea" providerId="LiveId" clId="{0DB4BEC0-381E-4111-B097-DAA483E3C958}" dt="2024-11-07T02:45:13.556" v="287" actId="167"/>
          <ac:picMkLst>
            <pc:docMk/>
            <pc:sldMk cId="3226846194" sldId="262"/>
            <ac:picMk id="7" creationId="{7B632531-85A2-AB89-E99C-8FA93F294589}"/>
          </ac:picMkLst>
        </pc:picChg>
        <pc:picChg chg="del">
          <ac:chgData name="綾乃 播本" userId="2c20719708a137ea" providerId="LiveId" clId="{0DB4BEC0-381E-4111-B097-DAA483E3C958}" dt="2024-11-07T02:35:26.452" v="126" actId="478"/>
          <ac:picMkLst>
            <pc:docMk/>
            <pc:sldMk cId="3226846194" sldId="262"/>
            <ac:picMk id="19" creationId="{53980501-78EC-A946-551E-504AC1D0D20C}"/>
          </ac:picMkLst>
        </pc:picChg>
        <pc:picChg chg="del">
          <ac:chgData name="綾乃 播本" userId="2c20719708a137ea" providerId="LiveId" clId="{0DB4BEC0-381E-4111-B097-DAA483E3C958}" dt="2024-11-07T02:48:56.189" v="398" actId="478"/>
          <ac:picMkLst>
            <pc:docMk/>
            <pc:sldMk cId="3226846194" sldId="262"/>
            <ac:picMk id="22" creationId="{B1B5AEFD-3844-53FD-E2C5-85BA6EFDCA37}"/>
          </ac:picMkLst>
        </pc:picChg>
      </pc:sldChg>
      <pc:sldChg chg="addSp delSp modSp mod">
        <pc:chgData name="綾乃 播本" userId="2c20719708a137ea" providerId="LiveId" clId="{0DB4BEC0-381E-4111-B097-DAA483E3C958}" dt="2024-11-07T02:49:56.356" v="414" actId="207"/>
        <pc:sldMkLst>
          <pc:docMk/>
          <pc:sldMk cId="560306867" sldId="263"/>
        </pc:sldMkLst>
        <pc:spChg chg="mod">
          <ac:chgData name="綾乃 播本" userId="2c20719708a137ea" providerId="LiveId" clId="{0DB4BEC0-381E-4111-B097-DAA483E3C958}" dt="2024-11-07T02:49:45.273" v="411" actId="207"/>
          <ac:spMkLst>
            <pc:docMk/>
            <pc:sldMk cId="560306867" sldId="263"/>
            <ac:spMk id="11" creationId="{695639C8-7C4D-C5D0-76C8-CF6ADFE5C070}"/>
          </ac:spMkLst>
        </pc:spChg>
        <pc:spChg chg="mod">
          <ac:chgData name="綾乃 播本" userId="2c20719708a137ea" providerId="LiveId" clId="{0DB4BEC0-381E-4111-B097-DAA483E3C958}" dt="2024-11-07T02:49:49.552" v="412" actId="207"/>
          <ac:spMkLst>
            <pc:docMk/>
            <pc:sldMk cId="560306867" sldId="263"/>
            <ac:spMk id="14" creationId="{3DF01206-9A63-46BF-2BAC-0E38BCDD470B}"/>
          </ac:spMkLst>
        </pc:spChg>
        <pc:spChg chg="mod">
          <ac:chgData name="綾乃 播本" userId="2c20719708a137ea" providerId="LiveId" clId="{0DB4BEC0-381E-4111-B097-DAA483E3C958}" dt="2024-11-07T02:49:53.298" v="413" actId="207"/>
          <ac:spMkLst>
            <pc:docMk/>
            <pc:sldMk cId="560306867" sldId="263"/>
            <ac:spMk id="15" creationId="{8B49BD97-93B9-0B25-979E-BBAF914E7AF1}"/>
          </ac:spMkLst>
        </pc:spChg>
        <pc:spChg chg="mod">
          <ac:chgData name="綾乃 播本" userId="2c20719708a137ea" providerId="LiveId" clId="{0DB4BEC0-381E-4111-B097-DAA483E3C958}" dt="2024-11-07T02:49:56.356" v="414" actId="207"/>
          <ac:spMkLst>
            <pc:docMk/>
            <pc:sldMk cId="560306867" sldId="263"/>
            <ac:spMk id="16" creationId="{F392399C-6F75-3C8D-F9BB-0B6E2559EF83}"/>
          </ac:spMkLst>
        </pc:spChg>
        <pc:spChg chg="mod">
          <ac:chgData name="綾乃 播本" userId="2c20719708a137ea" providerId="LiveId" clId="{0DB4BEC0-381E-4111-B097-DAA483E3C958}" dt="2024-11-07T02:49:39.489" v="409"/>
          <ac:spMkLst>
            <pc:docMk/>
            <pc:sldMk cId="560306867" sldId="263"/>
            <ac:spMk id="17" creationId="{601DC08A-013F-3693-A182-8D2964503679}"/>
          </ac:spMkLst>
        </pc:spChg>
        <pc:spChg chg="mod">
          <ac:chgData name="綾乃 播本" userId="2c20719708a137ea" providerId="LiveId" clId="{0DB4BEC0-381E-4111-B097-DAA483E3C958}" dt="2024-11-07T02:49:39.489" v="409"/>
          <ac:spMkLst>
            <pc:docMk/>
            <pc:sldMk cId="560306867" sldId="263"/>
            <ac:spMk id="18" creationId="{82824F4C-9FD2-2182-3029-2042D2E4C727}"/>
          </ac:spMkLst>
        </pc:spChg>
        <pc:spChg chg="mod">
          <ac:chgData name="綾乃 播本" userId="2c20719708a137ea" providerId="LiveId" clId="{0DB4BEC0-381E-4111-B097-DAA483E3C958}" dt="2024-11-07T02:49:39.489" v="409"/>
          <ac:spMkLst>
            <pc:docMk/>
            <pc:sldMk cId="560306867" sldId="263"/>
            <ac:spMk id="21" creationId="{9421A5D7-794D-7CEA-4383-83A02FF36CDD}"/>
          </ac:spMkLst>
        </pc:spChg>
        <pc:spChg chg="mod">
          <ac:chgData name="綾乃 播本" userId="2c20719708a137ea" providerId="LiveId" clId="{0DB4BEC0-381E-4111-B097-DAA483E3C958}" dt="2024-11-07T02:49:39.489" v="409"/>
          <ac:spMkLst>
            <pc:docMk/>
            <pc:sldMk cId="560306867" sldId="263"/>
            <ac:spMk id="23" creationId="{F14F97F8-1955-7399-E527-0ABC8E551E6D}"/>
          </ac:spMkLst>
        </pc:spChg>
        <pc:spChg chg="mod">
          <ac:chgData name="綾乃 播本" userId="2c20719708a137ea" providerId="LiveId" clId="{0DB4BEC0-381E-4111-B097-DAA483E3C958}" dt="2024-11-07T02:49:39.489" v="409"/>
          <ac:spMkLst>
            <pc:docMk/>
            <pc:sldMk cId="560306867" sldId="263"/>
            <ac:spMk id="24" creationId="{DC3B8F26-94D7-7B28-D705-47DC299A161E}"/>
          </ac:spMkLst>
        </pc:spChg>
        <pc:spChg chg="mod">
          <ac:chgData name="綾乃 播本" userId="2c20719708a137ea" providerId="LiveId" clId="{0DB4BEC0-381E-4111-B097-DAA483E3C958}" dt="2024-11-07T02:49:39.489" v="409"/>
          <ac:spMkLst>
            <pc:docMk/>
            <pc:sldMk cId="560306867" sldId="263"/>
            <ac:spMk id="25" creationId="{E41C20E7-2CE6-C4DB-C49A-94CEA84FC983}"/>
          </ac:spMkLst>
        </pc:spChg>
        <pc:spChg chg="mod">
          <ac:chgData name="綾乃 播本" userId="2c20719708a137ea" providerId="LiveId" clId="{0DB4BEC0-381E-4111-B097-DAA483E3C958}" dt="2024-11-07T02:49:39.489" v="409"/>
          <ac:spMkLst>
            <pc:docMk/>
            <pc:sldMk cId="560306867" sldId="263"/>
            <ac:spMk id="26" creationId="{EE604609-241E-BB11-2964-FA459881B952}"/>
          </ac:spMkLst>
        </pc:spChg>
        <pc:spChg chg="mod">
          <ac:chgData name="綾乃 播本" userId="2c20719708a137ea" providerId="LiveId" clId="{0DB4BEC0-381E-4111-B097-DAA483E3C958}" dt="2024-11-07T02:49:39.489" v="409"/>
          <ac:spMkLst>
            <pc:docMk/>
            <pc:sldMk cId="560306867" sldId="263"/>
            <ac:spMk id="27" creationId="{0A09F8A3-E034-1A2D-C71B-693FE7461FB3}"/>
          </ac:spMkLst>
        </pc:spChg>
        <pc:grpChg chg="add mod">
          <ac:chgData name="綾乃 播本" userId="2c20719708a137ea" providerId="LiveId" clId="{0DB4BEC0-381E-4111-B097-DAA483E3C958}" dt="2024-11-07T02:49:39.489" v="409"/>
          <ac:grpSpMkLst>
            <pc:docMk/>
            <pc:sldMk cId="560306867" sldId="263"/>
            <ac:grpSpMk id="9" creationId="{8858851C-D946-5115-BF4B-73E935BDE45F}"/>
          </ac:grpSpMkLst>
        </pc:grpChg>
        <pc:grpChg chg="mod">
          <ac:chgData name="綾乃 播本" userId="2c20719708a137ea" providerId="LiveId" clId="{0DB4BEC0-381E-4111-B097-DAA483E3C958}" dt="2024-11-07T02:49:39.489" v="409"/>
          <ac:grpSpMkLst>
            <pc:docMk/>
            <pc:sldMk cId="560306867" sldId="263"/>
            <ac:grpSpMk id="12" creationId="{BC2F46A4-9AE1-4050-8EE0-41A7C620CDA6}"/>
          </ac:grpSpMkLst>
        </pc:grpChg>
        <pc:grpChg chg="mod">
          <ac:chgData name="綾乃 播本" userId="2c20719708a137ea" providerId="LiveId" clId="{0DB4BEC0-381E-4111-B097-DAA483E3C958}" dt="2024-11-07T02:49:39.489" v="409"/>
          <ac:grpSpMkLst>
            <pc:docMk/>
            <pc:sldMk cId="560306867" sldId="263"/>
            <ac:grpSpMk id="13" creationId="{00B10B4D-A4B1-7B20-BE1A-903E1D121247}"/>
          </ac:grpSpMkLst>
        </pc:grpChg>
        <pc:picChg chg="add del mod ord">
          <ac:chgData name="綾乃 播本" userId="2c20719708a137ea" providerId="LiveId" clId="{0DB4BEC0-381E-4111-B097-DAA483E3C958}" dt="2024-11-07T02:45:19.256" v="291" actId="478"/>
          <ac:picMkLst>
            <pc:docMk/>
            <pc:sldMk cId="560306867" sldId="263"/>
            <ac:picMk id="5" creationId="{896F00C9-BBD2-AE8D-69CC-4695DFF6EAAF}"/>
          </ac:picMkLst>
        </pc:picChg>
        <pc:picChg chg="add mod ord">
          <ac:chgData name="綾乃 播本" userId="2c20719708a137ea" providerId="LiveId" clId="{0DB4BEC0-381E-4111-B097-DAA483E3C958}" dt="2024-11-07T02:45:21.484" v="293" actId="167"/>
          <ac:picMkLst>
            <pc:docMk/>
            <pc:sldMk cId="560306867" sldId="263"/>
            <ac:picMk id="8" creationId="{712D8C04-D1C3-82DD-F58C-77811FA2F5D3}"/>
          </ac:picMkLst>
        </pc:picChg>
        <pc:picChg chg="del">
          <ac:chgData name="綾乃 播本" userId="2c20719708a137ea" providerId="LiveId" clId="{0DB4BEC0-381E-4111-B097-DAA483E3C958}" dt="2024-11-07T02:35:35.132" v="132" actId="478"/>
          <ac:picMkLst>
            <pc:docMk/>
            <pc:sldMk cId="560306867" sldId="263"/>
            <ac:picMk id="19" creationId="{1415052F-0F9C-F694-8FB6-92D83D962D41}"/>
          </ac:picMkLst>
        </pc:picChg>
        <pc:picChg chg="del">
          <ac:chgData name="綾乃 播本" userId="2c20719708a137ea" providerId="LiveId" clId="{0DB4BEC0-381E-4111-B097-DAA483E3C958}" dt="2024-11-07T02:49:41.839" v="410" actId="478"/>
          <ac:picMkLst>
            <pc:docMk/>
            <pc:sldMk cId="560306867" sldId="263"/>
            <ac:picMk id="22" creationId="{491F6BA3-EE20-0275-E663-1EADCAAF0F1C}"/>
          </ac:picMkLst>
        </pc:picChg>
      </pc:sldChg>
      <pc:sldChg chg="addSp delSp modSp mod">
        <pc:chgData name="綾乃 播本" userId="2c20719708a137ea" providerId="LiveId" clId="{0DB4BEC0-381E-4111-B097-DAA483E3C958}" dt="2024-11-07T02:50:11.408" v="419" actId="207"/>
        <pc:sldMkLst>
          <pc:docMk/>
          <pc:sldMk cId="2980046622" sldId="264"/>
        </pc:sldMkLst>
        <pc:spChg chg="mod">
          <ac:chgData name="綾乃 播本" userId="2c20719708a137ea" providerId="LiveId" clId="{0DB4BEC0-381E-4111-B097-DAA483E3C958}" dt="2024-11-07T02:50:04.672" v="417" actId="207"/>
          <ac:spMkLst>
            <pc:docMk/>
            <pc:sldMk cId="2980046622" sldId="264"/>
            <ac:spMk id="11" creationId="{C2C99284-1B7B-1DEF-23FC-357AC72FAC5B}"/>
          </ac:spMkLst>
        </pc:spChg>
        <pc:spChg chg="mod">
          <ac:chgData name="綾乃 播本" userId="2c20719708a137ea" providerId="LiveId" clId="{0DB4BEC0-381E-4111-B097-DAA483E3C958}" dt="2024-11-07T02:50:08.320" v="418" actId="207"/>
          <ac:spMkLst>
            <pc:docMk/>
            <pc:sldMk cId="2980046622" sldId="264"/>
            <ac:spMk id="14" creationId="{F28B2F95-F27C-FB0E-4E07-E3C580B18406}"/>
          </ac:spMkLst>
        </pc:spChg>
        <pc:spChg chg="mod">
          <ac:chgData name="綾乃 播本" userId="2c20719708a137ea" providerId="LiveId" clId="{0DB4BEC0-381E-4111-B097-DAA483E3C958}" dt="2024-11-07T02:49:59.122" v="415"/>
          <ac:spMkLst>
            <pc:docMk/>
            <pc:sldMk cId="2980046622" sldId="264"/>
            <ac:spMk id="15" creationId="{A5315E51-F6AA-3579-21F7-1610B3A53BFE}"/>
          </ac:spMkLst>
        </pc:spChg>
        <pc:spChg chg="mod">
          <ac:chgData name="綾乃 播本" userId="2c20719708a137ea" providerId="LiveId" clId="{0DB4BEC0-381E-4111-B097-DAA483E3C958}" dt="2024-11-07T02:50:11.408" v="419" actId="207"/>
          <ac:spMkLst>
            <pc:docMk/>
            <pc:sldMk cId="2980046622" sldId="264"/>
            <ac:spMk id="16" creationId="{61B28807-8708-DBBF-372A-7C565C798519}"/>
          </ac:spMkLst>
        </pc:spChg>
        <pc:spChg chg="mod">
          <ac:chgData name="綾乃 播本" userId="2c20719708a137ea" providerId="LiveId" clId="{0DB4BEC0-381E-4111-B097-DAA483E3C958}" dt="2024-11-07T02:49:59.122" v="415"/>
          <ac:spMkLst>
            <pc:docMk/>
            <pc:sldMk cId="2980046622" sldId="264"/>
            <ac:spMk id="17" creationId="{9525B4D0-31C2-AF03-3C84-AA5EC100959E}"/>
          </ac:spMkLst>
        </pc:spChg>
        <pc:spChg chg="mod">
          <ac:chgData name="綾乃 播本" userId="2c20719708a137ea" providerId="LiveId" clId="{0DB4BEC0-381E-4111-B097-DAA483E3C958}" dt="2024-11-07T02:49:59.122" v="415"/>
          <ac:spMkLst>
            <pc:docMk/>
            <pc:sldMk cId="2980046622" sldId="264"/>
            <ac:spMk id="18" creationId="{577302C8-57E9-6381-DDB9-BB701DD421D9}"/>
          </ac:spMkLst>
        </pc:spChg>
        <pc:spChg chg="add del">
          <ac:chgData name="綾乃 播本" userId="2c20719708a137ea" providerId="LiveId" clId="{0DB4BEC0-381E-4111-B097-DAA483E3C958}" dt="2024-11-07T02:45:26.185" v="295" actId="478"/>
          <ac:spMkLst>
            <pc:docMk/>
            <pc:sldMk cId="2980046622" sldId="264"/>
            <ac:spMk id="20" creationId="{E5557A1D-7F3F-8FB0-0579-C7EA30EB087D}"/>
          </ac:spMkLst>
        </pc:spChg>
        <pc:spChg chg="mod">
          <ac:chgData name="綾乃 播本" userId="2c20719708a137ea" providerId="LiveId" clId="{0DB4BEC0-381E-4111-B097-DAA483E3C958}" dt="2024-11-07T02:49:59.122" v="415"/>
          <ac:spMkLst>
            <pc:docMk/>
            <pc:sldMk cId="2980046622" sldId="264"/>
            <ac:spMk id="21" creationId="{EC00FD4F-7463-399D-D213-5327D0E3D9A5}"/>
          </ac:spMkLst>
        </pc:spChg>
        <pc:spChg chg="mod">
          <ac:chgData name="綾乃 播本" userId="2c20719708a137ea" providerId="LiveId" clId="{0DB4BEC0-381E-4111-B097-DAA483E3C958}" dt="2024-11-07T02:49:59.122" v="415"/>
          <ac:spMkLst>
            <pc:docMk/>
            <pc:sldMk cId="2980046622" sldId="264"/>
            <ac:spMk id="23" creationId="{5BEEDC0E-B609-E429-42D8-38450364FB86}"/>
          </ac:spMkLst>
        </pc:spChg>
        <pc:spChg chg="mod">
          <ac:chgData name="綾乃 播本" userId="2c20719708a137ea" providerId="LiveId" clId="{0DB4BEC0-381E-4111-B097-DAA483E3C958}" dt="2024-11-07T02:49:59.122" v="415"/>
          <ac:spMkLst>
            <pc:docMk/>
            <pc:sldMk cId="2980046622" sldId="264"/>
            <ac:spMk id="24" creationId="{923D3864-0F12-B6EB-713B-4F9CBF84E361}"/>
          </ac:spMkLst>
        </pc:spChg>
        <pc:spChg chg="mod">
          <ac:chgData name="綾乃 播本" userId="2c20719708a137ea" providerId="LiveId" clId="{0DB4BEC0-381E-4111-B097-DAA483E3C958}" dt="2024-11-07T02:49:59.122" v="415"/>
          <ac:spMkLst>
            <pc:docMk/>
            <pc:sldMk cId="2980046622" sldId="264"/>
            <ac:spMk id="25" creationId="{1056190D-A85C-4ACC-AB11-D5704E62CA88}"/>
          </ac:spMkLst>
        </pc:spChg>
        <pc:spChg chg="mod">
          <ac:chgData name="綾乃 播本" userId="2c20719708a137ea" providerId="LiveId" clId="{0DB4BEC0-381E-4111-B097-DAA483E3C958}" dt="2024-11-07T02:49:59.122" v="415"/>
          <ac:spMkLst>
            <pc:docMk/>
            <pc:sldMk cId="2980046622" sldId="264"/>
            <ac:spMk id="26" creationId="{D1ABBEAC-E9EC-D187-71FC-0104A6097A66}"/>
          </ac:spMkLst>
        </pc:spChg>
        <pc:grpChg chg="add mod">
          <ac:chgData name="綾乃 播本" userId="2c20719708a137ea" providerId="LiveId" clId="{0DB4BEC0-381E-4111-B097-DAA483E3C958}" dt="2024-11-07T02:49:59.122" v="415"/>
          <ac:grpSpMkLst>
            <pc:docMk/>
            <pc:sldMk cId="2980046622" sldId="264"/>
            <ac:grpSpMk id="9" creationId="{06D9A970-17CB-F1A1-8317-78C8A8EA2093}"/>
          </ac:grpSpMkLst>
        </pc:grpChg>
        <pc:grpChg chg="mod">
          <ac:chgData name="綾乃 播本" userId="2c20719708a137ea" providerId="LiveId" clId="{0DB4BEC0-381E-4111-B097-DAA483E3C958}" dt="2024-11-07T02:49:59.122" v="415"/>
          <ac:grpSpMkLst>
            <pc:docMk/>
            <pc:sldMk cId="2980046622" sldId="264"/>
            <ac:grpSpMk id="12" creationId="{7947DD91-8A88-4383-0964-A4E146EF7B81}"/>
          </ac:grpSpMkLst>
        </pc:grpChg>
        <pc:grpChg chg="mod">
          <ac:chgData name="綾乃 播本" userId="2c20719708a137ea" providerId="LiveId" clId="{0DB4BEC0-381E-4111-B097-DAA483E3C958}" dt="2024-11-07T02:49:59.122" v="415"/>
          <ac:grpSpMkLst>
            <pc:docMk/>
            <pc:sldMk cId="2980046622" sldId="264"/>
            <ac:grpSpMk id="13" creationId="{416AD4E1-FBF8-7FA1-8491-243567408027}"/>
          </ac:grpSpMkLst>
        </pc:grpChg>
        <pc:picChg chg="add del mod ord">
          <ac:chgData name="綾乃 播本" userId="2c20719708a137ea" providerId="LiveId" clId="{0DB4BEC0-381E-4111-B097-DAA483E3C958}" dt="2024-11-07T02:45:28.807" v="296" actId="478"/>
          <ac:picMkLst>
            <pc:docMk/>
            <pc:sldMk cId="2980046622" sldId="264"/>
            <ac:picMk id="5" creationId="{FFD22EC9-B316-46F0-25C7-FE4B43CF0692}"/>
          </ac:picMkLst>
        </pc:picChg>
        <pc:picChg chg="add mod ord">
          <ac:chgData name="綾乃 播本" userId="2c20719708a137ea" providerId="LiveId" clId="{0DB4BEC0-381E-4111-B097-DAA483E3C958}" dt="2024-11-07T02:45:35.351" v="298" actId="167"/>
          <ac:picMkLst>
            <pc:docMk/>
            <pc:sldMk cId="2980046622" sldId="264"/>
            <ac:picMk id="8" creationId="{325CC2A9-45E5-D893-CBF2-21AE99F7D4C0}"/>
          </ac:picMkLst>
        </pc:picChg>
        <pc:picChg chg="del">
          <ac:chgData name="綾乃 播本" userId="2c20719708a137ea" providerId="LiveId" clId="{0DB4BEC0-381E-4111-B097-DAA483E3C958}" dt="2024-11-07T02:35:39.418" v="135" actId="478"/>
          <ac:picMkLst>
            <pc:docMk/>
            <pc:sldMk cId="2980046622" sldId="264"/>
            <ac:picMk id="19" creationId="{B89BA473-CAFB-C51E-1AC8-F223A4078642}"/>
          </ac:picMkLst>
        </pc:picChg>
        <pc:picChg chg="del">
          <ac:chgData name="綾乃 播本" userId="2c20719708a137ea" providerId="LiveId" clId="{0DB4BEC0-381E-4111-B097-DAA483E3C958}" dt="2024-11-07T02:50:00.857" v="416" actId="478"/>
          <ac:picMkLst>
            <pc:docMk/>
            <pc:sldMk cId="2980046622" sldId="264"/>
            <ac:picMk id="22" creationId="{D2ADAA5B-E6B2-4B26-B2F7-187743A2DD50}"/>
          </ac:picMkLst>
        </pc:picChg>
      </pc:sldChg>
      <pc:sldChg chg="addSp delSp modSp mod">
        <pc:chgData name="綾乃 播本" userId="2c20719708a137ea" providerId="LiveId" clId="{0DB4BEC0-381E-4111-B097-DAA483E3C958}" dt="2024-11-07T02:50:40.487" v="425" actId="207"/>
        <pc:sldMkLst>
          <pc:docMk/>
          <pc:sldMk cId="2968342926" sldId="265"/>
        </pc:sldMkLst>
        <pc:spChg chg="mod">
          <ac:chgData name="綾乃 播本" userId="2c20719708a137ea" providerId="LiveId" clId="{0DB4BEC0-381E-4111-B097-DAA483E3C958}" dt="2024-11-07T02:50:40.487" v="425" actId="207"/>
          <ac:spMkLst>
            <pc:docMk/>
            <pc:sldMk cId="2968342926" sldId="265"/>
            <ac:spMk id="11" creationId="{A9699EB5-DCE4-9835-1F63-600E1EE05143}"/>
          </ac:spMkLst>
        </pc:spChg>
        <pc:spChg chg="mod">
          <ac:chgData name="綾乃 播本" userId="2c20719708a137ea" providerId="LiveId" clId="{0DB4BEC0-381E-4111-B097-DAA483E3C958}" dt="2024-11-07T02:50:22.907" v="423" actId="207"/>
          <ac:spMkLst>
            <pc:docMk/>
            <pc:sldMk cId="2968342926" sldId="265"/>
            <ac:spMk id="14" creationId="{08E6B5CB-5C05-59DF-D906-5C057EDBBF8E}"/>
          </ac:spMkLst>
        </pc:spChg>
        <pc:spChg chg="mod">
          <ac:chgData name="綾乃 播本" userId="2c20719708a137ea" providerId="LiveId" clId="{0DB4BEC0-381E-4111-B097-DAA483E3C958}" dt="2024-11-07T02:50:13.502" v="420"/>
          <ac:spMkLst>
            <pc:docMk/>
            <pc:sldMk cId="2968342926" sldId="265"/>
            <ac:spMk id="15" creationId="{B7079EA7-A751-B7D7-557A-48B30ABB46BC}"/>
          </ac:spMkLst>
        </pc:spChg>
        <pc:spChg chg="mod">
          <ac:chgData name="綾乃 播本" userId="2c20719708a137ea" providerId="LiveId" clId="{0DB4BEC0-381E-4111-B097-DAA483E3C958}" dt="2024-11-07T02:50:36.887" v="424" actId="207"/>
          <ac:spMkLst>
            <pc:docMk/>
            <pc:sldMk cId="2968342926" sldId="265"/>
            <ac:spMk id="16" creationId="{06433020-CC51-C82C-3565-05F8DC9826AD}"/>
          </ac:spMkLst>
        </pc:spChg>
        <pc:spChg chg="mod">
          <ac:chgData name="綾乃 播本" userId="2c20719708a137ea" providerId="LiveId" clId="{0DB4BEC0-381E-4111-B097-DAA483E3C958}" dt="2024-11-07T02:50:13.502" v="420"/>
          <ac:spMkLst>
            <pc:docMk/>
            <pc:sldMk cId="2968342926" sldId="265"/>
            <ac:spMk id="17" creationId="{A17D5FBC-0EC8-329A-EF3D-682FA370D426}"/>
          </ac:spMkLst>
        </pc:spChg>
        <pc:spChg chg="mod">
          <ac:chgData name="綾乃 播本" userId="2c20719708a137ea" providerId="LiveId" clId="{0DB4BEC0-381E-4111-B097-DAA483E3C958}" dt="2024-11-07T02:50:13.502" v="420"/>
          <ac:spMkLst>
            <pc:docMk/>
            <pc:sldMk cId="2968342926" sldId="265"/>
            <ac:spMk id="18" creationId="{A55B15A8-50F6-94AD-A285-8BC7614B6DFA}"/>
          </ac:spMkLst>
        </pc:spChg>
        <pc:spChg chg="mod">
          <ac:chgData name="綾乃 播本" userId="2c20719708a137ea" providerId="LiveId" clId="{0DB4BEC0-381E-4111-B097-DAA483E3C958}" dt="2024-11-07T02:50:13.502" v="420"/>
          <ac:spMkLst>
            <pc:docMk/>
            <pc:sldMk cId="2968342926" sldId="265"/>
            <ac:spMk id="21" creationId="{10E7A9B9-ED90-BAE1-4F58-02E5DEB48AE4}"/>
          </ac:spMkLst>
        </pc:spChg>
        <pc:spChg chg="mod">
          <ac:chgData name="綾乃 播本" userId="2c20719708a137ea" providerId="LiveId" clId="{0DB4BEC0-381E-4111-B097-DAA483E3C958}" dt="2024-11-07T02:50:13.502" v="420"/>
          <ac:spMkLst>
            <pc:docMk/>
            <pc:sldMk cId="2968342926" sldId="265"/>
            <ac:spMk id="23" creationId="{315543B0-3A12-B70E-27C4-D64A447DBB9F}"/>
          </ac:spMkLst>
        </pc:spChg>
        <pc:spChg chg="mod">
          <ac:chgData name="綾乃 播本" userId="2c20719708a137ea" providerId="LiveId" clId="{0DB4BEC0-381E-4111-B097-DAA483E3C958}" dt="2024-11-07T02:50:13.502" v="420"/>
          <ac:spMkLst>
            <pc:docMk/>
            <pc:sldMk cId="2968342926" sldId="265"/>
            <ac:spMk id="24" creationId="{3CC68910-91AC-2E21-C24E-098D83E88039}"/>
          </ac:spMkLst>
        </pc:spChg>
        <pc:spChg chg="mod">
          <ac:chgData name="綾乃 播本" userId="2c20719708a137ea" providerId="LiveId" clId="{0DB4BEC0-381E-4111-B097-DAA483E3C958}" dt="2024-11-07T02:50:13.502" v="420"/>
          <ac:spMkLst>
            <pc:docMk/>
            <pc:sldMk cId="2968342926" sldId="265"/>
            <ac:spMk id="25" creationId="{21D741BE-4326-C8F4-A939-9234E9038180}"/>
          </ac:spMkLst>
        </pc:spChg>
        <pc:spChg chg="mod">
          <ac:chgData name="綾乃 播本" userId="2c20719708a137ea" providerId="LiveId" clId="{0DB4BEC0-381E-4111-B097-DAA483E3C958}" dt="2024-11-07T02:50:13.502" v="420"/>
          <ac:spMkLst>
            <pc:docMk/>
            <pc:sldMk cId="2968342926" sldId="265"/>
            <ac:spMk id="26" creationId="{0872D82E-DFA5-3A21-113E-1A0CD25CD321}"/>
          </ac:spMkLst>
        </pc:spChg>
        <pc:grpChg chg="add mod">
          <ac:chgData name="綾乃 播本" userId="2c20719708a137ea" providerId="LiveId" clId="{0DB4BEC0-381E-4111-B097-DAA483E3C958}" dt="2024-11-07T02:50:13.502" v="420"/>
          <ac:grpSpMkLst>
            <pc:docMk/>
            <pc:sldMk cId="2968342926" sldId="265"/>
            <ac:grpSpMk id="9" creationId="{1E79F53E-BE66-AEFA-43D7-32914223D719}"/>
          </ac:grpSpMkLst>
        </pc:grpChg>
        <pc:grpChg chg="mod">
          <ac:chgData name="綾乃 播本" userId="2c20719708a137ea" providerId="LiveId" clId="{0DB4BEC0-381E-4111-B097-DAA483E3C958}" dt="2024-11-07T02:50:13.502" v="420"/>
          <ac:grpSpMkLst>
            <pc:docMk/>
            <pc:sldMk cId="2968342926" sldId="265"/>
            <ac:grpSpMk id="12" creationId="{ADBD42B7-8793-6F26-4F43-BBCF71BA94EF}"/>
          </ac:grpSpMkLst>
        </pc:grpChg>
        <pc:grpChg chg="mod">
          <ac:chgData name="綾乃 播本" userId="2c20719708a137ea" providerId="LiveId" clId="{0DB4BEC0-381E-4111-B097-DAA483E3C958}" dt="2024-11-07T02:50:13.502" v="420"/>
          <ac:grpSpMkLst>
            <pc:docMk/>
            <pc:sldMk cId="2968342926" sldId="265"/>
            <ac:grpSpMk id="13" creationId="{C7796306-8AB0-ECFB-7EB6-8FDF41739B92}"/>
          </ac:grpSpMkLst>
        </pc:grpChg>
        <pc:picChg chg="add del mod ord">
          <ac:chgData name="綾乃 播本" userId="2c20719708a137ea" providerId="LiveId" clId="{0DB4BEC0-381E-4111-B097-DAA483E3C958}" dt="2024-11-07T02:45:37.587" v="299" actId="478"/>
          <ac:picMkLst>
            <pc:docMk/>
            <pc:sldMk cId="2968342926" sldId="265"/>
            <ac:picMk id="5" creationId="{4CEA5062-8E03-523E-C7D1-028184D9E955}"/>
          </ac:picMkLst>
        </pc:picChg>
        <pc:picChg chg="add mod ord">
          <ac:chgData name="綾乃 播本" userId="2c20719708a137ea" providerId="LiveId" clId="{0DB4BEC0-381E-4111-B097-DAA483E3C958}" dt="2024-11-07T02:45:39.575" v="301" actId="167"/>
          <ac:picMkLst>
            <pc:docMk/>
            <pc:sldMk cId="2968342926" sldId="265"/>
            <ac:picMk id="8" creationId="{6EC87787-A9D7-8F46-91E6-5C03FFAE5CB0}"/>
          </ac:picMkLst>
        </pc:picChg>
        <pc:picChg chg="del">
          <ac:chgData name="綾乃 播本" userId="2c20719708a137ea" providerId="LiveId" clId="{0DB4BEC0-381E-4111-B097-DAA483E3C958}" dt="2024-11-07T02:35:46.083" v="138" actId="478"/>
          <ac:picMkLst>
            <pc:docMk/>
            <pc:sldMk cId="2968342926" sldId="265"/>
            <ac:picMk id="19" creationId="{5F873EA7-21AF-0D2F-CF1F-8100BCC0C628}"/>
          </ac:picMkLst>
        </pc:picChg>
        <pc:picChg chg="del">
          <ac:chgData name="綾乃 播本" userId="2c20719708a137ea" providerId="LiveId" clId="{0DB4BEC0-381E-4111-B097-DAA483E3C958}" dt="2024-11-07T02:50:15.421" v="421" actId="478"/>
          <ac:picMkLst>
            <pc:docMk/>
            <pc:sldMk cId="2968342926" sldId="265"/>
            <ac:picMk id="22" creationId="{DA25D5B8-5B54-70E3-C946-F27382CCA866}"/>
          </ac:picMkLst>
        </pc:picChg>
      </pc:sldChg>
      <pc:sldChg chg="addSp delSp modSp mod">
        <pc:chgData name="綾乃 播本" userId="2c20719708a137ea" providerId="LiveId" clId="{0DB4BEC0-381E-4111-B097-DAA483E3C958}" dt="2024-11-07T02:51:09.885" v="431" actId="207"/>
        <pc:sldMkLst>
          <pc:docMk/>
          <pc:sldMk cId="2508049136" sldId="266"/>
        </pc:sldMkLst>
        <pc:spChg chg="mod">
          <ac:chgData name="綾乃 播本" userId="2c20719708a137ea" providerId="LiveId" clId="{0DB4BEC0-381E-4111-B097-DAA483E3C958}" dt="2024-11-07T02:51:09.885" v="431" actId="207"/>
          <ac:spMkLst>
            <pc:docMk/>
            <pc:sldMk cId="2508049136" sldId="266"/>
            <ac:spMk id="3" creationId="{C9EE3F76-8EBB-BC6B-50CB-DBAF0964ADA8}"/>
          </ac:spMkLst>
        </pc:spChg>
        <pc:spChg chg="mod">
          <ac:chgData name="綾乃 播本" userId="2c20719708a137ea" providerId="LiveId" clId="{0DB4BEC0-381E-4111-B097-DAA483E3C958}" dt="2024-11-07T02:51:02.119" v="429" actId="207"/>
          <ac:spMkLst>
            <pc:docMk/>
            <pc:sldMk cId="2508049136" sldId="266"/>
            <ac:spMk id="11" creationId="{40028E3A-7612-B38B-7581-FBA96507CB64}"/>
          </ac:spMkLst>
        </pc:spChg>
        <pc:spChg chg="mod">
          <ac:chgData name="綾乃 播本" userId="2c20719708a137ea" providerId="LiveId" clId="{0DB4BEC0-381E-4111-B097-DAA483E3C958}" dt="2024-11-07T02:50:42.985" v="426"/>
          <ac:spMkLst>
            <pc:docMk/>
            <pc:sldMk cId="2508049136" sldId="266"/>
            <ac:spMk id="13" creationId="{BA80B1C6-96EE-558D-03BD-D820A12658F1}"/>
          </ac:spMkLst>
        </pc:spChg>
        <pc:spChg chg="mod">
          <ac:chgData name="綾乃 播本" userId="2c20719708a137ea" providerId="LiveId" clId="{0DB4BEC0-381E-4111-B097-DAA483E3C958}" dt="2024-11-07T02:51:06.051" v="430" actId="207"/>
          <ac:spMkLst>
            <pc:docMk/>
            <pc:sldMk cId="2508049136" sldId="266"/>
            <ac:spMk id="14" creationId="{12DA5A38-71BA-55BA-F9EB-72191E1393EE}"/>
          </ac:spMkLst>
        </pc:spChg>
        <pc:spChg chg="mod">
          <ac:chgData name="綾乃 播本" userId="2c20719708a137ea" providerId="LiveId" clId="{0DB4BEC0-381E-4111-B097-DAA483E3C958}" dt="2024-11-07T02:50:42.985" v="426"/>
          <ac:spMkLst>
            <pc:docMk/>
            <pc:sldMk cId="2508049136" sldId="266"/>
            <ac:spMk id="15" creationId="{41763A30-4BDD-6653-7125-DF7AF60B2FA8}"/>
          </ac:spMkLst>
        </pc:spChg>
        <pc:spChg chg="mod">
          <ac:chgData name="綾乃 播本" userId="2c20719708a137ea" providerId="LiveId" clId="{0DB4BEC0-381E-4111-B097-DAA483E3C958}" dt="2024-11-07T02:50:42.985" v="426"/>
          <ac:spMkLst>
            <pc:docMk/>
            <pc:sldMk cId="2508049136" sldId="266"/>
            <ac:spMk id="16" creationId="{7CD41BD2-FC22-92D8-F55F-DE465B619A13}"/>
          </ac:spMkLst>
        </pc:spChg>
        <pc:spChg chg="mod">
          <ac:chgData name="綾乃 播本" userId="2c20719708a137ea" providerId="LiveId" clId="{0DB4BEC0-381E-4111-B097-DAA483E3C958}" dt="2024-11-07T02:50:42.985" v="426"/>
          <ac:spMkLst>
            <pc:docMk/>
            <pc:sldMk cId="2508049136" sldId="266"/>
            <ac:spMk id="17" creationId="{5CC29FFB-69E3-4228-F0BF-DABA2CE5FF94}"/>
          </ac:spMkLst>
        </pc:spChg>
        <pc:spChg chg="mod">
          <ac:chgData name="綾乃 播本" userId="2c20719708a137ea" providerId="LiveId" clId="{0DB4BEC0-381E-4111-B097-DAA483E3C958}" dt="2024-11-07T02:50:42.985" v="426"/>
          <ac:spMkLst>
            <pc:docMk/>
            <pc:sldMk cId="2508049136" sldId="266"/>
            <ac:spMk id="18" creationId="{375E0CCA-4DA6-2236-54F6-DF7386F198AC}"/>
          </ac:spMkLst>
        </pc:spChg>
        <pc:spChg chg="mod">
          <ac:chgData name="綾乃 播本" userId="2c20719708a137ea" providerId="LiveId" clId="{0DB4BEC0-381E-4111-B097-DAA483E3C958}" dt="2024-11-07T02:50:42.985" v="426"/>
          <ac:spMkLst>
            <pc:docMk/>
            <pc:sldMk cId="2508049136" sldId="266"/>
            <ac:spMk id="21" creationId="{CA89BE37-2AA3-8615-8BB3-887F5A86A363}"/>
          </ac:spMkLst>
        </pc:spChg>
        <pc:spChg chg="mod">
          <ac:chgData name="綾乃 播本" userId="2c20719708a137ea" providerId="LiveId" clId="{0DB4BEC0-381E-4111-B097-DAA483E3C958}" dt="2024-11-07T02:50:42.985" v="426"/>
          <ac:spMkLst>
            <pc:docMk/>
            <pc:sldMk cId="2508049136" sldId="266"/>
            <ac:spMk id="23" creationId="{276CC224-49FB-CE7C-FC26-ABB5297436E1}"/>
          </ac:spMkLst>
        </pc:spChg>
        <pc:spChg chg="mod">
          <ac:chgData name="綾乃 播本" userId="2c20719708a137ea" providerId="LiveId" clId="{0DB4BEC0-381E-4111-B097-DAA483E3C958}" dt="2024-11-07T02:50:42.985" v="426"/>
          <ac:spMkLst>
            <pc:docMk/>
            <pc:sldMk cId="2508049136" sldId="266"/>
            <ac:spMk id="24" creationId="{5EB11BCB-4625-0BA0-B552-0AAF2B1ED169}"/>
          </ac:spMkLst>
        </pc:spChg>
        <pc:grpChg chg="add mod">
          <ac:chgData name="綾乃 播本" userId="2c20719708a137ea" providerId="LiveId" clId="{0DB4BEC0-381E-4111-B097-DAA483E3C958}" dt="2024-11-07T02:50:42.985" v="426"/>
          <ac:grpSpMkLst>
            <pc:docMk/>
            <pc:sldMk cId="2508049136" sldId="266"/>
            <ac:grpSpMk id="8" creationId="{EC01FC8A-80B3-D35B-9082-7B9D7B0C17BE}"/>
          </ac:grpSpMkLst>
        </pc:grpChg>
        <pc:grpChg chg="mod">
          <ac:chgData name="綾乃 播本" userId="2c20719708a137ea" providerId="LiveId" clId="{0DB4BEC0-381E-4111-B097-DAA483E3C958}" dt="2024-11-07T02:50:42.985" v="426"/>
          <ac:grpSpMkLst>
            <pc:docMk/>
            <pc:sldMk cId="2508049136" sldId="266"/>
            <ac:grpSpMk id="9" creationId="{20DEBCFE-B1B3-4F13-600A-CECD1527FEED}"/>
          </ac:grpSpMkLst>
        </pc:grpChg>
        <pc:grpChg chg="mod">
          <ac:chgData name="綾乃 播本" userId="2c20719708a137ea" providerId="LiveId" clId="{0DB4BEC0-381E-4111-B097-DAA483E3C958}" dt="2024-11-07T02:50:42.985" v="426"/>
          <ac:grpSpMkLst>
            <pc:docMk/>
            <pc:sldMk cId="2508049136" sldId="266"/>
            <ac:grpSpMk id="12" creationId="{D3421650-81EA-263A-27D1-DC6476A9724A}"/>
          </ac:grpSpMkLst>
        </pc:grpChg>
        <pc:picChg chg="add del mod ord">
          <ac:chgData name="綾乃 播本" userId="2c20719708a137ea" providerId="LiveId" clId="{0DB4BEC0-381E-4111-B097-DAA483E3C958}" dt="2024-11-07T02:45:42.014" v="302" actId="478"/>
          <ac:picMkLst>
            <pc:docMk/>
            <pc:sldMk cId="2508049136" sldId="266"/>
            <ac:picMk id="4" creationId="{733337C1-88EA-F84D-1809-4E2D9A209A42}"/>
          </ac:picMkLst>
        </pc:picChg>
        <pc:picChg chg="add mod ord">
          <ac:chgData name="綾乃 播本" userId="2c20719708a137ea" providerId="LiveId" clId="{0DB4BEC0-381E-4111-B097-DAA483E3C958}" dt="2024-11-07T02:45:43.700" v="304" actId="167"/>
          <ac:picMkLst>
            <pc:docMk/>
            <pc:sldMk cId="2508049136" sldId="266"/>
            <ac:picMk id="7" creationId="{0473C3B8-2A12-0F50-9347-FDD1794BFF79}"/>
          </ac:picMkLst>
        </pc:picChg>
        <pc:picChg chg="del">
          <ac:chgData name="綾乃 播本" userId="2c20719708a137ea" providerId="LiveId" clId="{0DB4BEC0-381E-4111-B097-DAA483E3C958}" dt="2024-11-07T02:35:51.320" v="141" actId="478"/>
          <ac:picMkLst>
            <pc:docMk/>
            <pc:sldMk cId="2508049136" sldId="266"/>
            <ac:picMk id="19" creationId="{72F8434B-43B9-EAF2-972F-13D374DBBFF9}"/>
          </ac:picMkLst>
        </pc:picChg>
        <pc:picChg chg="del">
          <ac:chgData name="綾乃 播本" userId="2c20719708a137ea" providerId="LiveId" clId="{0DB4BEC0-381E-4111-B097-DAA483E3C958}" dt="2024-11-07T02:50:44.787" v="427" actId="478"/>
          <ac:picMkLst>
            <pc:docMk/>
            <pc:sldMk cId="2508049136" sldId="266"/>
            <ac:picMk id="22" creationId="{29DC47C0-A0D9-DD01-E538-36DF733898A4}"/>
          </ac:picMkLst>
        </pc:picChg>
      </pc:sldChg>
      <pc:sldChg chg="addSp delSp modSp mod">
        <pc:chgData name="綾乃 播本" userId="2c20719708a137ea" providerId="LiveId" clId="{0DB4BEC0-381E-4111-B097-DAA483E3C958}" dt="2024-11-07T02:51:33.302" v="438" actId="207"/>
        <pc:sldMkLst>
          <pc:docMk/>
          <pc:sldMk cId="3784082919" sldId="267"/>
        </pc:sldMkLst>
        <pc:spChg chg="mod">
          <ac:chgData name="綾乃 播本" userId="2c20719708a137ea" providerId="LiveId" clId="{0DB4BEC0-381E-4111-B097-DAA483E3C958}" dt="2024-11-07T02:51:30.485" v="437" actId="207"/>
          <ac:spMkLst>
            <pc:docMk/>
            <pc:sldMk cId="3784082919" sldId="267"/>
            <ac:spMk id="5" creationId="{BCFF14D6-92FD-F22B-3F18-2218FBC5E5C5}"/>
          </ac:spMkLst>
        </pc:spChg>
        <pc:spChg chg="mod">
          <ac:chgData name="綾乃 播本" userId="2c20719708a137ea" providerId="LiveId" clId="{0DB4BEC0-381E-4111-B097-DAA483E3C958}" dt="2024-11-07T02:51:17.683" v="434" actId="207"/>
          <ac:spMkLst>
            <pc:docMk/>
            <pc:sldMk cId="3784082919" sldId="267"/>
            <ac:spMk id="11" creationId="{DDB1EA11-5BDA-93CD-F3C3-0456F290E007}"/>
          </ac:spMkLst>
        </pc:spChg>
        <pc:spChg chg="mod">
          <ac:chgData name="綾乃 播本" userId="2c20719708a137ea" providerId="LiveId" clId="{0DB4BEC0-381E-4111-B097-DAA483E3C958}" dt="2024-11-07T02:51:23.096" v="435" actId="207"/>
          <ac:spMkLst>
            <pc:docMk/>
            <pc:sldMk cId="3784082919" sldId="267"/>
            <ac:spMk id="14" creationId="{B93369F1-F069-04B5-4615-34AF5E09361F}"/>
          </ac:spMkLst>
        </pc:spChg>
        <pc:spChg chg="mod">
          <ac:chgData name="綾乃 播本" userId="2c20719708a137ea" providerId="LiveId" clId="{0DB4BEC0-381E-4111-B097-DAA483E3C958}" dt="2024-11-07T02:51:26.699" v="436" actId="207"/>
          <ac:spMkLst>
            <pc:docMk/>
            <pc:sldMk cId="3784082919" sldId="267"/>
            <ac:spMk id="15" creationId="{75F6AAAC-D63E-4414-83D4-65EB0D199FE2}"/>
          </ac:spMkLst>
        </pc:spChg>
        <pc:spChg chg="mod">
          <ac:chgData name="綾乃 播本" userId="2c20719708a137ea" providerId="LiveId" clId="{0DB4BEC0-381E-4111-B097-DAA483E3C958}" dt="2024-11-07T02:51:33.302" v="438" actId="207"/>
          <ac:spMkLst>
            <pc:docMk/>
            <pc:sldMk cId="3784082919" sldId="267"/>
            <ac:spMk id="16" creationId="{DB1D6BF1-A077-19F2-0E92-A1E36EAB64EB}"/>
          </ac:spMkLst>
        </pc:spChg>
        <pc:spChg chg="mod">
          <ac:chgData name="綾乃 播本" userId="2c20719708a137ea" providerId="LiveId" clId="{0DB4BEC0-381E-4111-B097-DAA483E3C958}" dt="2024-11-07T02:51:12.417" v="432"/>
          <ac:spMkLst>
            <pc:docMk/>
            <pc:sldMk cId="3784082919" sldId="267"/>
            <ac:spMk id="18" creationId="{1231C6A9-9435-FEEB-B4CD-4FBCFB57900C}"/>
          </ac:spMkLst>
        </pc:spChg>
        <pc:spChg chg="mod">
          <ac:chgData name="綾乃 播本" userId="2c20719708a137ea" providerId="LiveId" clId="{0DB4BEC0-381E-4111-B097-DAA483E3C958}" dt="2024-11-07T02:51:12.417" v="432"/>
          <ac:spMkLst>
            <pc:docMk/>
            <pc:sldMk cId="3784082919" sldId="267"/>
            <ac:spMk id="21" creationId="{C23E6F20-98F0-3DDC-8851-24D2BC66FCEA}"/>
          </ac:spMkLst>
        </pc:spChg>
        <pc:spChg chg="mod">
          <ac:chgData name="綾乃 播本" userId="2c20719708a137ea" providerId="LiveId" clId="{0DB4BEC0-381E-4111-B097-DAA483E3C958}" dt="2024-11-07T02:51:12.417" v="432"/>
          <ac:spMkLst>
            <pc:docMk/>
            <pc:sldMk cId="3784082919" sldId="267"/>
            <ac:spMk id="23" creationId="{9061D93E-89A2-7BAC-AAD0-18AF2129B571}"/>
          </ac:spMkLst>
        </pc:spChg>
        <pc:spChg chg="mod">
          <ac:chgData name="綾乃 播本" userId="2c20719708a137ea" providerId="LiveId" clId="{0DB4BEC0-381E-4111-B097-DAA483E3C958}" dt="2024-11-07T02:51:12.417" v="432"/>
          <ac:spMkLst>
            <pc:docMk/>
            <pc:sldMk cId="3784082919" sldId="267"/>
            <ac:spMk id="24" creationId="{23AEF537-B9CB-DC6D-3CDC-58050CFFBD33}"/>
          </ac:spMkLst>
        </pc:spChg>
        <pc:spChg chg="mod">
          <ac:chgData name="綾乃 播本" userId="2c20719708a137ea" providerId="LiveId" clId="{0DB4BEC0-381E-4111-B097-DAA483E3C958}" dt="2024-11-07T02:51:12.417" v="432"/>
          <ac:spMkLst>
            <pc:docMk/>
            <pc:sldMk cId="3784082919" sldId="267"/>
            <ac:spMk id="25" creationId="{B896EF13-14C5-24AA-436F-5CE5648F8BAC}"/>
          </ac:spMkLst>
        </pc:spChg>
        <pc:spChg chg="mod">
          <ac:chgData name="綾乃 播本" userId="2c20719708a137ea" providerId="LiveId" clId="{0DB4BEC0-381E-4111-B097-DAA483E3C958}" dt="2024-11-07T02:51:12.417" v="432"/>
          <ac:spMkLst>
            <pc:docMk/>
            <pc:sldMk cId="3784082919" sldId="267"/>
            <ac:spMk id="26" creationId="{355FC515-9D52-24DD-348F-7A5E15BA0069}"/>
          </ac:spMkLst>
        </pc:spChg>
        <pc:spChg chg="mod">
          <ac:chgData name="綾乃 播本" userId="2c20719708a137ea" providerId="LiveId" clId="{0DB4BEC0-381E-4111-B097-DAA483E3C958}" dt="2024-11-07T02:51:12.417" v="432"/>
          <ac:spMkLst>
            <pc:docMk/>
            <pc:sldMk cId="3784082919" sldId="267"/>
            <ac:spMk id="27" creationId="{00B59A2C-FF41-3BA9-A4E0-0F13CC42BC19}"/>
          </ac:spMkLst>
        </pc:spChg>
        <pc:spChg chg="mod">
          <ac:chgData name="綾乃 播本" userId="2c20719708a137ea" providerId="LiveId" clId="{0DB4BEC0-381E-4111-B097-DAA483E3C958}" dt="2024-11-07T02:51:12.417" v="432"/>
          <ac:spMkLst>
            <pc:docMk/>
            <pc:sldMk cId="3784082919" sldId="267"/>
            <ac:spMk id="28" creationId="{C0605BB5-3709-E468-9EA4-BA0E3078ECAA}"/>
          </ac:spMkLst>
        </pc:spChg>
        <pc:grpChg chg="add mod">
          <ac:chgData name="綾乃 播本" userId="2c20719708a137ea" providerId="LiveId" clId="{0DB4BEC0-381E-4111-B097-DAA483E3C958}" dt="2024-11-07T02:51:12.417" v="432"/>
          <ac:grpSpMkLst>
            <pc:docMk/>
            <pc:sldMk cId="3784082919" sldId="267"/>
            <ac:grpSpMk id="12" creationId="{42B2D901-AF74-5B87-FF25-F0B06D72A784}"/>
          </ac:grpSpMkLst>
        </pc:grpChg>
        <pc:grpChg chg="mod">
          <ac:chgData name="綾乃 播本" userId="2c20719708a137ea" providerId="LiveId" clId="{0DB4BEC0-381E-4111-B097-DAA483E3C958}" dt="2024-11-07T02:51:12.417" v="432"/>
          <ac:grpSpMkLst>
            <pc:docMk/>
            <pc:sldMk cId="3784082919" sldId="267"/>
            <ac:grpSpMk id="13" creationId="{559FCA5D-0ABE-1FDE-4FE9-55488522EA5C}"/>
          </ac:grpSpMkLst>
        </pc:grpChg>
        <pc:grpChg chg="mod">
          <ac:chgData name="綾乃 播本" userId="2c20719708a137ea" providerId="LiveId" clId="{0DB4BEC0-381E-4111-B097-DAA483E3C958}" dt="2024-11-07T02:51:12.417" v="432"/>
          <ac:grpSpMkLst>
            <pc:docMk/>
            <pc:sldMk cId="3784082919" sldId="267"/>
            <ac:grpSpMk id="17" creationId="{E424ED6B-B03B-2890-B1EC-AAD6E04D080A}"/>
          </ac:grpSpMkLst>
        </pc:grpChg>
        <pc:picChg chg="add del mod ord">
          <ac:chgData name="綾乃 播本" userId="2c20719708a137ea" providerId="LiveId" clId="{0DB4BEC0-381E-4111-B097-DAA483E3C958}" dt="2024-11-07T02:45:45.753" v="305" actId="478"/>
          <ac:picMkLst>
            <pc:docMk/>
            <pc:sldMk cId="3784082919" sldId="267"/>
            <ac:picMk id="7" creationId="{F96D50FD-8F73-1B2C-CC97-DC1FCBBC9F7D}"/>
          </ac:picMkLst>
        </pc:picChg>
        <pc:picChg chg="add mod ord">
          <ac:chgData name="綾乃 播本" userId="2c20719708a137ea" providerId="LiveId" clId="{0DB4BEC0-381E-4111-B097-DAA483E3C958}" dt="2024-11-07T02:45:47.349" v="307" actId="167"/>
          <ac:picMkLst>
            <pc:docMk/>
            <pc:sldMk cId="3784082919" sldId="267"/>
            <ac:picMk id="9" creationId="{67FEE9D6-E3D4-D934-04DF-F37A645B0DCC}"/>
          </ac:picMkLst>
        </pc:picChg>
        <pc:picChg chg="del">
          <ac:chgData name="綾乃 播本" userId="2c20719708a137ea" providerId="LiveId" clId="{0DB4BEC0-381E-4111-B097-DAA483E3C958}" dt="2024-11-07T02:35:55.569" v="144" actId="478"/>
          <ac:picMkLst>
            <pc:docMk/>
            <pc:sldMk cId="3784082919" sldId="267"/>
            <ac:picMk id="19" creationId="{E35851F4-281C-D646-19FE-77121D9DD239}"/>
          </ac:picMkLst>
        </pc:picChg>
        <pc:picChg chg="del">
          <ac:chgData name="綾乃 播本" userId="2c20719708a137ea" providerId="LiveId" clId="{0DB4BEC0-381E-4111-B097-DAA483E3C958}" dt="2024-11-07T02:51:14.335" v="433" actId="478"/>
          <ac:picMkLst>
            <pc:docMk/>
            <pc:sldMk cId="3784082919" sldId="267"/>
            <ac:picMk id="22" creationId="{869CAF96-C6F7-ECE7-CEB2-6160A35408D9}"/>
          </ac:picMkLst>
        </pc:picChg>
      </pc:sldChg>
      <pc:sldChg chg="addSp delSp modSp mod">
        <pc:chgData name="綾乃 播本" userId="2c20719708a137ea" providerId="LiveId" clId="{0DB4BEC0-381E-4111-B097-DAA483E3C958}" dt="2024-11-07T02:51:46.614" v="442" actId="207"/>
        <pc:sldMkLst>
          <pc:docMk/>
          <pc:sldMk cId="2936081845" sldId="268"/>
        </pc:sldMkLst>
        <pc:spChg chg="mod">
          <ac:chgData name="綾乃 播本" userId="2c20719708a137ea" providerId="LiveId" clId="{0DB4BEC0-381E-4111-B097-DAA483E3C958}" dt="2024-11-07T02:51:41.033" v="441" actId="207"/>
          <ac:spMkLst>
            <pc:docMk/>
            <pc:sldMk cId="2936081845" sldId="268"/>
            <ac:spMk id="11" creationId="{95CB15A7-6301-B0C0-1537-7883FAD6A70D}"/>
          </ac:spMkLst>
        </pc:spChg>
        <pc:spChg chg="mod">
          <ac:chgData name="綾乃 播本" userId="2c20719708a137ea" providerId="LiveId" clId="{0DB4BEC0-381E-4111-B097-DAA483E3C958}" dt="2024-11-07T02:51:35.416" v="439"/>
          <ac:spMkLst>
            <pc:docMk/>
            <pc:sldMk cId="2936081845" sldId="268"/>
            <ac:spMk id="12" creationId="{AB1872FE-D75E-F5F5-13FD-0531BA9A108C}"/>
          </ac:spMkLst>
        </pc:spChg>
        <pc:spChg chg="mod">
          <ac:chgData name="綾乃 播本" userId="2c20719708a137ea" providerId="LiveId" clId="{0DB4BEC0-381E-4111-B097-DAA483E3C958}" dt="2024-11-07T02:51:35.416" v="439"/>
          <ac:spMkLst>
            <pc:docMk/>
            <pc:sldMk cId="2936081845" sldId="268"/>
            <ac:spMk id="13" creationId="{0E9806AE-95A4-BB0D-812B-D963F3F16BFE}"/>
          </ac:spMkLst>
        </pc:spChg>
        <pc:spChg chg="mod">
          <ac:chgData name="綾乃 播本" userId="2c20719708a137ea" providerId="LiveId" clId="{0DB4BEC0-381E-4111-B097-DAA483E3C958}" dt="2024-11-07T02:51:46.614" v="442" actId="207"/>
          <ac:spMkLst>
            <pc:docMk/>
            <pc:sldMk cId="2936081845" sldId="268"/>
            <ac:spMk id="14" creationId="{B012E11D-2A26-FEC7-94FA-E76E3AA94132}"/>
          </ac:spMkLst>
        </pc:spChg>
        <pc:spChg chg="mod">
          <ac:chgData name="綾乃 播本" userId="2c20719708a137ea" providerId="LiveId" clId="{0DB4BEC0-381E-4111-B097-DAA483E3C958}" dt="2024-11-07T02:51:35.416" v="439"/>
          <ac:spMkLst>
            <pc:docMk/>
            <pc:sldMk cId="2936081845" sldId="268"/>
            <ac:spMk id="15" creationId="{0309C850-1975-B905-29C8-E3E535DE99B9}"/>
          </ac:spMkLst>
        </pc:spChg>
        <pc:spChg chg="mod">
          <ac:chgData name="綾乃 播本" userId="2c20719708a137ea" providerId="LiveId" clId="{0DB4BEC0-381E-4111-B097-DAA483E3C958}" dt="2024-11-07T02:51:35.416" v="439"/>
          <ac:spMkLst>
            <pc:docMk/>
            <pc:sldMk cId="2936081845" sldId="268"/>
            <ac:spMk id="16" creationId="{B5DF4D79-9C9B-0F13-9182-87469CF43220}"/>
          </ac:spMkLst>
        </pc:spChg>
        <pc:spChg chg="mod">
          <ac:chgData name="綾乃 播本" userId="2c20719708a137ea" providerId="LiveId" clId="{0DB4BEC0-381E-4111-B097-DAA483E3C958}" dt="2024-11-07T02:51:35.416" v="439"/>
          <ac:spMkLst>
            <pc:docMk/>
            <pc:sldMk cId="2936081845" sldId="268"/>
            <ac:spMk id="17" creationId="{B86A4940-9B2A-A151-88AB-564735BAE18C}"/>
          </ac:spMkLst>
        </pc:spChg>
        <pc:spChg chg="mod">
          <ac:chgData name="綾乃 播本" userId="2c20719708a137ea" providerId="LiveId" clId="{0DB4BEC0-381E-4111-B097-DAA483E3C958}" dt="2024-11-07T02:51:35.416" v="439"/>
          <ac:spMkLst>
            <pc:docMk/>
            <pc:sldMk cId="2936081845" sldId="268"/>
            <ac:spMk id="18" creationId="{07F0D188-7C7A-3156-3825-4B9BE0323B32}"/>
          </ac:spMkLst>
        </pc:spChg>
        <pc:spChg chg="mod">
          <ac:chgData name="綾乃 播本" userId="2c20719708a137ea" providerId="LiveId" clId="{0DB4BEC0-381E-4111-B097-DAA483E3C958}" dt="2024-11-07T02:51:35.416" v="439"/>
          <ac:spMkLst>
            <pc:docMk/>
            <pc:sldMk cId="2936081845" sldId="268"/>
            <ac:spMk id="21" creationId="{3F3E84FF-7ED3-ECFE-5C78-D46A962E84A3}"/>
          </ac:spMkLst>
        </pc:spChg>
        <pc:spChg chg="mod">
          <ac:chgData name="綾乃 播本" userId="2c20719708a137ea" providerId="LiveId" clId="{0DB4BEC0-381E-4111-B097-DAA483E3C958}" dt="2024-11-07T02:51:35.416" v="439"/>
          <ac:spMkLst>
            <pc:docMk/>
            <pc:sldMk cId="2936081845" sldId="268"/>
            <ac:spMk id="23" creationId="{B77EC0F6-2356-B597-6BB7-B5B64A1CA8F3}"/>
          </ac:spMkLst>
        </pc:spChg>
        <pc:grpChg chg="add mod">
          <ac:chgData name="綾乃 播本" userId="2c20719708a137ea" providerId="LiveId" clId="{0DB4BEC0-381E-4111-B097-DAA483E3C958}" dt="2024-11-07T02:51:35.416" v="439"/>
          <ac:grpSpMkLst>
            <pc:docMk/>
            <pc:sldMk cId="2936081845" sldId="268"/>
            <ac:grpSpMk id="7" creationId="{B3380F87-4C20-49E9-21FA-3BA0014E0DBC}"/>
          </ac:grpSpMkLst>
        </pc:grpChg>
        <pc:grpChg chg="mod">
          <ac:chgData name="綾乃 播本" userId="2c20719708a137ea" providerId="LiveId" clId="{0DB4BEC0-381E-4111-B097-DAA483E3C958}" dt="2024-11-07T02:51:35.416" v="439"/>
          <ac:grpSpMkLst>
            <pc:docMk/>
            <pc:sldMk cId="2936081845" sldId="268"/>
            <ac:grpSpMk id="8" creationId="{02E50E4C-85B0-D3F6-7A19-0844DEF15CFC}"/>
          </ac:grpSpMkLst>
        </pc:grpChg>
        <pc:grpChg chg="mod">
          <ac:chgData name="綾乃 播本" userId="2c20719708a137ea" providerId="LiveId" clId="{0DB4BEC0-381E-4111-B097-DAA483E3C958}" dt="2024-11-07T02:51:35.416" v="439"/>
          <ac:grpSpMkLst>
            <pc:docMk/>
            <pc:sldMk cId="2936081845" sldId="268"/>
            <ac:grpSpMk id="9" creationId="{86A35537-808D-A0ED-3933-57B0641BB5A3}"/>
          </ac:grpSpMkLst>
        </pc:grpChg>
        <pc:picChg chg="add del mod ord">
          <ac:chgData name="綾乃 播本" userId="2c20719708a137ea" providerId="LiveId" clId="{0DB4BEC0-381E-4111-B097-DAA483E3C958}" dt="2024-11-07T02:45:49.255" v="308" actId="478"/>
          <ac:picMkLst>
            <pc:docMk/>
            <pc:sldMk cId="2936081845" sldId="268"/>
            <ac:picMk id="3" creationId="{6F5E3610-73CF-4EE4-D227-493B3C8361A6}"/>
          </ac:picMkLst>
        </pc:picChg>
        <pc:picChg chg="add mod ord">
          <ac:chgData name="綾乃 播本" userId="2c20719708a137ea" providerId="LiveId" clId="{0DB4BEC0-381E-4111-B097-DAA483E3C958}" dt="2024-11-07T02:45:50.856" v="310" actId="167"/>
          <ac:picMkLst>
            <pc:docMk/>
            <pc:sldMk cId="2936081845" sldId="268"/>
            <ac:picMk id="5" creationId="{D5FC29C3-21E5-A5FC-29A6-C71F06FCCF83}"/>
          </ac:picMkLst>
        </pc:picChg>
        <pc:picChg chg="del">
          <ac:chgData name="綾乃 播本" userId="2c20719708a137ea" providerId="LiveId" clId="{0DB4BEC0-381E-4111-B097-DAA483E3C958}" dt="2024-11-07T02:35:59.450" v="147" actId="478"/>
          <ac:picMkLst>
            <pc:docMk/>
            <pc:sldMk cId="2936081845" sldId="268"/>
            <ac:picMk id="19" creationId="{92201838-6455-72A7-2A3F-4048695BC6AA}"/>
          </ac:picMkLst>
        </pc:picChg>
        <pc:picChg chg="del">
          <ac:chgData name="綾乃 播本" userId="2c20719708a137ea" providerId="LiveId" clId="{0DB4BEC0-381E-4111-B097-DAA483E3C958}" dt="2024-11-07T02:51:37.557" v="440" actId="478"/>
          <ac:picMkLst>
            <pc:docMk/>
            <pc:sldMk cId="2936081845" sldId="268"/>
            <ac:picMk id="22" creationId="{900E591A-942C-A874-A210-2462BD3A5A8A}"/>
          </ac:picMkLst>
        </pc:picChg>
      </pc:sldChg>
      <pc:sldChg chg="addSp delSp modSp mod">
        <pc:chgData name="綾乃 播本" userId="2c20719708a137ea" providerId="LiveId" clId="{0DB4BEC0-381E-4111-B097-DAA483E3C958}" dt="2024-11-07T02:52:14.249" v="449" actId="1076"/>
        <pc:sldMkLst>
          <pc:docMk/>
          <pc:sldMk cId="3266883634" sldId="269"/>
        </pc:sldMkLst>
        <pc:spChg chg="mod">
          <ac:chgData name="綾乃 播本" userId="2c20719708a137ea" providerId="LiveId" clId="{0DB4BEC0-381E-4111-B097-DAA483E3C958}" dt="2024-11-07T02:52:12.648" v="447" actId="207"/>
          <ac:spMkLst>
            <pc:docMk/>
            <pc:sldMk cId="3266883634" sldId="269"/>
            <ac:spMk id="3" creationId="{A2F5181C-880B-28C5-29E0-2B103686A4D5}"/>
          </ac:spMkLst>
        </pc:spChg>
        <pc:spChg chg="mod">
          <ac:chgData name="綾乃 播本" userId="2c20719708a137ea" providerId="LiveId" clId="{0DB4BEC0-381E-4111-B097-DAA483E3C958}" dt="2024-11-07T02:51:53.913" v="445" actId="207"/>
          <ac:spMkLst>
            <pc:docMk/>
            <pc:sldMk cId="3266883634" sldId="269"/>
            <ac:spMk id="11" creationId="{704DF5CD-F41A-37E6-AE04-86567B6E899B}"/>
          </ac:spMkLst>
        </pc:spChg>
        <pc:spChg chg="mod">
          <ac:chgData name="綾乃 播本" userId="2c20719708a137ea" providerId="LiveId" clId="{0DB4BEC0-381E-4111-B097-DAA483E3C958}" dt="2024-11-07T02:51:48.748" v="443"/>
          <ac:spMkLst>
            <pc:docMk/>
            <pc:sldMk cId="3266883634" sldId="269"/>
            <ac:spMk id="13" creationId="{DF9E7CA6-BF6E-2E4B-3BF1-069CD8DA7240}"/>
          </ac:spMkLst>
        </pc:spChg>
        <pc:spChg chg="mod">
          <ac:chgData name="綾乃 播本" userId="2c20719708a137ea" providerId="LiveId" clId="{0DB4BEC0-381E-4111-B097-DAA483E3C958}" dt="2024-11-07T02:52:01.631" v="446" actId="207"/>
          <ac:spMkLst>
            <pc:docMk/>
            <pc:sldMk cId="3266883634" sldId="269"/>
            <ac:spMk id="14" creationId="{B77772C0-04DC-C3DF-11EE-DC3679D5F4F0}"/>
          </ac:spMkLst>
        </pc:spChg>
        <pc:spChg chg="mod">
          <ac:chgData name="綾乃 播本" userId="2c20719708a137ea" providerId="LiveId" clId="{0DB4BEC0-381E-4111-B097-DAA483E3C958}" dt="2024-11-07T02:51:48.748" v="443"/>
          <ac:spMkLst>
            <pc:docMk/>
            <pc:sldMk cId="3266883634" sldId="269"/>
            <ac:spMk id="15" creationId="{B48AECB5-C30D-DF8B-93D0-1066D20B3D4E}"/>
          </ac:spMkLst>
        </pc:spChg>
        <pc:spChg chg="mod">
          <ac:chgData name="綾乃 播本" userId="2c20719708a137ea" providerId="LiveId" clId="{0DB4BEC0-381E-4111-B097-DAA483E3C958}" dt="2024-11-07T02:51:48.748" v="443"/>
          <ac:spMkLst>
            <pc:docMk/>
            <pc:sldMk cId="3266883634" sldId="269"/>
            <ac:spMk id="16" creationId="{182BDDCE-A451-28DE-B726-65DE274700A5}"/>
          </ac:spMkLst>
        </pc:spChg>
        <pc:spChg chg="mod">
          <ac:chgData name="綾乃 播本" userId="2c20719708a137ea" providerId="LiveId" clId="{0DB4BEC0-381E-4111-B097-DAA483E3C958}" dt="2024-11-07T02:51:48.748" v="443"/>
          <ac:spMkLst>
            <pc:docMk/>
            <pc:sldMk cId="3266883634" sldId="269"/>
            <ac:spMk id="17" creationId="{B1D5FD6A-F931-2F9F-D3B2-94566B77EE19}"/>
          </ac:spMkLst>
        </pc:spChg>
        <pc:spChg chg="mod">
          <ac:chgData name="綾乃 播本" userId="2c20719708a137ea" providerId="LiveId" clId="{0DB4BEC0-381E-4111-B097-DAA483E3C958}" dt="2024-11-07T02:51:48.748" v="443"/>
          <ac:spMkLst>
            <pc:docMk/>
            <pc:sldMk cId="3266883634" sldId="269"/>
            <ac:spMk id="18" creationId="{EC1213F5-4832-C543-94DF-B3A3DADB6C1A}"/>
          </ac:spMkLst>
        </pc:spChg>
        <pc:spChg chg="mod">
          <ac:chgData name="綾乃 播本" userId="2c20719708a137ea" providerId="LiveId" clId="{0DB4BEC0-381E-4111-B097-DAA483E3C958}" dt="2024-11-07T02:52:14.249" v="449" actId="1076"/>
          <ac:spMkLst>
            <pc:docMk/>
            <pc:sldMk cId="3266883634" sldId="269"/>
            <ac:spMk id="20" creationId="{2308B26E-D2B9-3CDC-4912-B06B8B1C181A}"/>
          </ac:spMkLst>
        </pc:spChg>
        <pc:spChg chg="mod">
          <ac:chgData name="綾乃 播本" userId="2c20719708a137ea" providerId="LiveId" clId="{0DB4BEC0-381E-4111-B097-DAA483E3C958}" dt="2024-11-07T02:51:48.748" v="443"/>
          <ac:spMkLst>
            <pc:docMk/>
            <pc:sldMk cId="3266883634" sldId="269"/>
            <ac:spMk id="21" creationId="{5F9E97E2-5562-8253-E1EE-266C0988015C}"/>
          </ac:spMkLst>
        </pc:spChg>
        <pc:spChg chg="mod">
          <ac:chgData name="綾乃 播本" userId="2c20719708a137ea" providerId="LiveId" clId="{0DB4BEC0-381E-4111-B097-DAA483E3C958}" dt="2024-11-07T02:51:48.748" v="443"/>
          <ac:spMkLst>
            <pc:docMk/>
            <pc:sldMk cId="3266883634" sldId="269"/>
            <ac:spMk id="23" creationId="{70CED8BD-2007-4FE2-AF84-76095A084BE8}"/>
          </ac:spMkLst>
        </pc:spChg>
        <pc:spChg chg="mod">
          <ac:chgData name="綾乃 播本" userId="2c20719708a137ea" providerId="LiveId" clId="{0DB4BEC0-381E-4111-B097-DAA483E3C958}" dt="2024-11-07T02:51:48.748" v="443"/>
          <ac:spMkLst>
            <pc:docMk/>
            <pc:sldMk cId="3266883634" sldId="269"/>
            <ac:spMk id="24" creationId="{D97F9960-5C37-EB26-BD5C-957F5C46D6A5}"/>
          </ac:spMkLst>
        </pc:spChg>
        <pc:grpChg chg="add mod">
          <ac:chgData name="綾乃 播本" userId="2c20719708a137ea" providerId="LiveId" clId="{0DB4BEC0-381E-4111-B097-DAA483E3C958}" dt="2024-11-07T02:51:48.748" v="443"/>
          <ac:grpSpMkLst>
            <pc:docMk/>
            <pc:sldMk cId="3266883634" sldId="269"/>
            <ac:grpSpMk id="8" creationId="{FDE131B3-C251-F0D2-E06A-7F73576B861D}"/>
          </ac:grpSpMkLst>
        </pc:grpChg>
        <pc:grpChg chg="mod">
          <ac:chgData name="綾乃 播本" userId="2c20719708a137ea" providerId="LiveId" clId="{0DB4BEC0-381E-4111-B097-DAA483E3C958}" dt="2024-11-07T02:51:48.748" v="443"/>
          <ac:grpSpMkLst>
            <pc:docMk/>
            <pc:sldMk cId="3266883634" sldId="269"/>
            <ac:grpSpMk id="9" creationId="{85AFA99F-D713-0076-7C59-AD672EE4DE8C}"/>
          </ac:grpSpMkLst>
        </pc:grpChg>
        <pc:grpChg chg="mod">
          <ac:chgData name="綾乃 播本" userId="2c20719708a137ea" providerId="LiveId" clId="{0DB4BEC0-381E-4111-B097-DAA483E3C958}" dt="2024-11-07T02:51:48.748" v="443"/>
          <ac:grpSpMkLst>
            <pc:docMk/>
            <pc:sldMk cId="3266883634" sldId="269"/>
            <ac:grpSpMk id="12" creationId="{C6C94576-B623-70A3-257F-01A09367C0B2}"/>
          </ac:grpSpMkLst>
        </pc:grpChg>
        <pc:picChg chg="add del mod ord">
          <ac:chgData name="綾乃 播本" userId="2c20719708a137ea" providerId="LiveId" clId="{0DB4BEC0-381E-4111-B097-DAA483E3C958}" dt="2024-11-07T02:45:52.552" v="311" actId="478"/>
          <ac:picMkLst>
            <pc:docMk/>
            <pc:sldMk cId="3266883634" sldId="269"/>
            <ac:picMk id="4" creationId="{7A76CCA0-BC26-5264-18F6-371A2A488A49}"/>
          </ac:picMkLst>
        </pc:picChg>
        <pc:picChg chg="add mod ord">
          <ac:chgData name="綾乃 播本" userId="2c20719708a137ea" providerId="LiveId" clId="{0DB4BEC0-381E-4111-B097-DAA483E3C958}" dt="2024-11-07T02:45:54.066" v="313" actId="167"/>
          <ac:picMkLst>
            <pc:docMk/>
            <pc:sldMk cId="3266883634" sldId="269"/>
            <ac:picMk id="7" creationId="{EF88FED3-791C-B232-D0C9-51E1BCE152E2}"/>
          </ac:picMkLst>
        </pc:picChg>
        <pc:picChg chg="del">
          <ac:chgData name="綾乃 播本" userId="2c20719708a137ea" providerId="LiveId" clId="{0DB4BEC0-381E-4111-B097-DAA483E3C958}" dt="2024-11-07T02:37:51.238" v="216" actId="478"/>
          <ac:picMkLst>
            <pc:docMk/>
            <pc:sldMk cId="3266883634" sldId="269"/>
            <ac:picMk id="19" creationId="{AFFC5C0B-B914-D6C6-BFF9-FFA7AD8B8913}"/>
          </ac:picMkLst>
        </pc:picChg>
        <pc:picChg chg="del">
          <ac:chgData name="綾乃 播本" userId="2c20719708a137ea" providerId="LiveId" clId="{0DB4BEC0-381E-4111-B097-DAA483E3C958}" dt="2024-11-07T02:51:50.566" v="444" actId="478"/>
          <ac:picMkLst>
            <pc:docMk/>
            <pc:sldMk cId="3266883634" sldId="269"/>
            <ac:picMk id="22" creationId="{72D17489-1F6F-6CAE-C77F-005867A5420B}"/>
          </ac:picMkLst>
        </pc:picChg>
      </pc:sldChg>
      <pc:sldChg chg="addSp delSp modSp mod">
        <pc:chgData name="綾乃 播本" userId="2c20719708a137ea" providerId="LiveId" clId="{0DB4BEC0-381E-4111-B097-DAA483E3C958}" dt="2024-11-07T02:52:32.360" v="454" actId="207"/>
        <pc:sldMkLst>
          <pc:docMk/>
          <pc:sldMk cId="2996520999" sldId="270"/>
        </pc:sldMkLst>
        <pc:spChg chg="mod">
          <ac:chgData name="綾乃 播本" userId="2c20719708a137ea" providerId="LiveId" clId="{0DB4BEC0-381E-4111-B097-DAA483E3C958}" dt="2024-11-07T02:52:22.929" v="452" actId="207"/>
          <ac:spMkLst>
            <pc:docMk/>
            <pc:sldMk cId="2996520999" sldId="270"/>
            <ac:spMk id="11" creationId="{9CF02C9F-2D81-A0A0-68C3-4C978AE7C0AA}"/>
          </ac:spMkLst>
        </pc:spChg>
        <pc:spChg chg="mod">
          <ac:chgData name="綾乃 播本" userId="2c20719708a137ea" providerId="LiveId" clId="{0DB4BEC0-381E-4111-B097-DAA483E3C958}" dt="2024-11-07T02:52:28.863" v="453" actId="207"/>
          <ac:spMkLst>
            <pc:docMk/>
            <pc:sldMk cId="2996520999" sldId="270"/>
            <ac:spMk id="14" creationId="{A2EAC47B-4E20-22E0-D805-2E92474A65CF}"/>
          </ac:spMkLst>
        </pc:spChg>
        <pc:spChg chg="mod">
          <ac:chgData name="綾乃 播本" userId="2c20719708a137ea" providerId="LiveId" clId="{0DB4BEC0-381E-4111-B097-DAA483E3C958}" dt="2024-11-07T02:52:32.360" v="454" actId="207"/>
          <ac:spMkLst>
            <pc:docMk/>
            <pc:sldMk cId="2996520999" sldId="270"/>
            <ac:spMk id="15" creationId="{13C4E98F-C4A5-E0A4-96EC-9EAC92BA8813}"/>
          </ac:spMkLst>
        </pc:spChg>
        <pc:spChg chg="mod">
          <ac:chgData name="綾乃 播本" userId="2c20719708a137ea" providerId="LiveId" clId="{0DB4BEC0-381E-4111-B097-DAA483E3C958}" dt="2024-11-07T02:52:16.445" v="450"/>
          <ac:spMkLst>
            <pc:docMk/>
            <pc:sldMk cId="2996520999" sldId="270"/>
            <ac:spMk id="16" creationId="{1E299167-12BE-AC19-C76D-862526D05275}"/>
          </ac:spMkLst>
        </pc:spChg>
        <pc:spChg chg="mod">
          <ac:chgData name="綾乃 播本" userId="2c20719708a137ea" providerId="LiveId" clId="{0DB4BEC0-381E-4111-B097-DAA483E3C958}" dt="2024-11-07T02:52:16.445" v="450"/>
          <ac:spMkLst>
            <pc:docMk/>
            <pc:sldMk cId="2996520999" sldId="270"/>
            <ac:spMk id="17" creationId="{0340E0D3-F380-669C-ECF5-98413DEBBCBB}"/>
          </ac:spMkLst>
        </pc:spChg>
        <pc:spChg chg="mod">
          <ac:chgData name="綾乃 播本" userId="2c20719708a137ea" providerId="LiveId" clId="{0DB4BEC0-381E-4111-B097-DAA483E3C958}" dt="2024-11-07T02:52:16.445" v="450"/>
          <ac:spMkLst>
            <pc:docMk/>
            <pc:sldMk cId="2996520999" sldId="270"/>
            <ac:spMk id="18" creationId="{8102E404-D7A1-1B1B-1BFC-5DE13C25477E}"/>
          </ac:spMkLst>
        </pc:spChg>
        <pc:spChg chg="mod">
          <ac:chgData name="綾乃 播本" userId="2c20719708a137ea" providerId="LiveId" clId="{0DB4BEC0-381E-4111-B097-DAA483E3C958}" dt="2024-11-07T02:52:16.445" v="450"/>
          <ac:spMkLst>
            <pc:docMk/>
            <pc:sldMk cId="2996520999" sldId="270"/>
            <ac:spMk id="21" creationId="{D3BF986C-DC7A-EAC9-429C-851F2FC89E1C}"/>
          </ac:spMkLst>
        </pc:spChg>
        <pc:spChg chg="mod">
          <ac:chgData name="綾乃 播本" userId="2c20719708a137ea" providerId="LiveId" clId="{0DB4BEC0-381E-4111-B097-DAA483E3C958}" dt="2024-11-07T02:52:16.445" v="450"/>
          <ac:spMkLst>
            <pc:docMk/>
            <pc:sldMk cId="2996520999" sldId="270"/>
            <ac:spMk id="23" creationId="{93E81A55-7CEC-33D2-288E-C27CFD076F4E}"/>
          </ac:spMkLst>
        </pc:spChg>
        <pc:spChg chg="mod">
          <ac:chgData name="綾乃 播本" userId="2c20719708a137ea" providerId="LiveId" clId="{0DB4BEC0-381E-4111-B097-DAA483E3C958}" dt="2024-11-07T02:52:16.445" v="450"/>
          <ac:spMkLst>
            <pc:docMk/>
            <pc:sldMk cId="2996520999" sldId="270"/>
            <ac:spMk id="24" creationId="{F040AC27-71E8-8143-885D-1A5AD3331B4E}"/>
          </ac:spMkLst>
        </pc:spChg>
        <pc:spChg chg="mod">
          <ac:chgData name="綾乃 播本" userId="2c20719708a137ea" providerId="LiveId" clId="{0DB4BEC0-381E-4111-B097-DAA483E3C958}" dt="2024-11-07T02:52:16.445" v="450"/>
          <ac:spMkLst>
            <pc:docMk/>
            <pc:sldMk cId="2996520999" sldId="270"/>
            <ac:spMk id="25" creationId="{6BA22CD4-66EF-B07D-950B-591443D5F455}"/>
          </ac:spMkLst>
        </pc:spChg>
        <pc:spChg chg="mod">
          <ac:chgData name="綾乃 播本" userId="2c20719708a137ea" providerId="LiveId" clId="{0DB4BEC0-381E-4111-B097-DAA483E3C958}" dt="2024-11-07T02:52:16.445" v="450"/>
          <ac:spMkLst>
            <pc:docMk/>
            <pc:sldMk cId="2996520999" sldId="270"/>
            <ac:spMk id="26" creationId="{E52BB20D-B370-1210-E144-87045430AA3A}"/>
          </ac:spMkLst>
        </pc:spChg>
        <pc:grpChg chg="add mod">
          <ac:chgData name="綾乃 播本" userId="2c20719708a137ea" providerId="LiveId" clId="{0DB4BEC0-381E-4111-B097-DAA483E3C958}" dt="2024-11-07T02:52:16.445" v="450"/>
          <ac:grpSpMkLst>
            <pc:docMk/>
            <pc:sldMk cId="2996520999" sldId="270"/>
            <ac:grpSpMk id="9" creationId="{8ECAB8E0-B102-7740-4813-70697036F896}"/>
          </ac:grpSpMkLst>
        </pc:grpChg>
        <pc:grpChg chg="mod">
          <ac:chgData name="綾乃 播本" userId="2c20719708a137ea" providerId="LiveId" clId="{0DB4BEC0-381E-4111-B097-DAA483E3C958}" dt="2024-11-07T02:52:16.445" v="450"/>
          <ac:grpSpMkLst>
            <pc:docMk/>
            <pc:sldMk cId="2996520999" sldId="270"/>
            <ac:grpSpMk id="12" creationId="{FCC4A2E2-4FEB-13D6-E3AC-A6DE0993048F}"/>
          </ac:grpSpMkLst>
        </pc:grpChg>
        <pc:grpChg chg="mod">
          <ac:chgData name="綾乃 播本" userId="2c20719708a137ea" providerId="LiveId" clId="{0DB4BEC0-381E-4111-B097-DAA483E3C958}" dt="2024-11-07T02:52:16.445" v="450"/>
          <ac:grpSpMkLst>
            <pc:docMk/>
            <pc:sldMk cId="2996520999" sldId="270"/>
            <ac:grpSpMk id="13" creationId="{49BCDF9C-77EF-FF34-5384-D61E9460060C}"/>
          </ac:grpSpMkLst>
        </pc:grpChg>
        <pc:picChg chg="add del mod ord">
          <ac:chgData name="綾乃 播本" userId="2c20719708a137ea" providerId="LiveId" clId="{0DB4BEC0-381E-4111-B097-DAA483E3C958}" dt="2024-11-07T02:45:56.017" v="314" actId="478"/>
          <ac:picMkLst>
            <pc:docMk/>
            <pc:sldMk cId="2996520999" sldId="270"/>
            <ac:picMk id="5" creationId="{EF6AEB5B-151C-1B8C-0B96-B8BA385A5349}"/>
          </ac:picMkLst>
        </pc:picChg>
        <pc:picChg chg="add mod ord">
          <ac:chgData name="綾乃 播本" userId="2c20719708a137ea" providerId="LiveId" clId="{0DB4BEC0-381E-4111-B097-DAA483E3C958}" dt="2024-11-07T02:45:57.705" v="316" actId="167"/>
          <ac:picMkLst>
            <pc:docMk/>
            <pc:sldMk cId="2996520999" sldId="270"/>
            <ac:picMk id="8" creationId="{FDED1C3D-B435-946F-3700-A317405994EF}"/>
          </ac:picMkLst>
        </pc:picChg>
        <pc:picChg chg="del">
          <ac:chgData name="綾乃 播本" userId="2c20719708a137ea" providerId="LiveId" clId="{0DB4BEC0-381E-4111-B097-DAA483E3C958}" dt="2024-11-07T02:36:07.496" v="150" actId="478"/>
          <ac:picMkLst>
            <pc:docMk/>
            <pc:sldMk cId="2996520999" sldId="270"/>
            <ac:picMk id="19" creationId="{47C297C1-B670-630F-966F-FF8B85464699}"/>
          </ac:picMkLst>
        </pc:picChg>
        <pc:picChg chg="del">
          <ac:chgData name="綾乃 播本" userId="2c20719708a137ea" providerId="LiveId" clId="{0DB4BEC0-381E-4111-B097-DAA483E3C958}" dt="2024-11-07T02:52:18.743" v="451" actId="478"/>
          <ac:picMkLst>
            <pc:docMk/>
            <pc:sldMk cId="2996520999" sldId="270"/>
            <ac:picMk id="22" creationId="{7C5F9884-FBB8-38E4-AC5B-039F6056114D}"/>
          </ac:picMkLst>
        </pc:picChg>
      </pc:sldChg>
      <pc:sldChg chg="addSp delSp modSp mod">
        <pc:chgData name="綾乃 播本" userId="2c20719708a137ea" providerId="LiveId" clId="{0DB4BEC0-381E-4111-B097-DAA483E3C958}" dt="2024-11-07T02:52:48.354" v="459" actId="207"/>
        <pc:sldMkLst>
          <pc:docMk/>
          <pc:sldMk cId="2695559995" sldId="271"/>
        </pc:sldMkLst>
        <pc:spChg chg="mod">
          <ac:chgData name="綾乃 播本" userId="2c20719708a137ea" providerId="LiveId" clId="{0DB4BEC0-381E-4111-B097-DAA483E3C958}" dt="2024-11-07T02:52:39.897" v="457" actId="207"/>
          <ac:spMkLst>
            <pc:docMk/>
            <pc:sldMk cId="2695559995" sldId="271"/>
            <ac:spMk id="11" creationId="{0E0180C2-F5AC-757E-658F-8DE02E204C48}"/>
          </ac:spMkLst>
        </pc:spChg>
        <pc:spChg chg="mod">
          <ac:chgData name="綾乃 播本" userId="2c20719708a137ea" providerId="LiveId" clId="{0DB4BEC0-381E-4111-B097-DAA483E3C958}" dt="2024-11-07T02:52:44.781" v="458" actId="207"/>
          <ac:spMkLst>
            <pc:docMk/>
            <pc:sldMk cId="2695559995" sldId="271"/>
            <ac:spMk id="14" creationId="{33B6CAC8-161A-4463-DFBE-334DE8BF2DAF}"/>
          </ac:spMkLst>
        </pc:spChg>
        <pc:spChg chg="mod">
          <ac:chgData name="綾乃 播本" userId="2c20719708a137ea" providerId="LiveId" clId="{0DB4BEC0-381E-4111-B097-DAA483E3C958}" dt="2024-11-07T02:52:34.497" v="455"/>
          <ac:spMkLst>
            <pc:docMk/>
            <pc:sldMk cId="2695559995" sldId="271"/>
            <ac:spMk id="15" creationId="{44940D2C-64B4-C9CA-7AFF-1484EB962553}"/>
          </ac:spMkLst>
        </pc:spChg>
        <pc:spChg chg="mod">
          <ac:chgData name="綾乃 播本" userId="2c20719708a137ea" providerId="LiveId" clId="{0DB4BEC0-381E-4111-B097-DAA483E3C958}" dt="2024-11-07T02:52:48.354" v="459" actId="207"/>
          <ac:spMkLst>
            <pc:docMk/>
            <pc:sldMk cId="2695559995" sldId="271"/>
            <ac:spMk id="16" creationId="{7EB55620-4A17-46F0-A939-0B75DCD0F65A}"/>
          </ac:spMkLst>
        </pc:spChg>
        <pc:spChg chg="mod">
          <ac:chgData name="綾乃 播本" userId="2c20719708a137ea" providerId="LiveId" clId="{0DB4BEC0-381E-4111-B097-DAA483E3C958}" dt="2024-11-07T02:52:34.497" v="455"/>
          <ac:spMkLst>
            <pc:docMk/>
            <pc:sldMk cId="2695559995" sldId="271"/>
            <ac:spMk id="17" creationId="{7C7C7FF3-B06F-BC5B-A316-4AAFAA4CD4D0}"/>
          </ac:spMkLst>
        </pc:spChg>
        <pc:spChg chg="mod">
          <ac:chgData name="綾乃 播本" userId="2c20719708a137ea" providerId="LiveId" clId="{0DB4BEC0-381E-4111-B097-DAA483E3C958}" dt="2024-11-07T02:52:34.497" v="455"/>
          <ac:spMkLst>
            <pc:docMk/>
            <pc:sldMk cId="2695559995" sldId="271"/>
            <ac:spMk id="18" creationId="{29BD32DC-5268-C9E3-BE33-F19A26F6883A}"/>
          </ac:spMkLst>
        </pc:spChg>
        <pc:spChg chg="mod">
          <ac:chgData name="綾乃 播本" userId="2c20719708a137ea" providerId="LiveId" clId="{0DB4BEC0-381E-4111-B097-DAA483E3C958}" dt="2024-11-07T02:52:34.497" v="455"/>
          <ac:spMkLst>
            <pc:docMk/>
            <pc:sldMk cId="2695559995" sldId="271"/>
            <ac:spMk id="21" creationId="{911D5AD6-F4F2-BC7A-4907-76399B3C49EB}"/>
          </ac:spMkLst>
        </pc:spChg>
        <pc:spChg chg="mod">
          <ac:chgData name="綾乃 播本" userId="2c20719708a137ea" providerId="LiveId" clId="{0DB4BEC0-381E-4111-B097-DAA483E3C958}" dt="2024-11-07T02:52:34.497" v="455"/>
          <ac:spMkLst>
            <pc:docMk/>
            <pc:sldMk cId="2695559995" sldId="271"/>
            <ac:spMk id="23" creationId="{773EC13F-86B2-1048-FE38-C589470A2331}"/>
          </ac:spMkLst>
        </pc:spChg>
        <pc:spChg chg="mod">
          <ac:chgData name="綾乃 播本" userId="2c20719708a137ea" providerId="LiveId" clId="{0DB4BEC0-381E-4111-B097-DAA483E3C958}" dt="2024-11-07T02:52:34.497" v="455"/>
          <ac:spMkLst>
            <pc:docMk/>
            <pc:sldMk cId="2695559995" sldId="271"/>
            <ac:spMk id="24" creationId="{65570AD4-3A1A-590D-A2C0-A12C0560FA06}"/>
          </ac:spMkLst>
        </pc:spChg>
        <pc:spChg chg="mod">
          <ac:chgData name="綾乃 播本" userId="2c20719708a137ea" providerId="LiveId" clId="{0DB4BEC0-381E-4111-B097-DAA483E3C958}" dt="2024-11-07T02:52:34.497" v="455"/>
          <ac:spMkLst>
            <pc:docMk/>
            <pc:sldMk cId="2695559995" sldId="271"/>
            <ac:spMk id="25" creationId="{318308AC-6D3F-6934-679A-F6136EA903C3}"/>
          </ac:spMkLst>
        </pc:spChg>
        <pc:spChg chg="mod">
          <ac:chgData name="綾乃 播本" userId="2c20719708a137ea" providerId="LiveId" clId="{0DB4BEC0-381E-4111-B097-DAA483E3C958}" dt="2024-11-07T02:52:34.497" v="455"/>
          <ac:spMkLst>
            <pc:docMk/>
            <pc:sldMk cId="2695559995" sldId="271"/>
            <ac:spMk id="26" creationId="{0EFD60B6-A9A5-E78B-258A-B796A1806F09}"/>
          </ac:spMkLst>
        </pc:spChg>
        <pc:grpChg chg="add mod">
          <ac:chgData name="綾乃 播本" userId="2c20719708a137ea" providerId="LiveId" clId="{0DB4BEC0-381E-4111-B097-DAA483E3C958}" dt="2024-11-07T02:52:34.497" v="455"/>
          <ac:grpSpMkLst>
            <pc:docMk/>
            <pc:sldMk cId="2695559995" sldId="271"/>
            <ac:grpSpMk id="9" creationId="{30291D8D-4032-75F0-1A5D-63E9EE3B7FF8}"/>
          </ac:grpSpMkLst>
        </pc:grpChg>
        <pc:grpChg chg="mod">
          <ac:chgData name="綾乃 播本" userId="2c20719708a137ea" providerId="LiveId" clId="{0DB4BEC0-381E-4111-B097-DAA483E3C958}" dt="2024-11-07T02:52:34.497" v="455"/>
          <ac:grpSpMkLst>
            <pc:docMk/>
            <pc:sldMk cId="2695559995" sldId="271"/>
            <ac:grpSpMk id="12" creationId="{38F3C7D9-D9F3-B985-EA7F-29A27DDEF6CF}"/>
          </ac:grpSpMkLst>
        </pc:grpChg>
        <pc:grpChg chg="mod">
          <ac:chgData name="綾乃 播本" userId="2c20719708a137ea" providerId="LiveId" clId="{0DB4BEC0-381E-4111-B097-DAA483E3C958}" dt="2024-11-07T02:52:34.497" v="455"/>
          <ac:grpSpMkLst>
            <pc:docMk/>
            <pc:sldMk cId="2695559995" sldId="271"/>
            <ac:grpSpMk id="13" creationId="{F115C3A4-83E2-910B-5253-A6BA8E5ED8E6}"/>
          </ac:grpSpMkLst>
        </pc:grpChg>
        <pc:picChg chg="add del mod ord">
          <ac:chgData name="綾乃 播本" userId="2c20719708a137ea" providerId="LiveId" clId="{0DB4BEC0-381E-4111-B097-DAA483E3C958}" dt="2024-11-07T02:45:59.420" v="317" actId="478"/>
          <ac:picMkLst>
            <pc:docMk/>
            <pc:sldMk cId="2695559995" sldId="271"/>
            <ac:picMk id="5" creationId="{3C0676E8-8664-DD1B-9162-D27762003D45}"/>
          </ac:picMkLst>
        </pc:picChg>
        <pc:picChg chg="add mod ord">
          <ac:chgData name="綾乃 播本" userId="2c20719708a137ea" providerId="LiveId" clId="{0DB4BEC0-381E-4111-B097-DAA483E3C958}" dt="2024-11-07T02:46:04.295" v="319" actId="167"/>
          <ac:picMkLst>
            <pc:docMk/>
            <pc:sldMk cId="2695559995" sldId="271"/>
            <ac:picMk id="8" creationId="{AB75DD9F-B982-BE00-31A6-B96FF528B804}"/>
          </ac:picMkLst>
        </pc:picChg>
        <pc:picChg chg="del">
          <ac:chgData name="綾乃 播本" userId="2c20719708a137ea" providerId="LiveId" clId="{0DB4BEC0-381E-4111-B097-DAA483E3C958}" dt="2024-11-07T02:36:13.111" v="153" actId="478"/>
          <ac:picMkLst>
            <pc:docMk/>
            <pc:sldMk cId="2695559995" sldId="271"/>
            <ac:picMk id="19" creationId="{9401D06F-4DE7-CA5A-20AE-AF5AD730ACB9}"/>
          </ac:picMkLst>
        </pc:picChg>
        <pc:picChg chg="del">
          <ac:chgData name="綾乃 播本" userId="2c20719708a137ea" providerId="LiveId" clId="{0DB4BEC0-381E-4111-B097-DAA483E3C958}" dt="2024-11-07T02:52:36.615" v="456" actId="478"/>
          <ac:picMkLst>
            <pc:docMk/>
            <pc:sldMk cId="2695559995" sldId="271"/>
            <ac:picMk id="22" creationId="{4EEECB80-D984-3E10-A4B0-9572843D35BF}"/>
          </ac:picMkLst>
        </pc:picChg>
      </pc:sldChg>
      <pc:sldChg chg="addSp delSp modSp mod">
        <pc:chgData name="綾乃 播本" userId="2c20719708a137ea" providerId="LiveId" clId="{0DB4BEC0-381E-4111-B097-DAA483E3C958}" dt="2024-11-07T02:53:04.477" v="464" actId="207"/>
        <pc:sldMkLst>
          <pc:docMk/>
          <pc:sldMk cId="1844691125" sldId="272"/>
        </pc:sldMkLst>
        <pc:spChg chg="mod">
          <ac:chgData name="綾乃 播本" userId="2c20719708a137ea" providerId="LiveId" clId="{0DB4BEC0-381E-4111-B097-DAA483E3C958}" dt="2024-11-07T02:52:56.437" v="462" actId="207"/>
          <ac:spMkLst>
            <pc:docMk/>
            <pc:sldMk cId="1844691125" sldId="272"/>
            <ac:spMk id="11" creationId="{C4CCA0FE-1682-5EA5-C7D4-C2AC5224C965}"/>
          </ac:spMkLst>
        </pc:spChg>
        <pc:spChg chg="mod">
          <ac:chgData name="綾乃 播本" userId="2c20719708a137ea" providerId="LiveId" clId="{0DB4BEC0-381E-4111-B097-DAA483E3C958}" dt="2024-11-07T02:53:01.095" v="463" actId="207"/>
          <ac:spMkLst>
            <pc:docMk/>
            <pc:sldMk cId="1844691125" sldId="272"/>
            <ac:spMk id="14" creationId="{EA030A8E-ACC4-A224-49B6-489C3B5A594B}"/>
          </ac:spMkLst>
        </pc:spChg>
        <pc:spChg chg="mod">
          <ac:chgData name="綾乃 播本" userId="2c20719708a137ea" providerId="LiveId" clId="{0DB4BEC0-381E-4111-B097-DAA483E3C958}" dt="2024-11-07T02:52:51.428" v="460"/>
          <ac:spMkLst>
            <pc:docMk/>
            <pc:sldMk cId="1844691125" sldId="272"/>
            <ac:spMk id="15" creationId="{070AEC2B-625A-0620-4337-E17CA9AEDBB8}"/>
          </ac:spMkLst>
        </pc:spChg>
        <pc:spChg chg="mod">
          <ac:chgData name="綾乃 播本" userId="2c20719708a137ea" providerId="LiveId" clId="{0DB4BEC0-381E-4111-B097-DAA483E3C958}" dt="2024-11-07T02:53:04.477" v="464" actId="207"/>
          <ac:spMkLst>
            <pc:docMk/>
            <pc:sldMk cId="1844691125" sldId="272"/>
            <ac:spMk id="16" creationId="{A0D8B031-6B4F-DE89-A04D-27C0AA6094C3}"/>
          </ac:spMkLst>
        </pc:spChg>
        <pc:spChg chg="mod">
          <ac:chgData name="綾乃 播本" userId="2c20719708a137ea" providerId="LiveId" clId="{0DB4BEC0-381E-4111-B097-DAA483E3C958}" dt="2024-11-07T02:52:51.428" v="460"/>
          <ac:spMkLst>
            <pc:docMk/>
            <pc:sldMk cId="1844691125" sldId="272"/>
            <ac:spMk id="17" creationId="{773E57E2-2264-670E-3FF0-EE9243184D20}"/>
          </ac:spMkLst>
        </pc:spChg>
        <pc:spChg chg="mod">
          <ac:chgData name="綾乃 播本" userId="2c20719708a137ea" providerId="LiveId" clId="{0DB4BEC0-381E-4111-B097-DAA483E3C958}" dt="2024-11-07T02:52:51.428" v="460"/>
          <ac:spMkLst>
            <pc:docMk/>
            <pc:sldMk cId="1844691125" sldId="272"/>
            <ac:spMk id="18" creationId="{830BB2A2-6E41-0108-3916-2C3F4A410388}"/>
          </ac:spMkLst>
        </pc:spChg>
        <pc:spChg chg="mod">
          <ac:chgData name="綾乃 播本" userId="2c20719708a137ea" providerId="LiveId" clId="{0DB4BEC0-381E-4111-B097-DAA483E3C958}" dt="2024-11-07T02:52:51.428" v="460"/>
          <ac:spMkLst>
            <pc:docMk/>
            <pc:sldMk cId="1844691125" sldId="272"/>
            <ac:spMk id="21" creationId="{CA8F8ED2-F8D2-563B-9E60-F90C5352AF83}"/>
          </ac:spMkLst>
        </pc:spChg>
        <pc:spChg chg="mod">
          <ac:chgData name="綾乃 播本" userId="2c20719708a137ea" providerId="LiveId" clId="{0DB4BEC0-381E-4111-B097-DAA483E3C958}" dt="2024-11-07T02:52:51.428" v="460"/>
          <ac:spMkLst>
            <pc:docMk/>
            <pc:sldMk cId="1844691125" sldId="272"/>
            <ac:spMk id="23" creationId="{24728DE1-37D7-15D3-4215-F748E5513D5F}"/>
          </ac:spMkLst>
        </pc:spChg>
        <pc:spChg chg="mod">
          <ac:chgData name="綾乃 播本" userId="2c20719708a137ea" providerId="LiveId" clId="{0DB4BEC0-381E-4111-B097-DAA483E3C958}" dt="2024-11-07T02:52:51.428" v="460"/>
          <ac:spMkLst>
            <pc:docMk/>
            <pc:sldMk cId="1844691125" sldId="272"/>
            <ac:spMk id="24" creationId="{10943707-2ABF-6D49-8C1D-C710589755A3}"/>
          </ac:spMkLst>
        </pc:spChg>
        <pc:spChg chg="mod">
          <ac:chgData name="綾乃 播本" userId="2c20719708a137ea" providerId="LiveId" clId="{0DB4BEC0-381E-4111-B097-DAA483E3C958}" dt="2024-11-07T02:52:51.428" v="460"/>
          <ac:spMkLst>
            <pc:docMk/>
            <pc:sldMk cId="1844691125" sldId="272"/>
            <ac:spMk id="25" creationId="{DE14D874-DDCC-D444-3FAE-75B0AED0166B}"/>
          </ac:spMkLst>
        </pc:spChg>
        <pc:spChg chg="mod">
          <ac:chgData name="綾乃 播本" userId="2c20719708a137ea" providerId="LiveId" clId="{0DB4BEC0-381E-4111-B097-DAA483E3C958}" dt="2024-11-07T02:52:51.428" v="460"/>
          <ac:spMkLst>
            <pc:docMk/>
            <pc:sldMk cId="1844691125" sldId="272"/>
            <ac:spMk id="26" creationId="{45076289-28DC-4A10-0102-709C1C17B6F1}"/>
          </ac:spMkLst>
        </pc:spChg>
        <pc:grpChg chg="add mod">
          <ac:chgData name="綾乃 播本" userId="2c20719708a137ea" providerId="LiveId" clId="{0DB4BEC0-381E-4111-B097-DAA483E3C958}" dt="2024-11-07T02:52:51.428" v="460"/>
          <ac:grpSpMkLst>
            <pc:docMk/>
            <pc:sldMk cId="1844691125" sldId="272"/>
            <ac:grpSpMk id="9" creationId="{40F3F0CA-E126-6156-F6FD-EBAAAC731B84}"/>
          </ac:grpSpMkLst>
        </pc:grpChg>
        <pc:grpChg chg="mod">
          <ac:chgData name="綾乃 播本" userId="2c20719708a137ea" providerId="LiveId" clId="{0DB4BEC0-381E-4111-B097-DAA483E3C958}" dt="2024-11-07T02:52:51.428" v="460"/>
          <ac:grpSpMkLst>
            <pc:docMk/>
            <pc:sldMk cId="1844691125" sldId="272"/>
            <ac:grpSpMk id="12" creationId="{E901FD5A-0966-615E-2FBE-78C400E64B00}"/>
          </ac:grpSpMkLst>
        </pc:grpChg>
        <pc:grpChg chg="mod">
          <ac:chgData name="綾乃 播本" userId="2c20719708a137ea" providerId="LiveId" clId="{0DB4BEC0-381E-4111-B097-DAA483E3C958}" dt="2024-11-07T02:52:51.428" v="460"/>
          <ac:grpSpMkLst>
            <pc:docMk/>
            <pc:sldMk cId="1844691125" sldId="272"/>
            <ac:grpSpMk id="13" creationId="{88941140-CDF3-9345-1508-38FBED43D525}"/>
          </ac:grpSpMkLst>
        </pc:grpChg>
        <pc:picChg chg="add del mod ord">
          <ac:chgData name="綾乃 播本" userId="2c20719708a137ea" providerId="LiveId" clId="{0DB4BEC0-381E-4111-B097-DAA483E3C958}" dt="2024-11-07T02:46:06.419" v="320" actId="478"/>
          <ac:picMkLst>
            <pc:docMk/>
            <pc:sldMk cId="1844691125" sldId="272"/>
            <ac:picMk id="5" creationId="{BB620FA6-1F37-E721-5AA8-B1BC945177BA}"/>
          </ac:picMkLst>
        </pc:picChg>
        <pc:picChg chg="add mod ord">
          <ac:chgData name="綾乃 播本" userId="2c20719708a137ea" providerId="LiveId" clId="{0DB4BEC0-381E-4111-B097-DAA483E3C958}" dt="2024-11-07T02:46:08.984" v="322" actId="167"/>
          <ac:picMkLst>
            <pc:docMk/>
            <pc:sldMk cId="1844691125" sldId="272"/>
            <ac:picMk id="8" creationId="{DC6EDF4C-E65E-4E26-6D07-A1A3A0486943}"/>
          </ac:picMkLst>
        </pc:picChg>
        <pc:picChg chg="del">
          <ac:chgData name="綾乃 播本" userId="2c20719708a137ea" providerId="LiveId" clId="{0DB4BEC0-381E-4111-B097-DAA483E3C958}" dt="2024-11-07T02:36:17.799" v="156" actId="478"/>
          <ac:picMkLst>
            <pc:docMk/>
            <pc:sldMk cId="1844691125" sldId="272"/>
            <ac:picMk id="19" creationId="{BD61719B-81E8-1AAA-B797-27E81A0A1F10}"/>
          </ac:picMkLst>
        </pc:picChg>
        <pc:picChg chg="del">
          <ac:chgData name="綾乃 播本" userId="2c20719708a137ea" providerId="LiveId" clId="{0DB4BEC0-381E-4111-B097-DAA483E3C958}" dt="2024-11-07T02:52:53.313" v="461" actId="478"/>
          <ac:picMkLst>
            <pc:docMk/>
            <pc:sldMk cId="1844691125" sldId="272"/>
            <ac:picMk id="22" creationId="{9543E2CF-71AF-144A-3B55-6C7B381717AB}"/>
          </ac:picMkLst>
        </pc:picChg>
      </pc:sldChg>
      <pc:sldChg chg="addSp delSp modSp mod">
        <pc:chgData name="綾乃 播本" userId="2c20719708a137ea" providerId="LiveId" clId="{0DB4BEC0-381E-4111-B097-DAA483E3C958}" dt="2024-11-07T02:53:26.027" v="480" actId="207"/>
        <pc:sldMkLst>
          <pc:docMk/>
          <pc:sldMk cId="1666704671" sldId="273"/>
        </pc:sldMkLst>
        <pc:spChg chg="mod">
          <ac:chgData name="綾乃 播本" userId="2c20719708a137ea" providerId="LiveId" clId="{0DB4BEC0-381E-4111-B097-DAA483E3C958}" dt="2024-11-07T02:53:19.684" v="478" actId="207"/>
          <ac:spMkLst>
            <pc:docMk/>
            <pc:sldMk cId="1666704671" sldId="273"/>
            <ac:spMk id="11" creationId="{2F6AB649-B50C-8671-84E7-7415528D4634}"/>
          </ac:spMkLst>
        </pc:spChg>
        <pc:spChg chg="mod">
          <ac:chgData name="綾乃 播本" userId="2c20719708a137ea" providerId="LiveId" clId="{0DB4BEC0-381E-4111-B097-DAA483E3C958}" dt="2024-11-07T02:53:23.220" v="479" actId="207"/>
          <ac:spMkLst>
            <pc:docMk/>
            <pc:sldMk cId="1666704671" sldId="273"/>
            <ac:spMk id="14" creationId="{7409D9EB-0B08-E13A-F62A-C8BA595D60D2}"/>
          </ac:spMkLst>
        </pc:spChg>
        <pc:spChg chg="mod">
          <ac:chgData name="綾乃 播本" userId="2c20719708a137ea" providerId="LiveId" clId="{0DB4BEC0-381E-4111-B097-DAA483E3C958}" dt="2024-11-07T02:53:26.027" v="480" actId="207"/>
          <ac:spMkLst>
            <pc:docMk/>
            <pc:sldMk cId="1666704671" sldId="273"/>
            <ac:spMk id="16" creationId="{CB250B96-8193-E0C0-A59D-92BA1B02A879}"/>
          </ac:spMkLst>
        </pc:spChg>
        <pc:spChg chg="mod">
          <ac:chgData name="綾乃 播本" userId="2c20719708a137ea" providerId="LiveId" clId="{0DB4BEC0-381E-4111-B097-DAA483E3C958}" dt="2024-11-07T02:53:07.328" v="465"/>
          <ac:spMkLst>
            <pc:docMk/>
            <pc:sldMk cId="1666704671" sldId="273"/>
            <ac:spMk id="23" creationId="{CF48DC08-9966-E133-F53D-3C12750D5ABC}"/>
          </ac:spMkLst>
        </pc:spChg>
        <pc:spChg chg="mod">
          <ac:chgData name="綾乃 播本" userId="2c20719708a137ea" providerId="LiveId" clId="{0DB4BEC0-381E-4111-B097-DAA483E3C958}" dt="2024-11-07T02:53:07.328" v="465"/>
          <ac:spMkLst>
            <pc:docMk/>
            <pc:sldMk cId="1666704671" sldId="273"/>
            <ac:spMk id="24" creationId="{659712AB-29F6-7050-CBAE-0EE79E7FB102}"/>
          </ac:spMkLst>
        </pc:spChg>
        <pc:spChg chg="mod">
          <ac:chgData name="綾乃 播本" userId="2c20719708a137ea" providerId="LiveId" clId="{0DB4BEC0-381E-4111-B097-DAA483E3C958}" dt="2024-11-07T02:53:07.328" v="465"/>
          <ac:spMkLst>
            <pc:docMk/>
            <pc:sldMk cId="1666704671" sldId="273"/>
            <ac:spMk id="25" creationId="{CEB75942-1C28-08F6-A49E-C0BCA4E5EC9C}"/>
          </ac:spMkLst>
        </pc:spChg>
        <pc:spChg chg="mod">
          <ac:chgData name="綾乃 播本" userId="2c20719708a137ea" providerId="LiveId" clId="{0DB4BEC0-381E-4111-B097-DAA483E3C958}" dt="2024-11-07T02:53:07.328" v="465"/>
          <ac:spMkLst>
            <pc:docMk/>
            <pc:sldMk cId="1666704671" sldId="273"/>
            <ac:spMk id="26" creationId="{B68AD5A1-0F84-A5E6-06E5-7EF8D0E73496}"/>
          </ac:spMkLst>
        </pc:spChg>
        <pc:spChg chg="mod">
          <ac:chgData name="綾乃 播本" userId="2c20719708a137ea" providerId="LiveId" clId="{0DB4BEC0-381E-4111-B097-DAA483E3C958}" dt="2024-11-07T02:53:07.328" v="465"/>
          <ac:spMkLst>
            <pc:docMk/>
            <pc:sldMk cId="1666704671" sldId="273"/>
            <ac:spMk id="27" creationId="{8A96AF8B-BB56-EEDF-5A5E-4CE4FCCA77C0}"/>
          </ac:spMkLst>
        </pc:spChg>
        <pc:spChg chg="mod">
          <ac:chgData name="綾乃 播本" userId="2c20719708a137ea" providerId="LiveId" clId="{0DB4BEC0-381E-4111-B097-DAA483E3C958}" dt="2024-11-07T02:53:07.328" v="465"/>
          <ac:spMkLst>
            <pc:docMk/>
            <pc:sldMk cId="1666704671" sldId="273"/>
            <ac:spMk id="28" creationId="{AFC7A03E-8B04-448C-94E6-9A8745F1A0D3}"/>
          </ac:spMkLst>
        </pc:spChg>
        <pc:spChg chg="mod">
          <ac:chgData name="綾乃 播本" userId="2c20719708a137ea" providerId="LiveId" clId="{0DB4BEC0-381E-4111-B097-DAA483E3C958}" dt="2024-11-07T02:53:07.328" v="465"/>
          <ac:spMkLst>
            <pc:docMk/>
            <pc:sldMk cId="1666704671" sldId="273"/>
            <ac:spMk id="29" creationId="{966CD382-A047-53B4-4BB9-C8413E3B8837}"/>
          </ac:spMkLst>
        </pc:spChg>
        <pc:spChg chg="mod">
          <ac:chgData name="綾乃 播本" userId="2c20719708a137ea" providerId="LiveId" clId="{0DB4BEC0-381E-4111-B097-DAA483E3C958}" dt="2024-11-07T02:53:07.328" v="465"/>
          <ac:spMkLst>
            <pc:docMk/>
            <pc:sldMk cId="1666704671" sldId="273"/>
            <ac:spMk id="30" creationId="{E8BB82D3-CE49-40A0-0148-BE38CC2EDC7D}"/>
          </ac:spMkLst>
        </pc:spChg>
        <pc:grpChg chg="add mod">
          <ac:chgData name="綾乃 播本" userId="2c20719708a137ea" providerId="LiveId" clId="{0DB4BEC0-381E-4111-B097-DAA483E3C958}" dt="2024-11-07T02:53:15.199" v="477" actId="1035"/>
          <ac:grpSpMkLst>
            <pc:docMk/>
            <pc:sldMk cId="1666704671" sldId="273"/>
            <ac:grpSpMk id="17" creationId="{F72B421C-D94A-1CB8-A2DD-F1E50061DD13}"/>
          </ac:grpSpMkLst>
        </pc:grpChg>
        <pc:grpChg chg="mod">
          <ac:chgData name="綾乃 播本" userId="2c20719708a137ea" providerId="LiveId" clId="{0DB4BEC0-381E-4111-B097-DAA483E3C958}" dt="2024-11-07T02:53:07.328" v="465"/>
          <ac:grpSpMkLst>
            <pc:docMk/>
            <pc:sldMk cId="1666704671" sldId="273"/>
            <ac:grpSpMk id="18" creationId="{DC422CE7-1A53-5B56-23FD-1E77B4FF0900}"/>
          </ac:grpSpMkLst>
        </pc:grpChg>
        <pc:grpChg chg="mod">
          <ac:chgData name="綾乃 播本" userId="2c20719708a137ea" providerId="LiveId" clId="{0DB4BEC0-381E-4111-B097-DAA483E3C958}" dt="2024-11-07T02:53:07.328" v="465"/>
          <ac:grpSpMkLst>
            <pc:docMk/>
            <pc:sldMk cId="1666704671" sldId="273"/>
            <ac:grpSpMk id="21" creationId="{3D5143FC-D8D2-9976-64D6-AC9A55A83B5D}"/>
          </ac:grpSpMkLst>
        </pc:grpChg>
        <pc:picChg chg="add del mod ord">
          <ac:chgData name="綾乃 播本" userId="2c20719708a137ea" providerId="LiveId" clId="{0DB4BEC0-381E-4111-B097-DAA483E3C958}" dt="2024-11-07T02:46:10.686" v="323" actId="478"/>
          <ac:picMkLst>
            <pc:docMk/>
            <pc:sldMk cId="1666704671" sldId="273"/>
            <ac:picMk id="12" creationId="{ED4B259A-7ECF-18BF-D2BA-7B45E52E91A8}"/>
          </ac:picMkLst>
        </pc:picChg>
        <pc:picChg chg="add mod ord">
          <ac:chgData name="綾乃 播本" userId="2c20719708a137ea" providerId="LiveId" clId="{0DB4BEC0-381E-4111-B097-DAA483E3C958}" dt="2024-11-07T02:46:12.765" v="325" actId="167"/>
          <ac:picMkLst>
            <pc:docMk/>
            <pc:sldMk cId="1666704671" sldId="273"/>
            <ac:picMk id="15" creationId="{F2F29E39-B229-2D00-9F3C-9AB075755447}"/>
          </ac:picMkLst>
        </pc:picChg>
        <pc:picChg chg="del">
          <ac:chgData name="綾乃 播本" userId="2c20719708a137ea" providerId="LiveId" clId="{0DB4BEC0-381E-4111-B097-DAA483E3C958}" dt="2024-11-07T02:36:23.681" v="159" actId="478"/>
          <ac:picMkLst>
            <pc:docMk/>
            <pc:sldMk cId="1666704671" sldId="273"/>
            <ac:picMk id="19" creationId="{2057CAC8-2225-0CA5-E4EF-4EBE24634AC0}"/>
          </ac:picMkLst>
        </pc:picChg>
        <pc:picChg chg="del">
          <ac:chgData name="綾乃 播本" userId="2c20719708a137ea" providerId="LiveId" clId="{0DB4BEC0-381E-4111-B097-DAA483E3C958}" dt="2024-11-07T02:53:08.814" v="466" actId="478"/>
          <ac:picMkLst>
            <pc:docMk/>
            <pc:sldMk cId="1666704671" sldId="273"/>
            <ac:picMk id="22" creationId="{37F7B70B-45A9-E069-7711-2E05A8CECC97}"/>
          </ac:picMkLst>
        </pc:picChg>
      </pc:sldChg>
      <pc:sldChg chg="addSp delSp modSp mod">
        <pc:chgData name="綾乃 播本" userId="2c20719708a137ea" providerId="LiveId" clId="{0DB4BEC0-381E-4111-B097-DAA483E3C958}" dt="2024-11-07T02:53:40.211" v="484" actId="207"/>
        <pc:sldMkLst>
          <pc:docMk/>
          <pc:sldMk cId="1764862233" sldId="274"/>
        </pc:sldMkLst>
        <pc:spChg chg="mod">
          <ac:chgData name="綾乃 播本" userId="2c20719708a137ea" providerId="LiveId" clId="{0DB4BEC0-381E-4111-B097-DAA483E3C958}" dt="2024-11-07T02:53:36.043" v="483" actId="207"/>
          <ac:spMkLst>
            <pc:docMk/>
            <pc:sldMk cId="1764862233" sldId="274"/>
            <ac:spMk id="11" creationId="{8C0F8B4C-85BC-F5CE-666D-C881CDCD1729}"/>
          </ac:spMkLst>
        </pc:spChg>
        <pc:spChg chg="mod">
          <ac:chgData name="綾乃 播本" userId="2c20719708a137ea" providerId="LiveId" clId="{0DB4BEC0-381E-4111-B097-DAA483E3C958}" dt="2024-11-07T02:53:40.211" v="484" actId="207"/>
          <ac:spMkLst>
            <pc:docMk/>
            <pc:sldMk cId="1764862233" sldId="274"/>
            <ac:spMk id="14" creationId="{801107E5-18A1-CC93-8AF0-E1F503D01B44}"/>
          </ac:spMkLst>
        </pc:spChg>
        <pc:spChg chg="mod">
          <ac:chgData name="綾乃 播本" userId="2c20719708a137ea" providerId="LiveId" clId="{0DB4BEC0-381E-4111-B097-DAA483E3C958}" dt="2024-11-07T02:53:29.046" v="481"/>
          <ac:spMkLst>
            <pc:docMk/>
            <pc:sldMk cId="1764862233" sldId="274"/>
            <ac:spMk id="15" creationId="{B38608D4-99BF-97D3-B1F4-EA1F7E86C25D}"/>
          </ac:spMkLst>
        </pc:spChg>
        <pc:spChg chg="mod">
          <ac:chgData name="綾乃 播本" userId="2c20719708a137ea" providerId="LiveId" clId="{0DB4BEC0-381E-4111-B097-DAA483E3C958}" dt="2024-11-07T02:53:29.046" v="481"/>
          <ac:spMkLst>
            <pc:docMk/>
            <pc:sldMk cId="1764862233" sldId="274"/>
            <ac:spMk id="16" creationId="{116AC6FD-BD86-6BCB-6C40-69D3F5A7EDA6}"/>
          </ac:spMkLst>
        </pc:spChg>
        <pc:spChg chg="mod">
          <ac:chgData name="綾乃 播本" userId="2c20719708a137ea" providerId="LiveId" clId="{0DB4BEC0-381E-4111-B097-DAA483E3C958}" dt="2024-11-07T02:53:29.046" v="481"/>
          <ac:spMkLst>
            <pc:docMk/>
            <pc:sldMk cId="1764862233" sldId="274"/>
            <ac:spMk id="17" creationId="{50AB9281-DF34-FE79-71C4-1881BF6DDA0D}"/>
          </ac:spMkLst>
        </pc:spChg>
        <pc:spChg chg="mod">
          <ac:chgData name="綾乃 播本" userId="2c20719708a137ea" providerId="LiveId" clId="{0DB4BEC0-381E-4111-B097-DAA483E3C958}" dt="2024-11-07T02:53:29.046" v="481"/>
          <ac:spMkLst>
            <pc:docMk/>
            <pc:sldMk cId="1764862233" sldId="274"/>
            <ac:spMk id="18" creationId="{7A5B6664-7492-8FA1-636D-EA69BC93D18B}"/>
          </ac:spMkLst>
        </pc:spChg>
        <pc:spChg chg="mod">
          <ac:chgData name="綾乃 播本" userId="2c20719708a137ea" providerId="LiveId" clId="{0DB4BEC0-381E-4111-B097-DAA483E3C958}" dt="2024-11-07T02:53:29.046" v="481"/>
          <ac:spMkLst>
            <pc:docMk/>
            <pc:sldMk cId="1764862233" sldId="274"/>
            <ac:spMk id="21" creationId="{E72E8BB7-8E00-AF8E-86B7-6DC3D1B407A1}"/>
          </ac:spMkLst>
        </pc:spChg>
        <pc:spChg chg="mod">
          <ac:chgData name="綾乃 播本" userId="2c20719708a137ea" providerId="LiveId" clId="{0DB4BEC0-381E-4111-B097-DAA483E3C958}" dt="2024-11-07T02:53:29.046" v="481"/>
          <ac:spMkLst>
            <pc:docMk/>
            <pc:sldMk cId="1764862233" sldId="274"/>
            <ac:spMk id="23" creationId="{CB3A5C59-6099-52B7-112C-35E06006277E}"/>
          </ac:spMkLst>
        </pc:spChg>
        <pc:spChg chg="mod">
          <ac:chgData name="綾乃 播本" userId="2c20719708a137ea" providerId="LiveId" clId="{0DB4BEC0-381E-4111-B097-DAA483E3C958}" dt="2024-11-07T02:53:29.046" v="481"/>
          <ac:spMkLst>
            <pc:docMk/>
            <pc:sldMk cId="1764862233" sldId="274"/>
            <ac:spMk id="24" creationId="{366441D5-556D-C004-B9E7-A32121128EC7}"/>
          </ac:spMkLst>
        </pc:spChg>
        <pc:spChg chg="mod">
          <ac:chgData name="綾乃 播本" userId="2c20719708a137ea" providerId="LiveId" clId="{0DB4BEC0-381E-4111-B097-DAA483E3C958}" dt="2024-11-07T02:53:29.046" v="481"/>
          <ac:spMkLst>
            <pc:docMk/>
            <pc:sldMk cId="1764862233" sldId="274"/>
            <ac:spMk id="25" creationId="{9BEE7403-49B8-6494-0165-A3983785723D}"/>
          </ac:spMkLst>
        </pc:spChg>
        <pc:grpChg chg="add mod">
          <ac:chgData name="綾乃 播本" userId="2c20719708a137ea" providerId="LiveId" clId="{0DB4BEC0-381E-4111-B097-DAA483E3C958}" dt="2024-11-07T02:53:29.046" v="481"/>
          <ac:grpSpMkLst>
            <pc:docMk/>
            <pc:sldMk cId="1764862233" sldId="274"/>
            <ac:grpSpMk id="9" creationId="{CFC03548-67C5-D224-2F20-D5FCEEB256E8}"/>
          </ac:grpSpMkLst>
        </pc:grpChg>
        <pc:grpChg chg="mod">
          <ac:chgData name="綾乃 播本" userId="2c20719708a137ea" providerId="LiveId" clId="{0DB4BEC0-381E-4111-B097-DAA483E3C958}" dt="2024-11-07T02:53:29.046" v="481"/>
          <ac:grpSpMkLst>
            <pc:docMk/>
            <pc:sldMk cId="1764862233" sldId="274"/>
            <ac:grpSpMk id="12" creationId="{66D3160E-B53D-C82B-258D-9A79B2256D3B}"/>
          </ac:grpSpMkLst>
        </pc:grpChg>
        <pc:grpChg chg="mod">
          <ac:chgData name="綾乃 播本" userId="2c20719708a137ea" providerId="LiveId" clId="{0DB4BEC0-381E-4111-B097-DAA483E3C958}" dt="2024-11-07T02:53:29.046" v="481"/>
          <ac:grpSpMkLst>
            <pc:docMk/>
            <pc:sldMk cId="1764862233" sldId="274"/>
            <ac:grpSpMk id="13" creationId="{3F9C9E3F-5B33-A32B-E04B-B9FC3DF94CF5}"/>
          </ac:grpSpMkLst>
        </pc:grpChg>
        <pc:picChg chg="add del mod ord">
          <ac:chgData name="綾乃 播本" userId="2c20719708a137ea" providerId="LiveId" clId="{0DB4BEC0-381E-4111-B097-DAA483E3C958}" dt="2024-11-07T02:46:14.411" v="326" actId="478"/>
          <ac:picMkLst>
            <pc:docMk/>
            <pc:sldMk cId="1764862233" sldId="274"/>
            <ac:picMk id="5" creationId="{B09182CB-A50A-21F1-B788-AB158F7B4DAF}"/>
          </ac:picMkLst>
        </pc:picChg>
        <pc:picChg chg="add mod ord">
          <ac:chgData name="綾乃 播本" userId="2c20719708a137ea" providerId="LiveId" clId="{0DB4BEC0-381E-4111-B097-DAA483E3C958}" dt="2024-11-07T02:46:16.168" v="328" actId="167"/>
          <ac:picMkLst>
            <pc:docMk/>
            <pc:sldMk cId="1764862233" sldId="274"/>
            <ac:picMk id="8" creationId="{354D5E71-65FB-DD3A-5647-E34610748A7B}"/>
          </ac:picMkLst>
        </pc:picChg>
        <pc:picChg chg="del">
          <ac:chgData name="綾乃 播本" userId="2c20719708a137ea" providerId="LiveId" clId="{0DB4BEC0-381E-4111-B097-DAA483E3C958}" dt="2024-11-07T02:36:35.864" v="168" actId="478"/>
          <ac:picMkLst>
            <pc:docMk/>
            <pc:sldMk cId="1764862233" sldId="274"/>
            <ac:picMk id="19" creationId="{33238889-E14B-4910-5B80-194E8B3BDAAF}"/>
          </ac:picMkLst>
        </pc:picChg>
        <pc:picChg chg="del">
          <ac:chgData name="綾乃 播本" userId="2c20719708a137ea" providerId="LiveId" clId="{0DB4BEC0-381E-4111-B097-DAA483E3C958}" dt="2024-11-07T02:53:30.829" v="482" actId="478"/>
          <ac:picMkLst>
            <pc:docMk/>
            <pc:sldMk cId="1764862233" sldId="274"/>
            <ac:picMk id="22" creationId="{4A09B2C7-8AA0-D6C9-4D12-3A64B71AC5BF}"/>
          </ac:picMkLst>
        </pc:picChg>
      </pc:sldChg>
      <pc:sldChg chg="addSp delSp modSp mod">
        <pc:chgData name="綾乃 播本" userId="2c20719708a137ea" providerId="LiveId" clId="{0DB4BEC0-381E-4111-B097-DAA483E3C958}" dt="2024-11-07T02:53:53.277" v="488" actId="207"/>
        <pc:sldMkLst>
          <pc:docMk/>
          <pc:sldMk cId="1278555493" sldId="275"/>
        </pc:sldMkLst>
        <pc:spChg chg="mod">
          <ac:chgData name="綾乃 播本" userId="2c20719708a137ea" providerId="LiveId" clId="{0DB4BEC0-381E-4111-B097-DAA483E3C958}" dt="2024-11-07T02:53:48.676" v="487" actId="207"/>
          <ac:spMkLst>
            <pc:docMk/>
            <pc:sldMk cId="1278555493" sldId="275"/>
            <ac:spMk id="11" creationId="{811D7845-C3AC-B3A2-EBB8-65CBCFCE6BB7}"/>
          </ac:spMkLst>
        </pc:spChg>
        <pc:spChg chg="mod">
          <ac:chgData name="綾乃 播本" userId="2c20719708a137ea" providerId="LiveId" clId="{0DB4BEC0-381E-4111-B097-DAA483E3C958}" dt="2024-11-07T02:53:53.277" v="488" actId="207"/>
          <ac:spMkLst>
            <pc:docMk/>
            <pc:sldMk cId="1278555493" sldId="275"/>
            <ac:spMk id="14" creationId="{B02026F1-6E1D-CD2E-FD0B-EBC9B0C8EC95}"/>
          </ac:spMkLst>
        </pc:spChg>
        <pc:spChg chg="mod">
          <ac:chgData name="綾乃 播本" userId="2c20719708a137ea" providerId="LiveId" clId="{0DB4BEC0-381E-4111-B097-DAA483E3C958}" dt="2024-11-07T02:53:43.392" v="485"/>
          <ac:spMkLst>
            <pc:docMk/>
            <pc:sldMk cId="1278555493" sldId="275"/>
            <ac:spMk id="15" creationId="{3C2108C3-37D3-1C1C-C936-7CD4F4D4544C}"/>
          </ac:spMkLst>
        </pc:spChg>
        <pc:spChg chg="mod">
          <ac:chgData name="綾乃 播本" userId="2c20719708a137ea" providerId="LiveId" clId="{0DB4BEC0-381E-4111-B097-DAA483E3C958}" dt="2024-11-07T02:53:43.392" v="485"/>
          <ac:spMkLst>
            <pc:docMk/>
            <pc:sldMk cId="1278555493" sldId="275"/>
            <ac:spMk id="16" creationId="{F180BF0E-57FA-354A-0EBC-153152F7C76F}"/>
          </ac:spMkLst>
        </pc:spChg>
        <pc:spChg chg="mod">
          <ac:chgData name="綾乃 播本" userId="2c20719708a137ea" providerId="LiveId" clId="{0DB4BEC0-381E-4111-B097-DAA483E3C958}" dt="2024-11-07T02:53:43.392" v="485"/>
          <ac:spMkLst>
            <pc:docMk/>
            <pc:sldMk cId="1278555493" sldId="275"/>
            <ac:spMk id="17" creationId="{4F5ED678-0CFC-3140-E313-95788114EA83}"/>
          </ac:spMkLst>
        </pc:spChg>
        <pc:spChg chg="mod">
          <ac:chgData name="綾乃 播本" userId="2c20719708a137ea" providerId="LiveId" clId="{0DB4BEC0-381E-4111-B097-DAA483E3C958}" dt="2024-11-07T02:53:43.392" v="485"/>
          <ac:spMkLst>
            <pc:docMk/>
            <pc:sldMk cId="1278555493" sldId="275"/>
            <ac:spMk id="18" creationId="{A74942C3-A76A-4616-C094-0FBE6F374043}"/>
          </ac:spMkLst>
        </pc:spChg>
        <pc:spChg chg="mod">
          <ac:chgData name="綾乃 播本" userId="2c20719708a137ea" providerId="LiveId" clId="{0DB4BEC0-381E-4111-B097-DAA483E3C958}" dt="2024-11-07T02:53:43.392" v="485"/>
          <ac:spMkLst>
            <pc:docMk/>
            <pc:sldMk cId="1278555493" sldId="275"/>
            <ac:spMk id="21" creationId="{713432F8-52B3-565E-25FA-FE8BC40AA380}"/>
          </ac:spMkLst>
        </pc:spChg>
        <pc:spChg chg="mod">
          <ac:chgData name="綾乃 播本" userId="2c20719708a137ea" providerId="LiveId" clId="{0DB4BEC0-381E-4111-B097-DAA483E3C958}" dt="2024-11-07T02:53:43.392" v="485"/>
          <ac:spMkLst>
            <pc:docMk/>
            <pc:sldMk cId="1278555493" sldId="275"/>
            <ac:spMk id="23" creationId="{842C9B9D-2EFA-E5F0-AB56-DF306B490721}"/>
          </ac:spMkLst>
        </pc:spChg>
        <pc:spChg chg="mod">
          <ac:chgData name="綾乃 播本" userId="2c20719708a137ea" providerId="LiveId" clId="{0DB4BEC0-381E-4111-B097-DAA483E3C958}" dt="2024-11-07T02:53:43.392" v="485"/>
          <ac:spMkLst>
            <pc:docMk/>
            <pc:sldMk cId="1278555493" sldId="275"/>
            <ac:spMk id="24" creationId="{98FEB081-55EF-35B4-8172-A24356D61688}"/>
          </ac:spMkLst>
        </pc:spChg>
        <pc:spChg chg="mod">
          <ac:chgData name="綾乃 播本" userId="2c20719708a137ea" providerId="LiveId" clId="{0DB4BEC0-381E-4111-B097-DAA483E3C958}" dt="2024-11-07T02:53:43.392" v="485"/>
          <ac:spMkLst>
            <pc:docMk/>
            <pc:sldMk cId="1278555493" sldId="275"/>
            <ac:spMk id="25" creationId="{F92BB388-EB98-A14B-47C5-3378927344B1}"/>
          </ac:spMkLst>
        </pc:spChg>
        <pc:grpChg chg="add mod">
          <ac:chgData name="綾乃 播本" userId="2c20719708a137ea" providerId="LiveId" clId="{0DB4BEC0-381E-4111-B097-DAA483E3C958}" dt="2024-11-07T02:53:43.392" v="485"/>
          <ac:grpSpMkLst>
            <pc:docMk/>
            <pc:sldMk cId="1278555493" sldId="275"/>
            <ac:grpSpMk id="9" creationId="{C7AC87F0-ABC2-9DCD-4C9D-940B068B0CC9}"/>
          </ac:grpSpMkLst>
        </pc:grpChg>
        <pc:grpChg chg="mod">
          <ac:chgData name="綾乃 播本" userId="2c20719708a137ea" providerId="LiveId" clId="{0DB4BEC0-381E-4111-B097-DAA483E3C958}" dt="2024-11-07T02:53:43.392" v="485"/>
          <ac:grpSpMkLst>
            <pc:docMk/>
            <pc:sldMk cId="1278555493" sldId="275"/>
            <ac:grpSpMk id="12" creationId="{C88ABC72-4109-B715-CC92-2631E8F05494}"/>
          </ac:grpSpMkLst>
        </pc:grpChg>
        <pc:grpChg chg="mod">
          <ac:chgData name="綾乃 播本" userId="2c20719708a137ea" providerId="LiveId" clId="{0DB4BEC0-381E-4111-B097-DAA483E3C958}" dt="2024-11-07T02:53:43.392" v="485"/>
          <ac:grpSpMkLst>
            <pc:docMk/>
            <pc:sldMk cId="1278555493" sldId="275"/>
            <ac:grpSpMk id="13" creationId="{4C3F6DD6-0EA0-B8BB-FD32-D1DB427E0374}"/>
          </ac:grpSpMkLst>
        </pc:grpChg>
        <pc:picChg chg="add del mod ord">
          <ac:chgData name="綾乃 播本" userId="2c20719708a137ea" providerId="LiveId" clId="{0DB4BEC0-381E-4111-B097-DAA483E3C958}" dt="2024-11-07T02:46:17.751" v="329" actId="478"/>
          <ac:picMkLst>
            <pc:docMk/>
            <pc:sldMk cId="1278555493" sldId="275"/>
            <ac:picMk id="5" creationId="{20CE2628-3B0E-B0CE-22B8-54854D075F8F}"/>
          </ac:picMkLst>
        </pc:picChg>
        <pc:picChg chg="add mod ord">
          <ac:chgData name="綾乃 播本" userId="2c20719708a137ea" providerId="LiveId" clId="{0DB4BEC0-381E-4111-B097-DAA483E3C958}" dt="2024-11-07T02:46:19.415" v="331" actId="167"/>
          <ac:picMkLst>
            <pc:docMk/>
            <pc:sldMk cId="1278555493" sldId="275"/>
            <ac:picMk id="8" creationId="{13FD7DDC-99DE-ED66-3A0A-0D0EAA9FDFF6}"/>
          </ac:picMkLst>
        </pc:picChg>
        <pc:picChg chg="del">
          <ac:chgData name="綾乃 播本" userId="2c20719708a137ea" providerId="LiveId" clId="{0DB4BEC0-381E-4111-B097-DAA483E3C958}" dt="2024-11-07T02:36:27.932" v="162" actId="478"/>
          <ac:picMkLst>
            <pc:docMk/>
            <pc:sldMk cId="1278555493" sldId="275"/>
            <ac:picMk id="19" creationId="{8C577921-0D53-8B4D-6D8A-F5A89A207D24}"/>
          </ac:picMkLst>
        </pc:picChg>
        <pc:picChg chg="del">
          <ac:chgData name="綾乃 播本" userId="2c20719708a137ea" providerId="LiveId" clId="{0DB4BEC0-381E-4111-B097-DAA483E3C958}" dt="2024-11-07T02:53:45.363" v="486" actId="478"/>
          <ac:picMkLst>
            <pc:docMk/>
            <pc:sldMk cId="1278555493" sldId="275"/>
            <ac:picMk id="22" creationId="{CC313449-D940-2AA2-CD26-1BFB5430F09A}"/>
          </ac:picMkLst>
        </pc:picChg>
      </pc:sldChg>
      <pc:sldChg chg="addSp delSp modSp mod">
        <pc:chgData name="綾乃 播本" userId="2c20719708a137ea" providerId="LiveId" clId="{0DB4BEC0-381E-4111-B097-DAA483E3C958}" dt="2024-11-07T02:55:36.986" v="527" actId="207"/>
        <pc:sldMkLst>
          <pc:docMk/>
          <pc:sldMk cId="1754571303" sldId="276"/>
        </pc:sldMkLst>
        <pc:spChg chg="mod">
          <ac:chgData name="綾乃 播本" userId="2c20719708a137ea" providerId="LiveId" clId="{0DB4BEC0-381E-4111-B097-DAA483E3C958}" dt="2024-11-07T02:54:11.762" v="493" actId="207"/>
          <ac:spMkLst>
            <pc:docMk/>
            <pc:sldMk cId="1754571303" sldId="276"/>
            <ac:spMk id="5" creationId="{FD9C8940-C080-F8A3-6A85-A9C816265DFB}"/>
          </ac:spMkLst>
        </pc:spChg>
        <pc:spChg chg="mod">
          <ac:chgData name="綾乃 播本" userId="2c20719708a137ea" providerId="LiveId" clId="{0DB4BEC0-381E-4111-B097-DAA483E3C958}" dt="2024-11-07T02:55:25.686" v="524" actId="1076"/>
          <ac:spMkLst>
            <pc:docMk/>
            <pc:sldMk cId="1754571303" sldId="276"/>
            <ac:spMk id="7" creationId="{4E9289B1-B319-9DC9-7732-AB78A8101803}"/>
          </ac:spMkLst>
        </pc:spChg>
        <pc:spChg chg="mod">
          <ac:chgData name="綾乃 播本" userId="2c20719708a137ea" providerId="LiveId" clId="{0DB4BEC0-381E-4111-B097-DAA483E3C958}" dt="2024-11-07T02:54:02.740" v="491" actId="207"/>
          <ac:spMkLst>
            <pc:docMk/>
            <pc:sldMk cId="1754571303" sldId="276"/>
            <ac:spMk id="11" creationId="{7329B635-F250-39AC-FD63-9C339BA77692}"/>
          </ac:spMkLst>
        </pc:spChg>
        <pc:spChg chg="mod">
          <ac:chgData name="綾乃 播本" userId="2c20719708a137ea" providerId="LiveId" clId="{0DB4BEC0-381E-4111-B097-DAA483E3C958}" dt="2024-11-07T02:54:06.595" v="492" actId="207"/>
          <ac:spMkLst>
            <pc:docMk/>
            <pc:sldMk cId="1754571303" sldId="276"/>
            <ac:spMk id="14" creationId="{8F2C87CD-5F06-1660-245D-9AB263270403}"/>
          </ac:spMkLst>
        </pc:spChg>
        <pc:spChg chg="mod">
          <ac:chgData name="綾乃 播本" userId="2c20719708a137ea" providerId="LiveId" clId="{0DB4BEC0-381E-4111-B097-DAA483E3C958}" dt="2024-11-07T02:55:36.986" v="527" actId="207"/>
          <ac:spMkLst>
            <pc:docMk/>
            <pc:sldMk cId="1754571303" sldId="276"/>
            <ac:spMk id="16" creationId="{9435ADFE-0BD1-EAF7-1160-462FAEE6F47D}"/>
          </ac:spMkLst>
        </pc:spChg>
        <pc:spChg chg="mod">
          <ac:chgData name="綾乃 播本" userId="2c20719708a137ea" providerId="LiveId" clId="{0DB4BEC0-381E-4111-B097-DAA483E3C958}" dt="2024-11-07T02:53:57.559" v="489"/>
          <ac:spMkLst>
            <pc:docMk/>
            <pc:sldMk cId="1754571303" sldId="276"/>
            <ac:spMk id="18" creationId="{5126FA6F-2352-C28E-44B2-0F2D9D249366}"/>
          </ac:spMkLst>
        </pc:spChg>
        <pc:spChg chg="mod">
          <ac:chgData name="綾乃 播本" userId="2c20719708a137ea" providerId="LiveId" clId="{0DB4BEC0-381E-4111-B097-DAA483E3C958}" dt="2024-11-07T02:55:22.859" v="523" actId="1076"/>
          <ac:spMkLst>
            <pc:docMk/>
            <pc:sldMk cId="1754571303" sldId="276"/>
            <ac:spMk id="20" creationId="{BEE52528-9A31-346C-DF8D-CAD0EE2B67EF}"/>
          </ac:spMkLst>
        </pc:spChg>
        <pc:spChg chg="mod">
          <ac:chgData name="綾乃 播本" userId="2c20719708a137ea" providerId="LiveId" clId="{0DB4BEC0-381E-4111-B097-DAA483E3C958}" dt="2024-11-07T02:53:57.559" v="489"/>
          <ac:spMkLst>
            <pc:docMk/>
            <pc:sldMk cId="1754571303" sldId="276"/>
            <ac:spMk id="21" creationId="{D84A4379-19A3-212C-24B1-9E6655A47606}"/>
          </ac:spMkLst>
        </pc:spChg>
        <pc:spChg chg="mod">
          <ac:chgData name="綾乃 播本" userId="2c20719708a137ea" providerId="LiveId" clId="{0DB4BEC0-381E-4111-B097-DAA483E3C958}" dt="2024-11-07T02:53:57.559" v="489"/>
          <ac:spMkLst>
            <pc:docMk/>
            <pc:sldMk cId="1754571303" sldId="276"/>
            <ac:spMk id="23" creationId="{8D81B627-CACC-151B-E299-A593E7C1F4A1}"/>
          </ac:spMkLst>
        </pc:spChg>
        <pc:spChg chg="mod">
          <ac:chgData name="綾乃 播本" userId="2c20719708a137ea" providerId="LiveId" clId="{0DB4BEC0-381E-4111-B097-DAA483E3C958}" dt="2024-11-07T02:53:57.559" v="489"/>
          <ac:spMkLst>
            <pc:docMk/>
            <pc:sldMk cId="1754571303" sldId="276"/>
            <ac:spMk id="24" creationId="{4CF4E34C-A736-C3AF-B55E-17758A80D7F1}"/>
          </ac:spMkLst>
        </pc:spChg>
        <pc:spChg chg="mod">
          <ac:chgData name="綾乃 播本" userId="2c20719708a137ea" providerId="LiveId" clId="{0DB4BEC0-381E-4111-B097-DAA483E3C958}" dt="2024-11-07T02:53:57.559" v="489"/>
          <ac:spMkLst>
            <pc:docMk/>
            <pc:sldMk cId="1754571303" sldId="276"/>
            <ac:spMk id="25" creationId="{A7BDB671-210B-6557-C359-AF02E3663753}"/>
          </ac:spMkLst>
        </pc:spChg>
        <pc:spChg chg="mod">
          <ac:chgData name="綾乃 播本" userId="2c20719708a137ea" providerId="LiveId" clId="{0DB4BEC0-381E-4111-B097-DAA483E3C958}" dt="2024-11-07T02:53:57.559" v="489"/>
          <ac:spMkLst>
            <pc:docMk/>
            <pc:sldMk cId="1754571303" sldId="276"/>
            <ac:spMk id="26" creationId="{A388F65C-3CBC-6E5C-3002-59091787AE09}"/>
          </ac:spMkLst>
        </pc:spChg>
        <pc:spChg chg="mod">
          <ac:chgData name="綾乃 播本" userId="2c20719708a137ea" providerId="LiveId" clId="{0DB4BEC0-381E-4111-B097-DAA483E3C958}" dt="2024-11-07T02:53:57.559" v="489"/>
          <ac:spMkLst>
            <pc:docMk/>
            <pc:sldMk cId="1754571303" sldId="276"/>
            <ac:spMk id="27" creationId="{79628D1E-5F90-74CE-0AF6-2A84B8D5B1DC}"/>
          </ac:spMkLst>
        </pc:spChg>
        <pc:spChg chg="mod">
          <ac:chgData name="綾乃 播本" userId="2c20719708a137ea" providerId="LiveId" clId="{0DB4BEC0-381E-4111-B097-DAA483E3C958}" dt="2024-11-07T02:53:57.559" v="489"/>
          <ac:spMkLst>
            <pc:docMk/>
            <pc:sldMk cId="1754571303" sldId="276"/>
            <ac:spMk id="28" creationId="{506D39FB-F0EF-1E4B-2552-BD0F7090BC72}"/>
          </ac:spMkLst>
        </pc:spChg>
        <pc:grpChg chg="add mod">
          <ac:chgData name="綾乃 播本" userId="2c20719708a137ea" providerId="LiveId" clId="{0DB4BEC0-381E-4111-B097-DAA483E3C958}" dt="2024-11-07T02:53:57.559" v="489"/>
          <ac:grpSpMkLst>
            <pc:docMk/>
            <pc:sldMk cId="1754571303" sldId="276"/>
            <ac:grpSpMk id="13" creationId="{CEB8B39E-CA08-679D-00B5-384A6E8066FE}"/>
          </ac:grpSpMkLst>
        </pc:grpChg>
        <pc:grpChg chg="mod">
          <ac:chgData name="綾乃 播本" userId="2c20719708a137ea" providerId="LiveId" clId="{0DB4BEC0-381E-4111-B097-DAA483E3C958}" dt="2024-11-07T02:53:57.559" v="489"/>
          <ac:grpSpMkLst>
            <pc:docMk/>
            <pc:sldMk cId="1754571303" sldId="276"/>
            <ac:grpSpMk id="15" creationId="{A43D0301-3AC7-D1DD-552C-E3B87AEB25F8}"/>
          </ac:grpSpMkLst>
        </pc:grpChg>
        <pc:grpChg chg="mod">
          <ac:chgData name="綾乃 播本" userId="2c20719708a137ea" providerId="LiveId" clId="{0DB4BEC0-381E-4111-B097-DAA483E3C958}" dt="2024-11-07T02:53:57.559" v="489"/>
          <ac:grpSpMkLst>
            <pc:docMk/>
            <pc:sldMk cId="1754571303" sldId="276"/>
            <ac:grpSpMk id="17" creationId="{5A1260C3-20E9-B7C5-A462-376A8FDF7788}"/>
          </ac:grpSpMkLst>
        </pc:grpChg>
        <pc:picChg chg="add del mod ord">
          <ac:chgData name="綾乃 播本" userId="2c20719708a137ea" providerId="LiveId" clId="{0DB4BEC0-381E-4111-B097-DAA483E3C958}" dt="2024-11-07T02:46:20.947" v="332" actId="478"/>
          <ac:picMkLst>
            <pc:docMk/>
            <pc:sldMk cId="1754571303" sldId="276"/>
            <ac:picMk id="8" creationId="{819C182D-318B-0C78-AC4A-6A71724E8C41}"/>
          </ac:picMkLst>
        </pc:picChg>
        <pc:picChg chg="add mod ord">
          <ac:chgData name="綾乃 播本" userId="2c20719708a137ea" providerId="LiveId" clId="{0DB4BEC0-381E-4111-B097-DAA483E3C958}" dt="2024-11-07T02:46:22.644" v="334" actId="167"/>
          <ac:picMkLst>
            <pc:docMk/>
            <pc:sldMk cId="1754571303" sldId="276"/>
            <ac:picMk id="12" creationId="{798945E3-B6E0-F6E3-3A4A-D981366B2C5D}"/>
          </ac:picMkLst>
        </pc:picChg>
        <pc:picChg chg="del">
          <ac:chgData name="綾乃 播本" userId="2c20719708a137ea" providerId="LiveId" clId="{0DB4BEC0-381E-4111-B097-DAA483E3C958}" dt="2024-11-07T02:36:39.995" v="171" actId="478"/>
          <ac:picMkLst>
            <pc:docMk/>
            <pc:sldMk cId="1754571303" sldId="276"/>
            <ac:picMk id="19" creationId="{DEF2BA2A-EB52-17CA-DF6D-6F79CA8D98CE}"/>
          </ac:picMkLst>
        </pc:picChg>
        <pc:picChg chg="del">
          <ac:chgData name="綾乃 播本" userId="2c20719708a137ea" providerId="LiveId" clId="{0DB4BEC0-381E-4111-B097-DAA483E3C958}" dt="2024-11-07T02:53:59.642" v="490" actId="478"/>
          <ac:picMkLst>
            <pc:docMk/>
            <pc:sldMk cId="1754571303" sldId="276"/>
            <ac:picMk id="22" creationId="{8A8FDA5A-75DA-BFB0-2623-2E00A141D5E5}"/>
          </ac:picMkLst>
        </pc:picChg>
      </pc:sldChg>
      <pc:sldChg chg="addSp delSp modSp mod">
        <pc:chgData name="綾乃 播本" userId="2c20719708a137ea" providerId="LiveId" clId="{0DB4BEC0-381E-4111-B097-DAA483E3C958}" dt="2024-11-07T02:55:56.685" v="531" actId="207"/>
        <pc:sldMkLst>
          <pc:docMk/>
          <pc:sldMk cId="2078763584" sldId="277"/>
        </pc:sldMkLst>
        <pc:spChg chg="mod">
          <ac:chgData name="綾乃 播本" userId="2c20719708a137ea" providerId="LiveId" clId="{0DB4BEC0-381E-4111-B097-DAA483E3C958}" dt="2024-11-07T02:55:52.819" v="530" actId="207"/>
          <ac:spMkLst>
            <pc:docMk/>
            <pc:sldMk cId="2078763584" sldId="277"/>
            <ac:spMk id="5" creationId="{97D20BD9-A14B-5055-8FB7-71507898B9C4}"/>
          </ac:spMkLst>
        </pc:spChg>
        <pc:spChg chg="mod">
          <ac:chgData name="綾乃 播本" userId="2c20719708a137ea" providerId="LiveId" clId="{0DB4BEC0-381E-4111-B097-DAA483E3C958}" dt="2024-11-07T02:55:43.971" v="528" actId="207"/>
          <ac:spMkLst>
            <pc:docMk/>
            <pc:sldMk cId="2078763584" sldId="277"/>
            <ac:spMk id="11" creationId="{F9464F59-F7A2-7139-701D-FDAE1E46487C}"/>
          </ac:spMkLst>
        </pc:spChg>
        <pc:spChg chg="mod">
          <ac:chgData name="綾乃 播本" userId="2c20719708a137ea" providerId="LiveId" clId="{0DB4BEC0-381E-4111-B097-DAA483E3C958}" dt="2024-11-07T02:55:49.355" v="529" actId="207"/>
          <ac:spMkLst>
            <pc:docMk/>
            <pc:sldMk cId="2078763584" sldId="277"/>
            <ac:spMk id="14" creationId="{1750FD5C-47B4-6E20-2744-9DEC03E94443}"/>
          </ac:spMkLst>
        </pc:spChg>
        <pc:spChg chg="mod">
          <ac:chgData name="綾乃 播本" userId="2c20719708a137ea" providerId="LiveId" clId="{0DB4BEC0-381E-4111-B097-DAA483E3C958}" dt="2024-11-07T02:55:56.685" v="531" actId="207"/>
          <ac:spMkLst>
            <pc:docMk/>
            <pc:sldMk cId="2078763584" sldId="277"/>
            <ac:spMk id="15" creationId="{D2185ABC-35BD-286A-E50D-A53077379BE1}"/>
          </ac:spMkLst>
        </pc:spChg>
        <pc:spChg chg="mod">
          <ac:chgData name="綾乃 播本" userId="2c20719708a137ea" providerId="LiveId" clId="{0DB4BEC0-381E-4111-B097-DAA483E3C958}" dt="2024-11-07T02:55:29.871" v="525"/>
          <ac:spMkLst>
            <pc:docMk/>
            <pc:sldMk cId="2078763584" sldId="277"/>
            <ac:spMk id="17" creationId="{3350C2DD-8A02-6081-E9F4-511929A55B63}"/>
          </ac:spMkLst>
        </pc:spChg>
        <pc:spChg chg="mod">
          <ac:chgData name="綾乃 播本" userId="2c20719708a137ea" providerId="LiveId" clId="{0DB4BEC0-381E-4111-B097-DAA483E3C958}" dt="2024-11-07T02:55:29.871" v="525"/>
          <ac:spMkLst>
            <pc:docMk/>
            <pc:sldMk cId="2078763584" sldId="277"/>
            <ac:spMk id="18" creationId="{21EE595B-FBCA-8D16-143B-B9165B48F752}"/>
          </ac:spMkLst>
        </pc:spChg>
        <pc:spChg chg="mod">
          <ac:chgData name="綾乃 播本" userId="2c20719708a137ea" providerId="LiveId" clId="{0DB4BEC0-381E-4111-B097-DAA483E3C958}" dt="2024-11-07T02:55:29.871" v="525"/>
          <ac:spMkLst>
            <pc:docMk/>
            <pc:sldMk cId="2078763584" sldId="277"/>
            <ac:spMk id="21" creationId="{57A304B4-A0C8-4FB1-712B-BE6959A5F968}"/>
          </ac:spMkLst>
        </pc:spChg>
        <pc:spChg chg="mod">
          <ac:chgData name="綾乃 播本" userId="2c20719708a137ea" providerId="LiveId" clId="{0DB4BEC0-381E-4111-B097-DAA483E3C958}" dt="2024-11-07T02:55:29.871" v="525"/>
          <ac:spMkLst>
            <pc:docMk/>
            <pc:sldMk cId="2078763584" sldId="277"/>
            <ac:spMk id="23" creationId="{584C34F5-95EC-C932-E019-918CDD4DF631}"/>
          </ac:spMkLst>
        </pc:spChg>
        <pc:spChg chg="mod">
          <ac:chgData name="綾乃 播本" userId="2c20719708a137ea" providerId="LiveId" clId="{0DB4BEC0-381E-4111-B097-DAA483E3C958}" dt="2024-11-07T02:55:29.871" v="525"/>
          <ac:spMkLst>
            <pc:docMk/>
            <pc:sldMk cId="2078763584" sldId="277"/>
            <ac:spMk id="24" creationId="{4D958A02-FB4C-E7CE-0B5C-53908D778BAC}"/>
          </ac:spMkLst>
        </pc:spChg>
        <pc:spChg chg="mod">
          <ac:chgData name="綾乃 播本" userId="2c20719708a137ea" providerId="LiveId" clId="{0DB4BEC0-381E-4111-B097-DAA483E3C958}" dt="2024-11-07T02:55:29.871" v="525"/>
          <ac:spMkLst>
            <pc:docMk/>
            <pc:sldMk cId="2078763584" sldId="277"/>
            <ac:spMk id="25" creationId="{170B03BF-B10B-0C6E-B30A-8E8F1E0F3108}"/>
          </ac:spMkLst>
        </pc:spChg>
        <pc:spChg chg="mod">
          <ac:chgData name="綾乃 播本" userId="2c20719708a137ea" providerId="LiveId" clId="{0DB4BEC0-381E-4111-B097-DAA483E3C958}" dt="2024-11-07T02:55:29.871" v="525"/>
          <ac:spMkLst>
            <pc:docMk/>
            <pc:sldMk cId="2078763584" sldId="277"/>
            <ac:spMk id="26" creationId="{4E730888-73FF-319F-F56B-DEBE8D11554F}"/>
          </ac:spMkLst>
        </pc:spChg>
        <pc:spChg chg="mod">
          <ac:chgData name="綾乃 播本" userId="2c20719708a137ea" providerId="LiveId" clId="{0DB4BEC0-381E-4111-B097-DAA483E3C958}" dt="2024-11-07T02:55:29.871" v="525"/>
          <ac:spMkLst>
            <pc:docMk/>
            <pc:sldMk cId="2078763584" sldId="277"/>
            <ac:spMk id="27" creationId="{F849BA93-3085-58A6-6AAC-8FAEA67DFE4D}"/>
          </ac:spMkLst>
        </pc:spChg>
        <pc:grpChg chg="add mod">
          <ac:chgData name="綾乃 播本" userId="2c20719708a137ea" providerId="LiveId" clId="{0DB4BEC0-381E-4111-B097-DAA483E3C958}" dt="2024-11-07T02:55:29.871" v="525"/>
          <ac:grpSpMkLst>
            <pc:docMk/>
            <pc:sldMk cId="2078763584" sldId="277"/>
            <ac:grpSpMk id="12" creationId="{3D2B81AD-6B4A-AC49-E9C9-0EC673DEA615}"/>
          </ac:grpSpMkLst>
        </pc:grpChg>
        <pc:grpChg chg="mod">
          <ac:chgData name="綾乃 播本" userId="2c20719708a137ea" providerId="LiveId" clId="{0DB4BEC0-381E-4111-B097-DAA483E3C958}" dt="2024-11-07T02:55:29.871" v="525"/>
          <ac:grpSpMkLst>
            <pc:docMk/>
            <pc:sldMk cId="2078763584" sldId="277"/>
            <ac:grpSpMk id="13" creationId="{8BAEE176-84E7-37F8-00BB-FA22242B15B5}"/>
          </ac:grpSpMkLst>
        </pc:grpChg>
        <pc:grpChg chg="mod">
          <ac:chgData name="綾乃 播本" userId="2c20719708a137ea" providerId="LiveId" clId="{0DB4BEC0-381E-4111-B097-DAA483E3C958}" dt="2024-11-07T02:55:29.871" v="525"/>
          <ac:grpSpMkLst>
            <pc:docMk/>
            <pc:sldMk cId="2078763584" sldId="277"/>
            <ac:grpSpMk id="16" creationId="{77C4CA7F-E846-092A-BB51-332E78AAB535}"/>
          </ac:grpSpMkLst>
        </pc:grpChg>
        <pc:picChg chg="add del mod ord">
          <ac:chgData name="綾乃 播本" userId="2c20719708a137ea" providerId="LiveId" clId="{0DB4BEC0-381E-4111-B097-DAA483E3C958}" dt="2024-11-07T02:46:24.266" v="335" actId="478"/>
          <ac:picMkLst>
            <pc:docMk/>
            <pc:sldMk cId="2078763584" sldId="277"/>
            <ac:picMk id="7" creationId="{CFDC8F15-93C8-EF7B-39FA-368CDF9AC47E}"/>
          </ac:picMkLst>
        </pc:picChg>
        <pc:picChg chg="add mod ord">
          <ac:chgData name="綾乃 播本" userId="2c20719708a137ea" providerId="LiveId" clId="{0DB4BEC0-381E-4111-B097-DAA483E3C958}" dt="2024-11-07T02:46:25.831" v="337" actId="167"/>
          <ac:picMkLst>
            <pc:docMk/>
            <pc:sldMk cId="2078763584" sldId="277"/>
            <ac:picMk id="9" creationId="{7BA44826-5724-6F15-BA89-1300A5E39C07}"/>
          </ac:picMkLst>
        </pc:picChg>
        <pc:picChg chg="del">
          <ac:chgData name="綾乃 播本" userId="2c20719708a137ea" providerId="LiveId" clId="{0DB4BEC0-381E-4111-B097-DAA483E3C958}" dt="2024-11-07T02:36:31.848" v="165" actId="478"/>
          <ac:picMkLst>
            <pc:docMk/>
            <pc:sldMk cId="2078763584" sldId="277"/>
            <ac:picMk id="19" creationId="{4E6C4914-6264-25FE-8E28-9FE2733A73EB}"/>
          </ac:picMkLst>
        </pc:picChg>
        <pc:picChg chg="del">
          <ac:chgData name="綾乃 播本" userId="2c20719708a137ea" providerId="LiveId" clId="{0DB4BEC0-381E-4111-B097-DAA483E3C958}" dt="2024-11-07T02:55:31.807" v="526" actId="478"/>
          <ac:picMkLst>
            <pc:docMk/>
            <pc:sldMk cId="2078763584" sldId="277"/>
            <ac:picMk id="22" creationId="{C6C57F45-E662-956B-6920-C0A95D7FF797}"/>
          </ac:picMkLst>
        </pc:picChg>
      </pc:sldChg>
      <pc:sldChg chg="addSp delSp modSp mod">
        <pc:chgData name="綾乃 播本" userId="2c20719708a137ea" providerId="LiveId" clId="{0DB4BEC0-381E-4111-B097-DAA483E3C958}" dt="2024-11-07T02:56:14.856" v="537" actId="207"/>
        <pc:sldMkLst>
          <pc:docMk/>
          <pc:sldMk cId="1622935955" sldId="278"/>
        </pc:sldMkLst>
        <pc:spChg chg="mod">
          <ac:chgData name="綾乃 播本" userId="2c20719708a137ea" providerId="LiveId" clId="{0DB4BEC0-381E-4111-B097-DAA483E3C958}" dt="2024-11-07T02:56:14.856" v="537" actId="207"/>
          <ac:spMkLst>
            <pc:docMk/>
            <pc:sldMk cId="1622935955" sldId="278"/>
            <ac:spMk id="5" creationId="{0E76CBCE-A641-3514-DB59-85BC44EBCAB8}"/>
          </ac:spMkLst>
        </pc:spChg>
        <pc:spChg chg="mod">
          <ac:chgData name="綾乃 播本" userId="2c20719708a137ea" providerId="LiveId" clId="{0DB4BEC0-381E-4111-B097-DAA483E3C958}" dt="2024-11-07T02:56:07.521" v="535" actId="207"/>
          <ac:spMkLst>
            <pc:docMk/>
            <pc:sldMk cId="1622935955" sldId="278"/>
            <ac:spMk id="11" creationId="{FBD6F2C6-83DC-A40F-27FF-A233B06A1DCF}"/>
          </ac:spMkLst>
        </pc:spChg>
        <pc:spChg chg="mod">
          <ac:chgData name="綾乃 播本" userId="2c20719708a137ea" providerId="LiveId" clId="{0DB4BEC0-381E-4111-B097-DAA483E3C958}" dt="2024-11-07T02:56:11.152" v="536" actId="207"/>
          <ac:spMkLst>
            <pc:docMk/>
            <pc:sldMk cId="1622935955" sldId="278"/>
            <ac:spMk id="14" creationId="{9831CDB1-259B-A2B4-7693-B54DBC45FFB7}"/>
          </ac:spMkLst>
        </pc:spChg>
        <pc:spChg chg="mod">
          <ac:chgData name="綾乃 播本" userId="2c20719708a137ea" providerId="LiveId" clId="{0DB4BEC0-381E-4111-B097-DAA483E3C958}" dt="2024-11-07T02:55:59.648" v="532"/>
          <ac:spMkLst>
            <pc:docMk/>
            <pc:sldMk cId="1622935955" sldId="278"/>
            <ac:spMk id="16" creationId="{E5CB7859-5CC1-D283-29D6-761FB5EF9520}"/>
          </ac:spMkLst>
        </pc:spChg>
        <pc:spChg chg="mod">
          <ac:chgData name="綾乃 播本" userId="2c20719708a137ea" providerId="LiveId" clId="{0DB4BEC0-381E-4111-B097-DAA483E3C958}" dt="2024-11-07T02:55:59.648" v="532"/>
          <ac:spMkLst>
            <pc:docMk/>
            <pc:sldMk cId="1622935955" sldId="278"/>
            <ac:spMk id="17" creationId="{09CE45D3-D7A9-E396-3296-DEBFFA5CCCA2}"/>
          </ac:spMkLst>
        </pc:spChg>
        <pc:spChg chg="mod">
          <ac:chgData name="綾乃 播本" userId="2c20719708a137ea" providerId="LiveId" clId="{0DB4BEC0-381E-4111-B097-DAA483E3C958}" dt="2024-11-07T02:55:59.648" v="532"/>
          <ac:spMkLst>
            <pc:docMk/>
            <pc:sldMk cId="1622935955" sldId="278"/>
            <ac:spMk id="18" creationId="{58AC95B7-DA7F-33B1-0009-6791BB94210C}"/>
          </ac:spMkLst>
        </pc:spChg>
        <pc:spChg chg="mod">
          <ac:chgData name="綾乃 播本" userId="2c20719708a137ea" providerId="LiveId" clId="{0DB4BEC0-381E-4111-B097-DAA483E3C958}" dt="2024-11-07T02:55:59.648" v="532"/>
          <ac:spMkLst>
            <pc:docMk/>
            <pc:sldMk cId="1622935955" sldId="278"/>
            <ac:spMk id="21" creationId="{6C5DDB34-0808-623D-13C1-5A7A0D5A1EAB}"/>
          </ac:spMkLst>
        </pc:spChg>
        <pc:spChg chg="mod">
          <ac:chgData name="綾乃 播本" userId="2c20719708a137ea" providerId="LiveId" clId="{0DB4BEC0-381E-4111-B097-DAA483E3C958}" dt="2024-11-07T02:55:59.648" v="532"/>
          <ac:spMkLst>
            <pc:docMk/>
            <pc:sldMk cId="1622935955" sldId="278"/>
            <ac:spMk id="23" creationId="{FFC194F8-561B-EB95-796B-4AFF4F66ECCC}"/>
          </ac:spMkLst>
        </pc:spChg>
        <pc:spChg chg="mod">
          <ac:chgData name="綾乃 播本" userId="2c20719708a137ea" providerId="LiveId" clId="{0DB4BEC0-381E-4111-B097-DAA483E3C958}" dt="2024-11-07T02:55:59.648" v="532"/>
          <ac:spMkLst>
            <pc:docMk/>
            <pc:sldMk cId="1622935955" sldId="278"/>
            <ac:spMk id="24" creationId="{F83212F6-E5A7-EEBF-03F2-387FA5F7D358}"/>
          </ac:spMkLst>
        </pc:spChg>
        <pc:spChg chg="mod">
          <ac:chgData name="綾乃 播本" userId="2c20719708a137ea" providerId="LiveId" clId="{0DB4BEC0-381E-4111-B097-DAA483E3C958}" dt="2024-11-07T02:55:59.648" v="532"/>
          <ac:spMkLst>
            <pc:docMk/>
            <pc:sldMk cId="1622935955" sldId="278"/>
            <ac:spMk id="25" creationId="{18C63C4E-D0BB-080E-CA09-0E038B0CBF45}"/>
          </ac:spMkLst>
        </pc:spChg>
        <pc:spChg chg="mod">
          <ac:chgData name="綾乃 播本" userId="2c20719708a137ea" providerId="LiveId" clId="{0DB4BEC0-381E-4111-B097-DAA483E3C958}" dt="2024-11-07T02:55:59.648" v="532"/>
          <ac:spMkLst>
            <pc:docMk/>
            <pc:sldMk cId="1622935955" sldId="278"/>
            <ac:spMk id="26" creationId="{56EC5357-2CA6-4E18-1AED-D53585E611B2}"/>
          </ac:spMkLst>
        </pc:spChg>
        <pc:grpChg chg="add mod">
          <ac:chgData name="綾乃 播本" userId="2c20719708a137ea" providerId="LiveId" clId="{0DB4BEC0-381E-4111-B097-DAA483E3C958}" dt="2024-11-07T02:56:04.305" v="534" actId="1076"/>
          <ac:grpSpMkLst>
            <pc:docMk/>
            <pc:sldMk cId="1622935955" sldId="278"/>
            <ac:grpSpMk id="12" creationId="{DAB9792E-C7D7-27F0-D338-FC0C90525279}"/>
          </ac:grpSpMkLst>
        </pc:grpChg>
        <pc:grpChg chg="mod">
          <ac:chgData name="綾乃 播本" userId="2c20719708a137ea" providerId="LiveId" clId="{0DB4BEC0-381E-4111-B097-DAA483E3C958}" dt="2024-11-07T02:55:59.648" v="532"/>
          <ac:grpSpMkLst>
            <pc:docMk/>
            <pc:sldMk cId="1622935955" sldId="278"/>
            <ac:grpSpMk id="13" creationId="{886B880F-F560-529C-68C9-E3A258934A8D}"/>
          </ac:grpSpMkLst>
        </pc:grpChg>
        <pc:grpChg chg="mod">
          <ac:chgData name="綾乃 播本" userId="2c20719708a137ea" providerId="LiveId" clId="{0DB4BEC0-381E-4111-B097-DAA483E3C958}" dt="2024-11-07T02:55:59.648" v="532"/>
          <ac:grpSpMkLst>
            <pc:docMk/>
            <pc:sldMk cId="1622935955" sldId="278"/>
            <ac:grpSpMk id="15" creationId="{09A1A0B0-28B2-3534-E3E4-1BC77D6E2412}"/>
          </ac:grpSpMkLst>
        </pc:grpChg>
        <pc:picChg chg="add del mod ord">
          <ac:chgData name="綾乃 播本" userId="2c20719708a137ea" providerId="LiveId" clId="{0DB4BEC0-381E-4111-B097-DAA483E3C958}" dt="2024-11-07T02:46:28.018" v="338" actId="478"/>
          <ac:picMkLst>
            <pc:docMk/>
            <pc:sldMk cId="1622935955" sldId="278"/>
            <ac:picMk id="7" creationId="{B8A143DF-2960-5F14-6D72-1CC6C802D0AE}"/>
          </ac:picMkLst>
        </pc:picChg>
        <pc:picChg chg="add mod ord">
          <ac:chgData name="綾乃 播本" userId="2c20719708a137ea" providerId="LiveId" clId="{0DB4BEC0-381E-4111-B097-DAA483E3C958}" dt="2024-11-07T02:46:29.814" v="340" actId="167"/>
          <ac:picMkLst>
            <pc:docMk/>
            <pc:sldMk cId="1622935955" sldId="278"/>
            <ac:picMk id="9" creationId="{0F02B60B-2D94-4943-0523-95BBD1BB67EB}"/>
          </ac:picMkLst>
        </pc:picChg>
        <pc:picChg chg="del">
          <ac:chgData name="綾乃 播本" userId="2c20719708a137ea" providerId="LiveId" clId="{0DB4BEC0-381E-4111-B097-DAA483E3C958}" dt="2024-11-07T02:36:43.576" v="174" actId="478"/>
          <ac:picMkLst>
            <pc:docMk/>
            <pc:sldMk cId="1622935955" sldId="278"/>
            <ac:picMk id="19" creationId="{BA5E2D7C-64AD-200E-1A26-950B08033636}"/>
          </ac:picMkLst>
        </pc:picChg>
        <pc:picChg chg="del">
          <ac:chgData name="綾乃 播本" userId="2c20719708a137ea" providerId="LiveId" clId="{0DB4BEC0-381E-4111-B097-DAA483E3C958}" dt="2024-11-07T02:56:01.172" v="533" actId="478"/>
          <ac:picMkLst>
            <pc:docMk/>
            <pc:sldMk cId="1622935955" sldId="278"/>
            <ac:picMk id="22" creationId="{D9D98BE1-D7B8-38E9-FD40-ADFAD49B40DD}"/>
          </ac:picMkLst>
        </pc:picChg>
      </pc:sldChg>
      <pc:sldChg chg="addSp delSp modSp mod">
        <pc:chgData name="綾乃 播本" userId="2c20719708a137ea" providerId="LiveId" clId="{0DB4BEC0-381E-4111-B097-DAA483E3C958}" dt="2024-11-07T02:56:38.818" v="544" actId="207"/>
        <pc:sldMkLst>
          <pc:docMk/>
          <pc:sldMk cId="1832919831" sldId="279"/>
        </pc:sldMkLst>
        <pc:spChg chg="mod">
          <ac:chgData name="綾乃 播本" userId="2c20719708a137ea" providerId="LiveId" clId="{0DB4BEC0-381E-4111-B097-DAA483E3C958}" dt="2024-11-07T02:56:34.286" v="543" actId="207"/>
          <ac:spMkLst>
            <pc:docMk/>
            <pc:sldMk cId="1832919831" sldId="279"/>
            <ac:spMk id="5" creationId="{AF3571FD-5F2C-58CA-E2DC-F6FEA2A26343}"/>
          </ac:spMkLst>
        </pc:spChg>
        <pc:spChg chg="mod">
          <ac:chgData name="綾乃 播本" userId="2c20719708a137ea" providerId="LiveId" clId="{0DB4BEC0-381E-4111-B097-DAA483E3C958}" dt="2024-11-07T02:56:24.667" v="541" actId="207"/>
          <ac:spMkLst>
            <pc:docMk/>
            <pc:sldMk cId="1832919831" sldId="279"/>
            <ac:spMk id="11" creationId="{73D52193-F65F-B967-0924-AD88EB128E98}"/>
          </ac:spMkLst>
        </pc:spChg>
        <pc:spChg chg="mod">
          <ac:chgData name="綾乃 播本" userId="2c20719708a137ea" providerId="LiveId" clId="{0DB4BEC0-381E-4111-B097-DAA483E3C958}" dt="2024-11-07T02:56:29.019" v="542" actId="207"/>
          <ac:spMkLst>
            <pc:docMk/>
            <pc:sldMk cId="1832919831" sldId="279"/>
            <ac:spMk id="14" creationId="{13DE0571-5F25-E81A-00CE-7D81E9411C8C}"/>
          </ac:spMkLst>
        </pc:spChg>
        <pc:spChg chg="mod">
          <ac:chgData name="綾乃 播本" userId="2c20719708a137ea" providerId="LiveId" clId="{0DB4BEC0-381E-4111-B097-DAA483E3C958}" dt="2024-11-07T02:56:38.818" v="544" actId="207"/>
          <ac:spMkLst>
            <pc:docMk/>
            <pc:sldMk cId="1832919831" sldId="279"/>
            <ac:spMk id="15" creationId="{FCAD0994-A756-9784-FEB3-9509BD81E1CC}"/>
          </ac:spMkLst>
        </pc:spChg>
        <pc:spChg chg="mod">
          <ac:chgData name="綾乃 播本" userId="2c20719708a137ea" providerId="LiveId" clId="{0DB4BEC0-381E-4111-B097-DAA483E3C958}" dt="2024-11-07T02:56:17.301" v="538"/>
          <ac:spMkLst>
            <pc:docMk/>
            <pc:sldMk cId="1832919831" sldId="279"/>
            <ac:spMk id="17" creationId="{7C0D48EB-49AD-3E71-A834-F61ED926044F}"/>
          </ac:spMkLst>
        </pc:spChg>
        <pc:spChg chg="mod">
          <ac:chgData name="綾乃 播本" userId="2c20719708a137ea" providerId="LiveId" clId="{0DB4BEC0-381E-4111-B097-DAA483E3C958}" dt="2024-11-07T02:56:17.301" v="538"/>
          <ac:spMkLst>
            <pc:docMk/>
            <pc:sldMk cId="1832919831" sldId="279"/>
            <ac:spMk id="18" creationId="{4B67D1D0-738F-6DE5-B8E3-A46E6AF08C77}"/>
          </ac:spMkLst>
        </pc:spChg>
        <pc:spChg chg="mod">
          <ac:chgData name="綾乃 播本" userId="2c20719708a137ea" providerId="LiveId" clId="{0DB4BEC0-381E-4111-B097-DAA483E3C958}" dt="2024-11-07T02:56:17.301" v="538"/>
          <ac:spMkLst>
            <pc:docMk/>
            <pc:sldMk cId="1832919831" sldId="279"/>
            <ac:spMk id="21" creationId="{3654ED45-A8C8-FD86-726F-4212D32C69D2}"/>
          </ac:spMkLst>
        </pc:spChg>
        <pc:spChg chg="mod">
          <ac:chgData name="綾乃 播本" userId="2c20719708a137ea" providerId="LiveId" clId="{0DB4BEC0-381E-4111-B097-DAA483E3C958}" dt="2024-11-07T02:56:17.301" v="538"/>
          <ac:spMkLst>
            <pc:docMk/>
            <pc:sldMk cId="1832919831" sldId="279"/>
            <ac:spMk id="23" creationId="{C6086BA2-ED84-655F-C770-2B19CB491AE1}"/>
          </ac:spMkLst>
        </pc:spChg>
        <pc:spChg chg="mod">
          <ac:chgData name="綾乃 播本" userId="2c20719708a137ea" providerId="LiveId" clId="{0DB4BEC0-381E-4111-B097-DAA483E3C958}" dt="2024-11-07T02:56:17.301" v="538"/>
          <ac:spMkLst>
            <pc:docMk/>
            <pc:sldMk cId="1832919831" sldId="279"/>
            <ac:spMk id="24" creationId="{00C73B59-CD6C-8B4F-8F6B-F627E17A9D7C}"/>
          </ac:spMkLst>
        </pc:spChg>
        <pc:spChg chg="mod">
          <ac:chgData name="綾乃 播本" userId="2c20719708a137ea" providerId="LiveId" clId="{0DB4BEC0-381E-4111-B097-DAA483E3C958}" dt="2024-11-07T02:56:17.301" v="538"/>
          <ac:spMkLst>
            <pc:docMk/>
            <pc:sldMk cId="1832919831" sldId="279"/>
            <ac:spMk id="25" creationId="{9CAB5FDC-C54B-7EAA-5344-EBF37B542FEC}"/>
          </ac:spMkLst>
        </pc:spChg>
        <pc:spChg chg="mod">
          <ac:chgData name="綾乃 播本" userId="2c20719708a137ea" providerId="LiveId" clId="{0DB4BEC0-381E-4111-B097-DAA483E3C958}" dt="2024-11-07T02:56:17.301" v="538"/>
          <ac:spMkLst>
            <pc:docMk/>
            <pc:sldMk cId="1832919831" sldId="279"/>
            <ac:spMk id="26" creationId="{C53D785D-798F-FAF0-AFD5-B18122FB86C9}"/>
          </ac:spMkLst>
        </pc:spChg>
        <pc:spChg chg="mod">
          <ac:chgData name="綾乃 播本" userId="2c20719708a137ea" providerId="LiveId" clId="{0DB4BEC0-381E-4111-B097-DAA483E3C958}" dt="2024-11-07T02:56:17.301" v="538"/>
          <ac:spMkLst>
            <pc:docMk/>
            <pc:sldMk cId="1832919831" sldId="279"/>
            <ac:spMk id="27" creationId="{DB0B2555-6D33-0F18-BE83-68C3FCD782D1}"/>
          </ac:spMkLst>
        </pc:spChg>
        <pc:grpChg chg="add mod">
          <ac:chgData name="綾乃 播本" userId="2c20719708a137ea" providerId="LiveId" clId="{0DB4BEC0-381E-4111-B097-DAA483E3C958}" dt="2024-11-07T02:56:21.284" v="540" actId="1076"/>
          <ac:grpSpMkLst>
            <pc:docMk/>
            <pc:sldMk cId="1832919831" sldId="279"/>
            <ac:grpSpMk id="12" creationId="{A5608404-FEC2-7593-9E87-CB8B5FA04A92}"/>
          </ac:grpSpMkLst>
        </pc:grpChg>
        <pc:grpChg chg="mod">
          <ac:chgData name="綾乃 播本" userId="2c20719708a137ea" providerId="LiveId" clId="{0DB4BEC0-381E-4111-B097-DAA483E3C958}" dt="2024-11-07T02:56:17.301" v="538"/>
          <ac:grpSpMkLst>
            <pc:docMk/>
            <pc:sldMk cId="1832919831" sldId="279"/>
            <ac:grpSpMk id="13" creationId="{5294B75C-9113-70FD-CA6E-25722AD4079E}"/>
          </ac:grpSpMkLst>
        </pc:grpChg>
        <pc:grpChg chg="mod">
          <ac:chgData name="綾乃 播本" userId="2c20719708a137ea" providerId="LiveId" clId="{0DB4BEC0-381E-4111-B097-DAA483E3C958}" dt="2024-11-07T02:56:17.301" v="538"/>
          <ac:grpSpMkLst>
            <pc:docMk/>
            <pc:sldMk cId="1832919831" sldId="279"/>
            <ac:grpSpMk id="16" creationId="{E37B6653-4033-6B13-5FD2-1DEB74314A78}"/>
          </ac:grpSpMkLst>
        </pc:grpChg>
        <pc:picChg chg="add del mod ord">
          <ac:chgData name="綾乃 播本" userId="2c20719708a137ea" providerId="LiveId" clId="{0DB4BEC0-381E-4111-B097-DAA483E3C958}" dt="2024-11-07T02:46:31.485" v="341" actId="478"/>
          <ac:picMkLst>
            <pc:docMk/>
            <pc:sldMk cId="1832919831" sldId="279"/>
            <ac:picMk id="7" creationId="{D375BF6E-ECBD-0549-62D5-6B3979E07D45}"/>
          </ac:picMkLst>
        </pc:picChg>
        <pc:picChg chg="add mod ord">
          <ac:chgData name="綾乃 播本" userId="2c20719708a137ea" providerId="LiveId" clId="{0DB4BEC0-381E-4111-B097-DAA483E3C958}" dt="2024-11-07T02:46:33.682" v="343" actId="167"/>
          <ac:picMkLst>
            <pc:docMk/>
            <pc:sldMk cId="1832919831" sldId="279"/>
            <ac:picMk id="9" creationId="{08CE2BC0-3A8E-E1D4-4193-587937D98345}"/>
          </ac:picMkLst>
        </pc:picChg>
        <pc:picChg chg="del">
          <ac:chgData name="綾乃 播本" userId="2c20719708a137ea" providerId="LiveId" clId="{0DB4BEC0-381E-4111-B097-DAA483E3C958}" dt="2024-11-07T02:36:48.183" v="177" actId="478"/>
          <ac:picMkLst>
            <pc:docMk/>
            <pc:sldMk cId="1832919831" sldId="279"/>
            <ac:picMk id="19" creationId="{875C22E8-A1AF-B090-C6BD-32ACB0A0B7D5}"/>
          </ac:picMkLst>
        </pc:picChg>
        <pc:picChg chg="del">
          <ac:chgData name="綾乃 播本" userId="2c20719708a137ea" providerId="LiveId" clId="{0DB4BEC0-381E-4111-B097-DAA483E3C958}" dt="2024-11-07T02:56:18.729" v="539" actId="478"/>
          <ac:picMkLst>
            <pc:docMk/>
            <pc:sldMk cId="1832919831" sldId="279"/>
            <ac:picMk id="22" creationId="{9F9414A9-AC14-8895-0CFA-6F8454F02DDB}"/>
          </ac:picMkLst>
        </pc:picChg>
      </pc:sldChg>
      <pc:sldChg chg="addSp delSp modSp mod">
        <pc:chgData name="綾乃 播本" userId="2c20719708a137ea" providerId="LiveId" clId="{0DB4BEC0-381E-4111-B097-DAA483E3C958}" dt="2024-11-07T02:57:07.373" v="552" actId="207"/>
        <pc:sldMkLst>
          <pc:docMk/>
          <pc:sldMk cId="3786755783" sldId="280"/>
        </pc:sldMkLst>
        <pc:spChg chg="mod">
          <ac:chgData name="綾乃 播本" userId="2c20719708a137ea" providerId="LiveId" clId="{0DB4BEC0-381E-4111-B097-DAA483E3C958}" dt="2024-11-07T02:57:07.373" v="552" actId="207"/>
          <ac:spMkLst>
            <pc:docMk/>
            <pc:sldMk cId="3786755783" sldId="280"/>
            <ac:spMk id="5" creationId="{9DC26C67-F535-7EAB-E63B-9488D515AEF7}"/>
          </ac:spMkLst>
        </pc:spChg>
        <pc:spChg chg="mod">
          <ac:chgData name="綾乃 播本" userId="2c20719708a137ea" providerId="LiveId" clId="{0DB4BEC0-381E-4111-B097-DAA483E3C958}" dt="2024-11-07T02:56:56.135" v="549" actId="207"/>
          <ac:spMkLst>
            <pc:docMk/>
            <pc:sldMk cId="3786755783" sldId="280"/>
            <ac:spMk id="11" creationId="{9160A70E-3022-5B12-9F65-7C847244D88A}"/>
          </ac:spMkLst>
        </pc:spChg>
        <pc:spChg chg="add mod">
          <ac:chgData name="綾乃 播本" userId="2c20719708a137ea" providerId="LiveId" clId="{0DB4BEC0-381E-4111-B097-DAA483E3C958}" dt="2024-11-07T02:56:43.285" v="545"/>
          <ac:spMkLst>
            <pc:docMk/>
            <pc:sldMk cId="3786755783" sldId="280"/>
            <ac:spMk id="13" creationId="{00B66216-E732-C025-C634-A36ECF994F1C}"/>
          </ac:spMkLst>
        </pc:spChg>
        <pc:spChg chg="mod">
          <ac:chgData name="綾乃 播本" userId="2c20719708a137ea" providerId="LiveId" clId="{0DB4BEC0-381E-4111-B097-DAA483E3C958}" dt="2024-11-07T02:56:59.707" v="550" actId="207"/>
          <ac:spMkLst>
            <pc:docMk/>
            <pc:sldMk cId="3786755783" sldId="280"/>
            <ac:spMk id="14" creationId="{3942CD36-84F0-C0E6-4E82-BFE133D15F81}"/>
          </ac:spMkLst>
        </pc:spChg>
        <pc:spChg chg="mod">
          <ac:chgData name="綾乃 播本" userId="2c20719708a137ea" providerId="LiveId" clId="{0DB4BEC0-381E-4111-B097-DAA483E3C958}" dt="2024-11-07T02:57:03.534" v="551" actId="207"/>
          <ac:spMkLst>
            <pc:docMk/>
            <pc:sldMk cId="3786755783" sldId="280"/>
            <ac:spMk id="15" creationId="{8E80CD9C-BDA1-F594-AB79-34DECD9686F8}"/>
          </ac:spMkLst>
        </pc:spChg>
        <pc:spChg chg="mod">
          <ac:chgData name="綾乃 播本" userId="2c20719708a137ea" providerId="LiveId" clId="{0DB4BEC0-381E-4111-B097-DAA483E3C958}" dt="2024-11-07T02:56:49.415" v="546"/>
          <ac:spMkLst>
            <pc:docMk/>
            <pc:sldMk cId="3786755783" sldId="280"/>
            <ac:spMk id="21" creationId="{AB41688B-924B-0717-82C6-B11FB1F994DD}"/>
          </ac:spMkLst>
        </pc:spChg>
        <pc:spChg chg="mod">
          <ac:chgData name="綾乃 播本" userId="2c20719708a137ea" providerId="LiveId" clId="{0DB4BEC0-381E-4111-B097-DAA483E3C958}" dt="2024-11-07T02:56:49.415" v="546"/>
          <ac:spMkLst>
            <pc:docMk/>
            <pc:sldMk cId="3786755783" sldId="280"/>
            <ac:spMk id="23" creationId="{F8DEBBE4-9E34-1386-84E6-826C36FCDE41}"/>
          </ac:spMkLst>
        </pc:spChg>
        <pc:spChg chg="mod">
          <ac:chgData name="綾乃 播本" userId="2c20719708a137ea" providerId="LiveId" clId="{0DB4BEC0-381E-4111-B097-DAA483E3C958}" dt="2024-11-07T02:56:49.415" v="546"/>
          <ac:spMkLst>
            <pc:docMk/>
            <pc:sldMk cId="3786755783" sldId="280"/>
            <ac:spMk id="24" creationId="{F9176612-579D-D131-04A9-6E32B80D7788}"/>
          </ac:spMkLst>
        </pc:spChg>
        <pc:spChg chg="mod">
          <ac:chgData name="綾乃 播本" userId="2c20719708a137ea" providerId="LiveId" clId="{0DB4BEC0-381E-4111-B097-DAA483E3C958}" dt="2024-11-07T02:56:49.415" v="546"/>
          <ac:spMkLst>
            <pc:docMk/>
            <pc:sldMk cId="3786755783" sldId="280"/>
            <ac:spMk id="25" creationId="{E98CA316-4374-7B07-8062-ECFEBECB6086}"/>
          </ac:spMkLst>
        </pc:spChg>
        <pc:spChg chg="mod">
          <ac:chgData name="綾乃 播本" userId="2c20719708a137ea" providerId="LiveId" clId="{0DB4BEC0-381E-4111-B097-DAA483E3C958}" dt="2024-11-07T02:56:49.415" v="546"/>
          <ac:spMkLst>
            <pc:docMk/>
            <pc:sldMk cId="3786755783" sldId="280"/>
            <ac:spMk id="26" creationId="{A82218B1-BE34-D84F-7802-2D3C2E9905A7}"/>
          </ac:spMkLst>
        </pc:spChg>
        <pc:spChg chg="mod">
          <ac:chgData name="綾乃 播本" userId="2c20719708a137ea" providerId="LiveId" clId="{0DB4BEC0-381E-4111-B097-DAA483E3C958}" dt="2024-11-07T02:56:49.415" v="546"/>
          <ac:spMkLst>
            <pc:docMk/>
            <pc:sldMk cId="3786755783" sldId="280"/>
            <ac:spMk id="27" creationId="{AF39259C-71FD-8D67-58BB-D44A03CDEEE2}"/>
          </ac:spMkLst>
        </pc:spChg>
        <pc:spChg chg="mod">
          <ac:chgData name="綾乃 播本" userId="2c20719708a137ea" providerId="LiveId" clId="{0DB4BEC0-381E-4111-B097-DAA483E3C958}" dt="2024-11-07T02:56:49.415" v="546"/>
          <ac:spMkLst>
            <pc:docMk/>
            <pc:sldMk cId="3786755783" sldId="280"/>
            <ac:spMk id="28" creationId="{10EDAF80-7A98-C7B8-5CC2-466B96E7D999}"/>
          </ac:spMkLst>
        </pc:spChg>
        <pc:spChg chg="mod">
          <ac:chgData name="綾乃 播本" userId="2c20719708a137ea" providerId="LiveId" clId="{0DB4BEC0-381E-4111-B097-DAA483E3C958}" dt="2024-11-07T02:56:49.415" v="546"/>
          <ac:spMkLst>
            <pc:docMk/>
            <pc:sldMk cId="3786755783" sldId="280"/>
            <ac:spMk id="29" creationId="{1ABC051C-5DEA-B528-0779-A355241E659A}"/>
          </ac:spMkLst>
        </pc:spChg>
        <pc:grpChg chg="add mod">
          <ac:chgData name="綾乃 播本" userId="2c20719708a137ea" providerId="LiveId" clId="{0DB4BEC0-381E-4111-B097-DAA483E3C958}" dt="2024-11-07T02:56:52.834" v="548" actId="1076"/>
          <ac:grpSpMkLst>
            <pc:docMk/>
            <pc:sldMk cId="3786755783" sldId="280"/>
            <ac:grpSpMk id="16" creationId="{7D524099-4FB0-1A79-DB9E-C26E03E08E11}"/>
          </ac:grpSpMkLst>
        </pc:grpChg>
        <pc:grpChg chg="mod">
          <ac:chgData name="綾乃 播本" userId="2c20719708a137ea" providerId="LiveId" clId="{0DB4BEC0-381E-4111-B097-DAA483E3C958}" dt="2024-11-07T02:56:49.415" v="546"/>
          <ac:grpSpMkLst>
            <pc:docMk/>
            <pc:sldMk cId="3786755783" sldId="280"/>
            <ac:grpSpMk id="17" creationId="{131B49C3-2802-D7DE-9A64-831720208961}"/>
          </ac:grpSpMkLst>
        </pc:grpChg>
        <pc:grpChg chg="mod">
          <ac:chgData name="綾乃 播本" userId="2c20719708a137ea" providerId="LiveId" clId="{0DB4BEC0-381E-4111-B097-DAA483E3C958}" dt="2024-11-07T02:56:49.415" v="546"/>
          <ac:grpSpMkLst>
            <pc:docMk/>
            <pc:sldMk cId="3786755783" sldId="280"/>
            <ac:grpSpMk id="18" creationId="{00E591F3-4D50-9204-F7BB-CC7002B642F1}"/>
          </ac:grpSpMkLst>
        </pc:grpChg>
        <pc:picChg chg="add del mod ord">
          <ac:chgData name="綾乃 播本" userId="2c20719708a137ea" providerId="LiveId" clId="{0DB4BEC0-381E-4111-B097-DAA483E3C958}" dt="2024-11-07T02:46:35.849" v="344" actId="478"/>
          <ac:picMkLst>
            <pc:docMk/>
            <pc:sldMk cId="3786755783" sldId="280"/>
            <ac:picMk id="3" creationId="{DA7A5C2F-D6B3-C695-2144-2A65E452FCC3}"/>
          </ac:picMkLst>
        </pc:picChg>
        <pc:picChg chg="add mod ord">
          <ac:chgData name="綾乃 播本" userId="2c20719708a137ea" providerId="LiveId" clId="{0DB4BEC0-381E-4111-B097-DAA483E3C958}" dt="2024-11-07T02:46:37.660" v="346" actId="167"/>
          <ac:picMkLst>
            <pc:docMk/>
            <pc:sldMk cId="3786755783" sldId="280"/>
            <ac:picMk id="12" creationId="{8A93AB70-B73E-E42A-E07D-4446A46E3DFE}"/>
          </ac:picMkLst>
        </pc:picChg>
        <pc:picChg chg="del">
          <ac:chgData name="綾乃 播本" userId="2c20719708a137ea" providerId="LiveId" clId="{0DB4BEC0-381E-4111-B097-DAA483E3C958}" dt="2024-11-07T02:36:51.865" v="180" actId="478"/>
          <ac:picMkLst>
            <pc:docMk/>
            <pc:sldMk cId="3786755783" sldId="280"/>
            <ac:picMk id="19" creationId="{194F3025-9C79-10E5-406C-D0F69814A3D5}"/>
          </ac:picMkLst>
        </pc:picChg>
        <pc:picChg chg="del">
          <ac:chgData name="綾乃 播本" userId="2c20719708a137ea" providerId="LiveId" clId="{0DB4BEC0-381E-4111-B097-DAA483E3C958}" dt="2024-11-07T02:56:50.984" v="547" actId="478"/>
          <ac:picMkLst>
            <pc:docMk/>
            <pc:sldMk cId="3786755783" sldId="280"/>
            <ac:picMk id="22" creationId="{CB7886B1-B665-2174-9919-145E8A8A8B88}"/>
          </ac:picMkLst>
        </pc:picChg>
      </pc:sldChg>
      <pc:sldChg chg="addSp delSp modSp mod">
        <pc:chgData name="綾乃 播本" userId="2c20719708a137ea" providerId="LiveId" clId="{0DB4BEC0-381E-4111-B097-DAA483E3C958}" dt="2024-11-07T02:57:29.466" v="559" actId="207"/>
        <pc:sldMkLst>
          <pc:docMk/>
          <pc:sldMk cId="3797889607" sldId="281"/>
        </pc:sldMkLst>
        <pc:spChg chg="mod">
          <ac:chgData name="綾乃 播本" userId="2c20719708a137ea" providerId="LiveId" clId="{0DB4BEC0-381E-4111-B097-DAA483E3C958}" dt="2024-11-07T02:57:29.466" v="559" actId="207"/>
          <ac:spMkLst>
            <pc:docMk/>
            <pc:sldMk cId="3797889607" sldId="281"/>
            <ac:spMk id="5" creationId="{37F7282A-F743-B409-7AE6-1ECD5283A110}"/>
          </ac:spMkLst>
        </pc:spChg>
        <pc:spChg chg="mod">
          <ac:chgData name="綾乃 播本" userId="2c20719708a137ea" providerId="LiveId" clId="{0DB4BEC0-381E-4111-B097-DAA483E3C958}" dt="2024-11-07T02:57:18.381" v="556" actId="207"/>
          <ac:spMkLst>
            <pc:docMk/>
            <pc:sldMk cId="3797889607" sldId="281"/>
            <ac:spMk id="11" creationId="{754DA476-DE40-F13F-41CB-F838B9BAF751}"/>
          </ac:spMkLst>
        </pc:spChg>
        <pc:spChg chg="mod">
          <ac:chgData name="綾乃 播本" userId="2c20719708a137ea" providerId="LiveId" clId="{0DB4BEC0-381E-4111-B097-DAA483E3C958}" dt="2024-11-07T02:57:22.132" v="557" actId="207"/>
          <ac:spMkLst>
            <pc:docMk/>
            <pc:sldMk cId="3797889607" sldId="281"/>
            <ac:spMk id="14" creationId="{4EA027D6-4B38-E411-59A3-F39136236D62}"/>
          </ac:spMkLst>
        </pc:spChg>
        <pc:spChg chg="mod">
          <ac:chgData name="綾乃 播本" userId="2c20719708a137ea" providerId="LiveId" clId="{0DB4BEC0-381E-4111-B097-DAA483E3C958}" dt="2024-11-07T02:57:26.489" v="558" actId="207"/>
          <ac:spMkLst>
            <pc:docMk/>
            <pc:sldMk cId="3797889607" sldId="281"/>
            <ac:spMk id="15" creationId="{D3AD9BD4-BBB3-C502-1EAC-4315BA004C1E}"/>
          </ac:spMkLst>
        </pc:spChg>
        <pc:spChg chg="mod">
          <ac:chgData name="綾乃 播本" userId="2c20719708a137ea" providerId="LiveId" clId="{0DB4BEC0-381E-4111-B097-DAA483E3C958}" dt="2024-11-07T02:57:11.516" v="553"/>
          <ac:spMkLst>
            <pc:docMk/>
            <pc:sldMk cId="3797889607" sldId="281"/>
            <ac:spMk id="18" creationId="{9B718404-341D-2566-1875-54FCA421599E}"/>
          </ac:spMkLst>
        </pc:spChg>
        <pc:spChg chg="mod">
          <ac:chgData name="綾乃 播本" userId="2c20719708a137ea" providerId="LiveId" clId="{0DB4BEC0-381E-4111-B097-DAA483E3C958}" dt="2024-11-07T02:57:11.516" v="553"/>
          <ac:spMkLst>
            <pc:docMk/>
            <pc:sldMk cId="3797889607" sldId="281"/>
            <ac:spMk id="21" creationId="{10F9D093-59B4-1879-700F-1932CB9877CD}"/>
          </ac:spMkLst>
        </pc:spChg>
        <pc:spChg chg="mod">
          <ac:chgData name="綾乃 播本" userId="2c20719708a137ea" providerId="LiveId" clId="{0DB4BEC0-381E-4111-B097-DAA483E3C958}" dt="2024-11-07T02:57:11.516" v="553"/>
          <ac:spMkLst>
            <pc:docMk/>
            <pc:sldMk cId="3797889607" sldId="281"/>
            <ac:spMk id="23" creationId="{2094917E-2FCE-BC12-DDFD-DAE1D7A998D2}"/>
          </ac:spMkLst>
        </pc:spChg>
        <pc:spChg chg="mod">
          <ac:chgData name="綾乃 播本" userId="2c20719708a137ea" providerId="LiveId" clId="{0DB4BEC0-381E-4111-B097-DAA483E3C958}" dt="2024-11-07T02:57:11.516" v="553"/>
          <ac:spMkLst>
            <pc:docMk/>
            <pc:sldMk cId="3797889607" sldId="281"/>
            <ac:spMk id="24" creationId="{5AF956C5-7F6A-2F42-16B9-C3BF82F85CB6}"/>
          </ac:spMkLst>
        </pc:spChg>
        <pc:spChg chg="mod">
          <ac:chgData name="綾乃 播本" userId="2c20719708a137ea" providerId="LiveId" clId="{0DB4BEC0-381E-4111-B097-DAA483E3C958}" dt="2024-11-07T02:57:11.516" v="553"/>
          <ac:spMkLst>
            <pc:docMk/>
            <pc:sldMk cId="3797889607" sldId="281"/>
            <ac:spMk id="25" creationId="{A7C0DFB9-6A9E-38A5-D996-3084E4CF13A5}"/>
          </ac:spMkLst>
        </pc:spChg>
        <pc:spChg chg="mod">
          <ac:chgData name="綾乃 播本" userId="2c20719708a137ea" providerId="LiveId" clId="{0DB4BEC0-381E-4111-B097-DAA483E3C958}" dt="2024-11-07T02:57:11.516" v="553"/>
          <ac:spMkLst>
            <pc:docMk/>
            <pc:sldMk cId="3797889607" sldId="281"/>
            <ac:spMk id="26" creationId="{1CCCB78A-E2B8-DC13-1FC6-3CF74CB6B772}"/>
          </ac:spMkLst>
        </pc:spChg>
        <pc:spChg chg="mod">
          <ac:chgData name="綾乃 播本" userId="2c20719708a137ea" providerId="LiveId" clId="{0DB4BEC0-381E-4111-B097-DAA483E3C958}" dt="2024-11-07T02:57:11.516" v="553"/>
          <ac:spMkLst>
            <pc:docMk/>
            <pc:sldMk cId="3797889607" sldId="281"/>
            <ac:spMk id="27" creationId="{DAA4C988-B61F-3822-A146-93834EF9E930}"/>
          </ac:spMkLst>
        </pc:spChg>
        <pc:spChg chg="mod">
          <ac:chgData name="綾乃 播本" userId="2c20719708a137ea" providerId="LiveId" clId="{0DB4BEC0-381E-4111-B097-DAA483E3C958}" dt="2024-11-07T02:57:11.516" v="553"/>
          <ac:spMkLst>
            <pc:docMk/>
            <pc:sldMk cId="3797889607" sldId="281"/>
            <ac:spMk id="28" creationId="{BFC9AC7A-7EF7-FB3A-76FC-756B68E3D080}"/>
          </ac:spMkLst>
        </pc:spChg>
        <pc:grpChg chg="add mod">
          <ac:chgData name="綾乃 播本" userId="2c20719708a137ea" providerId="LiveId" clId="{0DB4BEC0-381E-4111-B097-DAA483E3C958}" dt="2024-11-07T02:57:14.911" v="555" actId="1076"/>
          <ac:grpSpMkLst>
            <pc:docMk/>
            <pc:sldMk cId="3797889607" sldId="281"/>
            <ac:grpSpMk id="13" creationId="{3BD087E7-F8B1-3199-306D-F9AFAFA2D968}"/>
          </ac:grpSpMkLst>
        </pc:grpChg>
        <pc:grpChg chg="mod">
          <ac:chgData name="綾乃 播本" userId="2c20719708a137ea" providerId="LiveId" clId="{0DB4BEC0-381E-4111-B097-DAA483E3C958}" dt="2024-11-07T02:57:11.516" v="553"/>
          <ac:grpSpMkLst>
            <pc:docMk/>
            <pc:sldMk cId="3797889607" sldId="281"/>
            <ac:grpSpMk id="16" creationId="{01B52C4B-373B-E448-D448-5943D026AD9F}"/>
          </ac:grpSpMkLst>
        </pc:grpChg>
        <pc:grpChg chg="mod">
          <ac:chgData name="綾乃 播本" userId="2c20719708a137ea" providerId="LiveId" clId="{0DB4BEC0-381E-4111-B097-DAA483E3C958}" dt="2024-11-07T02:57:11.516" v="553"/>
          <ac:grpSpMkLst>
            <pc:docMk/>
            <pc:sldMk cId="3797889607" sldId="281"/>
            <ac:grpSpMk id="17" creationId="{C4D61D21-F669-D1C4-A3B4-6091A612CEFC}"/>
          </ac:grpSpMkLst>
        </pc:grpChg>
        <pc:picChg chg="add del mod ord">
          <ac:chgData name="綾乃 播本" userId="2c20719708a137ea" providerId="LiveId" clId="{0DB4BEC0-381E-4111-B097-DAA483E3C958}" dt="2024-11-07T02:46:39.519" v="347" actId="478"/>
          <ac:picMkLst>
            <pc:docMk/>
            <pc:sldMk cId="3797889607" sldId="281"/>
            <ac:picMk id="3" creationId="{6AA44E4F-C17C-33C4-0F11-42BE29BB0CD8}"/>
          </ac:picMkLst>
        </pc:picChg>
        <pc:picChg chg="add mod ord">
          <ac:chgData name="綾乃 播本" userId="2c20719708a137ea" providerId="LiveId" clId="{0DB4BEC0-381E-4111-B097-DAA483E3C958}" dt="2024-11-07T02:46:41.216" v="349" actId="167"/>
          <ac:picMkLst>
            <pc:docMk/>
            <pc:sldMk cId="3797889607" sldId="281"/>
            <ac:picMk id="12" creationId="{B164B44B-7064-47AF-4CE4-EC3467FBD63E}"/>
          </ac:picMkLst>
        </pc:picChg>
        <pc:picChg chg="del">
          <ac:chgData name="綾乃 播本" userId="2c20719708a137ea" providerId="LiveId" clId="{0DB4BEC0-381E-4111-B097-DAA483E3C958}" dt="2024-11-07T02:36:55.348" v="183" actId="478"/>
          <ac:picMkLst>
            <pc:docMk/>
            <pc:sldMk cId="3797889607" sldId="281"/>
            <ac:picMk id="19" creationId="{050E4569-DD33-C2AC-0C3D-0EF65BD4C048}"/>
          </ac:picMkLst>
        </pc:picChg>
        <pc:picChg chg="del">
          <ac:chgData name="綾乃 播本" userId="2c20719708a137ea" providerId="LiveId" clId="{0DB4BEC0-381E-4111-B097-DAA483E3C958}" dt="2024-11-07T02:57:13.018" v="554" actId="478"/>
          <ac:picMkLst>
            <pc:docMk/>
            <pc:sldMk cId="3797889607" sldId="281"/>
            <ac:picMk id="22" creationId="{8641501A-810C-292D-E67C-B1F6F457A377}"/>
          </ac:picMkLst>
        </pc:picChg>
      </pc:sldChg>
      <pc:sldChg chg="addSp delSp modSp mod">
        <pc:chgData name="綾乃 播本" userId="2c20719708a137ea" providerId="LiveId" clId="{0DB4BEC0-381E-4111-B097-DAA483E3C958}" dt="2024-11-07T02:58:46.097" v="579" actId="1076"/>
        <pc:sldMkLst>
          <pc:docMk/>
          <pc:sldMk cId="1891602005" sldId="282"/>
        </pc:sldMkLst>
        <pc:spChg chg="mod">
          <ac:chgData name="綾乃 播本" userId="2c20719708a137ea" providerId="LiveId" clId="{0DB4BEC0-381E-4111-B097-DAA483E3C958}" dt="2024-11-07T02:58:39.447" v="577" actId="1076"/>
          <ac:spMkLst>
            <pc:docMk/>
            <pc:sldMk cId="1891602005" sldId="282"/>
            <ac:spMk id="3" creationId="{621C297C-F7B0-7F6F-240D-4F20A07AB5ED}"/>
          </ac:spMkLst>
        </pc:spChg>
        <pc:spChg chg="mod">
          <ac:chgData name="綾乃 播本" userId="2c20719708a137ea" providerId="LiveId" clId="{0DB4BEC0-381E-4111-B097-DAA483E3C958}" dt="2024-11-07T02:58:46.097" v="579" actId="1076"/>
          <ac:spMkLst>
            <pc:docMk/>
            <pc:sldMk cId="1891602005" sldId="282"/>
            <ac:spMk id="4" creationId="{2CA32B63-F4B4-9EE1-4A42-0204DF3B5392}"/>
          </ac:spMkLst>
        </pc:spChg>
        <pc:spChg chg="mod">
          <ac:chgData name="綾乃 播本" userId="2c20719708a137ea" providerId="LiveId" clId="{0DB4BEC0-381E-4111-B097-DAA483E3C958}" dt="2024-11-07T02:58:20.049" v="574" actId="1076"/>
          <ac:spMkLst>
            <pc:docMk/>
            <pc:sldMk cId="1891602005" sldId="282"/>
            <ac:spMk id="5" creationId="{E36544F5-F15E-D722-C38C-EA78F2E50048}"/>
          </ac:spMkLst>
        </pc:spChg>
        <pc:spChg chg="mod">
          <ac:chgData name="綾乃 播本" userId="2c20719708a137ea" providerId="LiveId" clId="{0DB4BEC0-381E-4111-B097-DAA483E3C958}" dt="2024-11-07T02:58:20.049" v="574" actId="1076"/>
          <ac:spMkLst>
            <pc:docMk/>
            <pc:sldMk cId="1891602005" sldId="282"/>
            <ac:spMk id="6" creationId="{F253AF1A-8DB5-0523-BB61-0B3998BDC4CC}"/>
          </ac:spMkLst>
        </pc:spChg>
        <pc:spChg chg="mod">
          <ac:chgData name="綾乃 播本" userId="2c20719708a137ea" providerId="LiveId" clId="{0DB4BEC0-381E-4111-B097-DAA483E3C958}" dt="2024-11-07T02:58:29.079" v="576" actId="1076"/>
          <ac:spMkLst>
            <pc:docMk/>
            <pc:sldMk cId="1891602005" sldId="282"/>
            <ac:spMk id="8" creationId="{5A85F6E6-4D34-478C-AF3F-81305F769A7B}"/>
          </ac:spMkLst>
        </pc:spChg>
        <pc:spChg chg="mod">
          <ac:chgData name="綾乃 播本" userId="2c20719708a137ea" providerId="LiveId" clId="{0DB4BEC0-381E-4111-B097-DAA483E3C958}" dt="2024-11-07T02:58:20.049" v="574" actId="1076"/>
          <ac:spMkLst>
            <pc:docMk/>
            <pc:sldMk cId="1891602005" sldId="282"/>
            <ac:spMk id="11" creationId="{9BEC313C-9C4D-BABA-5110-EFF8A8C14EF4}"/>
          </ac:spMkLst>
        </pc:spChg>
        <pc:spChg chg="mod">
          <ac:chgData name="綾乃 播本" userId="2c20719708a137ea" providerId="LiveId" clId="{0DB4BEC0-381E-4111-B097-DAA483E3C958}" dt="2024-11-07T02:58:24.647" v="575" actId="1076"/>
          <ac:spMkLst>
            <pc:docMk/>
            <pc:sldMk cId="1891602005" sldId="282"/>
            <ac:spMk id="14" creationId="{8049256E-0BCE-A471-D1A9-216B401FC5CA}"/>
          </ac:spMkLst>
        </pc:spChg>
        <pc:spChg chg="mod">
          <ac:chgData name="綾乃 播本" userId="2c20719708a137ea" providerId="LiveId" clId="{0DB4BEC0-381E-4111-B097-DAA483E3C958}" dt="2024-11-07T02:58:43.041" v="578" actId="1076"/>
          <ac:spMkLst>
            <pc:docMk/>
            <pc:sldMk cId="1891602005" sldId="282"/>
            <ac:spMk id="16" creationId="{764EDF64-E43A-B2AF-78C5-95C1D23BD00B}"/>
          </ac:spMkLst>
        </pc:spChg>
        <pc:spChg chg="mod">
          <ac:chgData name="綾乃 播本" userId="2c20719708a137ea" providerId="LiveId" clId="{0DB4BEC0-381E-4111-B097-DAA483E3C958}" dt="2024-11-07T02:57:32.650" v="560"/>
          <ac:spMkLst>
            <pc:docMk/>
            <pc:sldMk cId="1891602005" sldId="282"/>
            <ac:spMk id="18" creationId="{54A9FF43-A892-2660-1621-FE0ECBC85E66}"/>
          </ac:spMkLst>
        </pc:spChg>
        <pc:spChg chg="mod">
          <ac:chgData name="綾乃 播本" userId="2c20719708a137ea" providerId="LiveId" clId="{0DB4BEC0-381E-4111-B097-DAA483E3C958}" dt="2024-11-07T02:58:15.779" v="572" actId="1076"/>
          <ac:spMkLst>
            <pc:docMk/>
            <pc:sldMk cId="1891602005" sldId="282"/>
            <ac:spMk id="20" creationId="{10EFF569-2492-A30C-1600-5F9000FB5D6A}"/>
          </ac:spMkLst>
        </pc:spChg>
        <pc:spChg chg="mod">
          <ac:chgData name="綾乃 播本" userId="2c20719708a137ea" providerId="LiveId" clId="{0DB4BEC0-381E-4111-B097-DAA483E3C958}" dt="2024-11-07T02:57:32.650" v="560"/>
          <ac:spMkLst>
            <pc:docMk/>
            <pc:sldMk cId="1891602005" sldId="282"/>
            <ac:spMk id="21" creationId="{B2F04604-AD6B-A4DB-AE20-C2EEE6C7CAF7}"/>
          </ac:spMkLst>
        </pc:spChg>
        <pc:spChg chg="mod">
          <ac:chgData name="綾乃 播本" userId="2c20719708a137ea" providerId="LiveId" clId="{0DB4BEC0-381E-4111-B097-DAA483E3C958}" dt="2024-11-07T02:57:32.650" v="560"/>
          <ac:spMkLst>
            <pc:docMk/>
            <pc:sldMk cId="1891602005" sldId="282"/>
            <ac:spMk id="23" creationId="{0D699828-1B7F-F829-4994-244252D1D5AE}"/>
          </ac:spMkLst>
        </pc:spChg>
        <pc:spChg chg="mod">
          <ac:chgData name="綾乃 播本" userId="2c20719708a137ea" providerId="LiveId" clId="{0DB4BEC0-381E-4111-B097-DAA483E3C958}" dt="2024-11-07T02:57:32.650" v="560"/>
          <ac:spMkLst>
            <pc:docMk/>
            <pc:sldMk cId="1891602005" sldId="282"/>
            <ac:spMk id="24" creationId="{86DCD4B6-3814-1C79-C614-457DA02D6FD4}"/>
          </ac:spMkLst>
        </pc:spChg>
        <pc:spChg chg="mod">
          <ac:chgData name="綾乃 播本" userId="2c20719708a137ea" providerId="LiveId" clId="{0DB4BEC0-381E-4111-B097-DAA483E3C958}" dt="2024-11-07T02:57:32.650" v="560"/>
          <ac:spMkLst>
            <pc:docMk/>
            <pc:sldMk cId="1891602005" sldId="282"/>
            <ac:spMk id="25" creationId="{E5DE1893-92BB-0555-6300-705ACC63816C}"/>
          </ac:spMkLst>
        </pc:spChg>
        <pc:spChg chg="mod">
          <ac:chgData name="綾乃 播本" userId="2c20719708a137ea" providerId="LiveId" clId="{0DB4BEC0-381E-4111-B097-DAA483E3C958}" dt="2024-11-07T02:57:32.650" v="560"/>
          <ac:spMkLst>
            <pc:docMk/>
            <pc:sldMk cId="1891602005" sldId="282"/>
            <ac:spMk id="26" creationId="{A8E8F791-128B-CD61-33E0-287EE105F07F}"/>
          </ac:spMkLst>
        </pc:spChg>
        <pc:spChg chg="mod">
          <ac:chgData name="綾乃 播本" userId="2c20719708a137ea" providerId="LiveId" clId="{0DB4BEC0-381E-4111-B097-DAA483E3C958}" dt="2024-11-07T02:57:32.650" v="560"/>
          <ac:spMkLst>
            <pc:docMk/>
            <pc:sldMk cId="1891602005" sldId="282"/>
            <ac:spMk id="27" creationId="{8F32107D-8169-9F65-8590-5FEA155B3293}"/>
          </ac:spMkLst>
        </pc:spChg>
        <pc:spChg chg="mod">
          <ac:chgData name="綾乃 播本" userId="2c20719708a137ea" providerId="LiveId" clId="{0DB4BEC0-381E-4111-B097-DAA483E3C958}" dt="2024-11-07T02:57:32.650" v="560"/>
          <ac:spMkLst>
            <pc:docMk/>
            <pc:sldMk cId="1891602005" sldId="282"/>
            <ac:spMk id="28" creationId="{86B2B1CD-C922-6E1D-7F11-61408EF45446}"/>
          </ac:spMkLst>
        </pc:spChg>
        <pc:grpChg chg="add mod">
          <ac:chgData name="綾乃 播本" userId="2c20719708a137ea" providerId="LiveId" clId="{0DB4BEC0-381E-4111-B097-DAA483E3C958}" dt="2024-11-07T02:57:35.800" v="562" actId="1076"/>
          <ac:grpSpMkLst>
            <pc:docMk/>
            <pc:sldMk cId="1891602005" sldId="282"/>
            <ac:grpSpMk id="13" creationId="{92329BD6-E4A6-74B4-8EFF-9A9D2BE00D6D}"/>
          </ac:grpSpMkLst>
        </pc:grpChg>
        <pc:grpChg chg="mod">
          <ac:chgData name="綾乃 播本" userId="2c20719708a137ea" providerId="LiveId" clId="{0DB4BEC0-381E-4111-B097-DAA483E3C958}" dt="2024-11-07T02:57:32.650" v="560"/>
          <ac:grpSpMkLst>
            <pc:docMk/>
            <pc:sldMk cId="1891602005" sldId="282"/>
            <ac:grpSpMk id="15" creationId="{8662CB66-6898-E490-FE35-9D61F8037A63}"/>
          </ac:grpSpMkLst>
        </pc:grpChg>
        <pc:grpChg chg="mod">
          <ac:chgData name="綾乃 播本" userId="2c20719708a137ea" providerId="LiveId" clId="{0DB4BEC0-381E-4111-B097-DAA483E3C958}" dt="2024-11-07T02:57:32.650" v="560"/>
          <ac:grpSpMkLst>
            <pc:docMk/>
            <pc:sldMk cId="1891602005" sldId="282"/>
            <ac:grpSpMk id="17" creationId="{555E3A8A-CF40-1FAB-955B-1E959562924E}"/>
          </ac:grpSpMkLst>
        </pc:grpChg>
        <pc:picChg chg="add del mod ord">
          <ac:chgData name="綾乃 播本" userId="2c20719708a137ea" providerId="LiveId" clId="{0DB4BEC0-381E-4111-B097-DAA483E3C958}" dt="2024-11-07T02:46:42.852" v="350" actId="478"/>
          <ac:picMkLst>
            <pc:docMk/>
            <pc:sldMk cId="1891602005" sldId="282"/>
            <ac:picMk id="7" creationId="{79C9EB67-5CB6-C070-6918-849C7A915707}"/>
          </ac:picMkLst>
        </pc:picChg>
        <pc:picChg chg="add mod ord">
          <ac:chgData name="綾乃 播本" userId="2c20719708a137ea" providerId="LiveId" clId="{0DB4BEC0-381E-4111-B097-DAA483E3C958}" dt="2024-11-07T02:46:44.398" v="352" actId="167"/>
          <ac:picMkLst>
            <pc:docMk/>
            <pc:sldMk cId="1891602005" sldId="282"/>
            <ac:picMk id="12" creationId="{7E81048D-E80B-F7B4-1E99-F44FE2FA7ACB}"/>
          </ac:picMkLst>
        </pc:picChg>
        <pc:picChg chg="del">
          <ac:chgData name="綾乃 播本" userId="2c20719708a137ea" providerId="LiveId" clId="{0DB4BEC0-381E-4111-B097-DAA483E3C958}" dt="2024-11-07T02:37:08.562" v="192" actId="478"/>
          <ac:picMkLst>
            <pc:docMk/>
            <pc:sldMk cId="1891602005" sldId="282"/>
            <ac:picMk id="19" creationId="{0EEEF500-3FBA-5FD6-B272-FC33E63AB305}"/>
          </ac:picMkLst>
        </pc:picChg>
        <pc:picChg chg="del">
          <ac:chgData name="綾乃 播本" userId="2c20719708a137ea" providerId="LiveId" clId="{0DB4BEC0-381E-4111-B097-DAA483E3C958}" dt="2024-11-07T02:57:33.884" v="561" actId="478"/>
          <ac:picMkLst>
            <pc:docMk/>
            <pc:sldMk cId="1891602005" sldId="282"/>
            <ac:picMk id="22" creationId="{81C18B3D-1661-8F8F-C208-078F9D443E73}"/>
          </ac:picMkLst>
        </pc:picChg>
      </pc:sldChg>
      <pc:sldChg chg="addSp delSp modSp mod">
        <pc:chgData name="綾乃 播本" userId="2c20719708a137ea" providerId="LiveId" clId="{0DB4BEC0-381E-4111-B097-DAA483E3C958}" dt="2024-11-07T02:59:14.676" v="588" actId="1076"/>
        <pc:sldMkLst>
          <pc:docMk/>
          <pc:sldMk cId="2555880736" sldId="283"/>
        </pc:sldMkLst>
        <pc:spChg chg="mod">
          <ac:chgData name="綾乃 播本" userId="2c20719708a137ea" providerId="LiveId" clId="{0DB4BEC0-381E-4111-B097-DAA483E3C958}" dt="2024-11-07T02:59:14.676" v="588" actId="1076"/>
          <ac:spMkLst>
            <pc:docMk/>
            <pc:sldMk cId="2555880736" sldId="283"/>
            <ac:spMk id="4" creationId="{D1B22D4A-23EB-2E94-C627-861170CF5E71}"/>
          </ac:spMkLst>
        </pc:spChg>
        <pc:spChg chg="mod">
          <ac:chgData name="綾乃 播本" userId="2c20719708a137ea" providerId="LiveId" clId="{0DB4BEC0-381E-4111-B097-DAA483E3C958}" dt="2024-11-07T02:59:06.926" v="586" actId="207"/>
          <ac:spMkLst>
            <pc:docMk/>
            <pc:sldMk cId="2555880736" sldId="283"/>
            <ac:spMk id="5" creationId="{58BA5678-EA43-FE9E-B720-3172FFFE1178}"/>
          </ac:spMkLst>
        </pc:spChg>
        <pc:spChg chg="mod">
          <ac:chgData name="綾乃 播本" userId="2c20719708a137ea" providerId="LiveId" clId="{0DB4BEC0-381E-4111-B097-DAA483E3C958}" dt="2024-11-07T02:58:57.961" v="584" actId="207"/>
          <ac:spMkLst>
            <pc:docMk/>
            <pc:sldMk cId="2555880736" sldId="283"/>
            <ac:spMk id="11" creationId="{2CA241EC-CBDE-C041-C8B9-3D8B16FA0643}"/>
          </ac:spMkLst>
        </pc:spChg>
        <pc:spChg chg="mod">
          <ac:chgData name="綾乃 播本" userId="2c20719708a137ea" providerId="LiveId" clId="{0DB4BEC0-381E-4111-B097-DAA483E3C958}" dt="2024-11-07T02:59:02.709" v="585" actId="207"/>
          <ac:spMkLst>
            <pc:docMk/>
            <pc:sldMk cId="2555880736" sldId="283"/>
            <ac:spMk id="14" creationId="{E41422A2-DB67-36A2-3D79-E990398FF0BD}"/>
          </ac:spMkLst>
        </pc:spChg>
        <pc:spChg chg="mod">
          <ac:chgData name="綾乃 播本" userId="2c20719708a137ea" providerId="LiveId" clId="{0DB4BEC0-381E-4111-B097-DAA483E3C958}" dt="2024-11-07T02:59:10.584" v="587" actId="207"/>
          <ac:spMkLst>
            <pc:docMk/>
            <pc:sldMk cId="2555880736" sldId="283"/>
            <ac:spMk id="15" creationId="{5FE1A0E8-2DD4-CE73-F5F9-8DC03141D7C1}"/>
          </ac:spMkLst>
        </pc:spChg>
        <pc:spChg chg="mod">
          <ac:chgData name="綾乃 播本" userId="2c20719708a137ea" providerId="LiveId" clId="{0DB4BEC0-381E-4111-B097-DAA483E3C958}" dt="2024-11-07T02:58:50.230" v="581"/>
          <ac:spMkLst>
            <pc:docMk/>
            <pc:sldMk cId="2555880736" sldId="283"/>
            <ac:spMk id="16" creationId="{1519C6E6-F033-5A1B-FC25-C28F5F569E85}"/>
          </ac:spMkLst>
        </pc:spChg>
        <pc:spChg chg="mod">
          <ac:chgData name="綾乃 播本" userId="2c20719708a137ea" providerId="LiveId" clId="{0DB4BEC0-381E-4111-B097-DAA483E3C958}" dt="2024-11-07T02:58:50.230" v="581"/>
          <ac:spMkLst>
            <pc:docMk/>
            <pc:sldMk cId="2555880736" sldId="283"/>
            <ac:spMk id="17" creationId="{1B2285CB-3E29-AC3D-6F5D-548DE8699C54}"/>
          </ac:spMkLst>
        </pc:spChg>
        <pc:spChg chg="mod">
          <ac:chgData name="綾乃 播本" userId="2c20719708a137ea" providerId="LiveId" clId="{0DB4BEC0-381E-4111-B097-DAA483E3C958}" dt="2024-11-07T02:58:50.230" v="581"/>
          <ac:spMkLst>
            <pc:docMk/>
            <pc:sldMk cId="2555880736" sldId="283"/>
            <ac:spMk id="18" creationId="{6D15E740-F6E1-DB64-3D01-446698DE5BD0}"/>
          </ac:spMkLst>
        </pc:spChg>
        <pc:spChg chg="mod">
          <ac:chgData name="綾乃 播本" userId="2c20719708a137ea" providerId="LiveId" clId="{0DB4BEC0-381E-4111-B097-DAA483E3C958}" dt="2024-11-07T02:58:49.850" v="580" actId="1076"/>
          <ac:spMkLst>
            <pc:docMk/>
            <pc:sldMk cId="2555880736" sldId="283"/>
            <ac:spMk id="20" creationId="{B3E512DC-1D5E-86DD-16C4-D66F7E4BD36E}"/>
          </ac:spMkLst>
        </pc:spChg>
        <pc:spChg chg="mod">
          <ac:chgData name="綾乃 播本" userId="2c20719708a137ea" providerId="LiveId" clId="{0DB4BEC0-381E-4111-B097-DAA483E3C958}" dt="2024-11-07T02:58:50.230" v="581"/>
          <ac:spMkLst>
            <pc:docMk/>
            <pc:sldMk cId="2555880736" sldId="283"/>
            <ac:spMk id="21" creationId="{0F092EE2-D1D0-1926-128C-3CE1C31FA641}"/>
          </ac:spMkLst>
        </pc:spChg>
        <pc:spChg chg="mod">
          <ac:chgData name="綾乃 播本" userId="2c20719708a137ea" providerId="LiveId" clId="{0DB4BEC0-381E-4111-B097-DAA483E3C958}" dt="2024-11-07T02:58:50.230" v="581"/>
          <ac:spMkLst>
            <pc:docMk/>
            <pc:sldMk cId="2555880736" sldId="283"/>
            <ac:spMk id="23" creationId="{D0F9DC32-2EDD-AFD8-A1B7-8DD94288896B}"/>
          </ac:spMkLst>
        </pc:spChg>
        <pc:spChg chg="mod">
          <ac:chgData name="綾乃 播本" userId="2c20719708a137ea" providerId="LiveId" clId="{0DB4BEC0-381E-4111-B097-DAA483E3C958}" dt="2024-11-07T02:58:50.230" v="581"/>
          <ac:spMkLst>
            <pc:docMk/>
            <pc:sldMk cId="2555880736" sldId="283"/>
            <ac:spMk id="24" creationId="{611D1F94-AE85-0CC2-5AE7-313419814011}"/>
          </ac:spMkLst>
        </pc:spChg>
        <pc:spChg chg="mod">
          <ac:chgData name="綾乃 播本" userId="2c20719708a137ea" providerId="LiveId" clId="{0DB4BEC0-381E-4111-B097-DAA483E3C958}" dt="2024-11-07T02:58:50.230" v="581"/>
          <ac:spMkLst>
            <pc:docMk/>
            <pc:sldMk cId="2555880736" sldId="283"/>
            <ac:spMk id="25" creationId="{2E893B1B-2A97-85DA-FE51-FD135506853D}"/>
          </ac:spMkLst>
        </pc:spChg>
        <pc:spChg chg="mod">
          <ac:chgData name="綾乃 播本" userId="2c20719708a137ea" providerId="LiveId" clId="{0DB4BEC0-381E-4111-B097-DAA483E3C958}" dt="2024-11-07T02:58:50.230" v="581"/>
          <ac:spMkLst>
            <pc:docMk/>
            <pc:sldMk cId="2555880736" sldId="283"/>
            <ac:spMk id="26" creationId="{D346F588-D234-F71D-377D-9DBC931D89CE}"/>
          </ac:spMkLst>
        </pc:spChg>
        <pc:grpChg chg="add mod">
          <ac:chgData name="綾乃 播本" userId="2c20719708a137ea" providerId="LiveId" clId="{0DB4BEC0-381E-4111-B097-DAA483E3C958}" dt="2024-11-07T02:58:54.561" v="583" actId="1076"/>
          <ac:grpSpMkLst>
            <pc:docMk/>
            <pc:sldMk cId="2555880736" sldId="283"/>
            <ac:grpSpMk id="9" creationId="{949A1AFC-93E4-8B8D-DE75-1C552D618E72}"/>
          </ac:grpSpMkLst>
        </pc:grpChg>
        <pc:grpChg chg="mod">
          <ac:chgData name="綾乃 播本" userId="2c20719708a137ea" providerId="LiveId" clId="{0DB4BEC0-381E-4111-B097-DAA483E3C958}" dt="2024-11-07T02:58:50.230" v="581"/>
          <ac:grpSpMkLst>
            <pc:docMk/>
            <pc:sldMk cId="2555880736" sldId="283"/>
            <ac:grpSpMk id="12" creationId="{BA066B31-9F70-9459-4F7E-5B35C719F64F}"/>
          </ac:grpSpMkLst>
        </pc:grpChg>
        <pc:grpChg chg="mod">
          <ac:chgData name="綾乃 播本" userId="2c20719708a137ea" providerId="LiveId" clId="{0DB4BEC0-381E-4111-B097-DAA483E3C958}" dt="2024-11-07T02:58:50.230" v="581"/>
          <ac:grpSpMkLst>
            <pc:docMk/>
            <pc:sldMk cId="2555880736" sldId="283"/>
            <ac:grpSpMk id="13" creationId="{23B607DF-10E6-6C40-12D2-F1F377A45628}"/>
          </ac:grpSpMkLst>
        </pc:grpChg>
        <pc:picChg chg="add del mod ord">
          <ac:chgData name="綾乃 播本" userId="2c20719708a137ea" providerId="LiveId" clId="{0DB4BEC0-381E-4111-B097-DAA483E3C958}" dt="2024-11-07T02:46:46.033" v="353" actId="478"/>
          <ac:picMkLst>
            <pc:docMk/>
            <pc:sldMk cId="2555880736" sldId="283"/>
            <ac:picMk id="3" creationId="{A2CF999C-9B92-F1ED-C07A-59B3D80AFBEF}"/>
          </ac:picMkLst>
        </pc:picChg>
        <pc:picChg chg="add mod ord">
          <ac:chgData name="綾乃 播本" userId="2c20719708a137ea" providerId="LiveId" clId="{0DB4BEC0-381E-4111-B097-DAA483E3C958}" dt="2024-11-07T02:46:47.498" v="355" actId="167"/>
          <ac:picMkLst>
            <pc:docMk/>
            <pc:sldMk cId="2555880736" sldId="283"/>
            <ac:picMk id="8" creationId="{C54EF1D6-20A9-FE2A-0E73-20F913CD1ACE}"/>
          </ac:picMkLst>
        </pc:picChg>
        <pc:picChg chg="del">
          <ac:chgData name="綾乃 播本" userId="2c20719708a137ea" providerId="LiveId" clId="{0DB4BEC0-381E-4111-B097-DAA483E3C958}" dt="2024-11-07T02:37:00.024" v="186" actId="478"/>
          <ac:picMkLst>
            <pc:docMk/>
            <pc:sldMk cId="2555880736" sldId="283"/>
            <ac:picMk id="19" creationId="{66D72412-3581-27F3-970B-2E53B7D865AF}"/>
          </ac:picMkLst>
        </pc:picChg>
        <pc:picChg chg="del">
          <ac:chgData name="綾乃 播本" userId="2c20719708a137ea" providerId="LiveId" clId="{0DB4BEC0-381E-4111-B097-DAA483E3C958}" dt="2024-11-07T02:58:51.639" v="582" actId="478"/>
          <ac:picMkLst>
            <pc:docMk/>
            <pc:sldMk cId="2555880736" sldId="283"/>
            <ac:picMk id="22" creationId="{086070A0-A110-8352-D535-645EFE1C014D}"/>
          </ac:picMkLst>
        </pc:picChg>
      </pc:sldChg>
      <pc:sldChg chg="addSp delSp modSp mod">
        <pc:chgData name="綾乃 播本" userId="2c20719708a137ea" providerId="LiveId" clId="{0DB4BEC0-381E-4111-B097-DAA483E3C958}" dt="2024-11-07T03:00:04.785" v="597" actId="1076"/>
        <pc:sldMkLst>
          <pc:docMk/>
          <pc:sldMk cId="2053843718" sldId="284"/>
        </pc:sldMkLst>
        <pc:spChg chg="mod">
          <ac:chgData name="綾乃 播本" userId="2c20719708a137ea" providerId="LiveId" clId="{0DB4BEC0-381E-4111-B097-DAA483E3C958}" dt="2024-11-07T02:59:54.131" v="595" actId="1076"/>
          <ac:spMkLst>
            <pc:docMk/>
            <pc:sldMk cId="2053843718" sldId="284"/>
            <ac:spMk id="5" creationId="{414DD1D1-2BB0-8726-0A71-512F16BC23D2}"/>
          </ac:spMkLst>
        </pc:spChg>
        <pc:spChg chg="mod">
          <ac:chgData name="綾乃 播本" userId="2c20719708a137ea" providerId="LiveId" clId="{0DB4BEC0-381E-4111-B097-DAA483E3C958}" dt="2024-11-07T02:59:54.131" v="595" actId="1076"/>
          <ac:spMkLst>
            <pc:docMk/>
            <pc:sldMk cId="2053843718" sldId="284"/>
            <ac:spMk id="6" creationId="{498D873C-CFBA-19CC-0902-100A54C7314D}"/>
          </ac:spMkLst>
        </pc:spChg>
        <pc:spChg chg="mod">
          <ac:chgData name="綾乃 播本" userId="2c20719708a137ea" providerId="LiveId" clId="{0DB4BEC0-381E-4111-B097-DAA483E3C958}" dt="2024-11-07T02:59:54.131" v="595" actId="1076"/>
          <ac:spMkLst>
            <pc:docMk/>
            <pc:sldMk cId="2053843718" sldId="284"/>
            <ac:spMk id="7" creationId="{63FB88AA-6C72-FE24-BAB5-97DFD538A188}"/>
          </ac:spMkLst>
        </pc:spChg>
        <pc:spChg chg="mod">
          <ac:chgData name="綾乃 播本" userId="2c20719708a137ea" providerId="LiveId" clId="{0DB4BEC0-381E-4111-B097-DAA483E3C958}" dt="2024-11-07T02:59:54.131" v="595" actId="1076"/>
          <ac:spMkLst>
            <pc:docMk/>
            <pc:sldMk cId="2053843718" sldId="284"/>
            <ac:spMk id="11" creationId="{15D8FEC9-E42E-317A-108F-89452A8A3E50}"/>
          </ac:spMkLst>
        </pc:spChg>
        <pc:spChg chg="mod">
          <ac:chgData name="綾乃 播本" userId="2c20719708a137ea" providerId="LiveId" clId="{0DB4BEC0-381E-4111-B097-DAA483E3C958}" dt="2024-11-07T03:00:00.153" v="596" actId="1076"/>
          <ac:spMkLst>
            <pc:docMk/>
            <pc:sldMk cId="2053843718" sldId="284"/>
            <ac:spMk id="14" creationId="{EA3044E2-3582-5107-02DC-6DB4B25FD5E5}"/>
          </ac:spMkLst>
        </pc:spChg>
        <pc:spChg chg="mod">
          <ac:chgData name="綾乃 播本" userId="2c20719708a137ea" providerId="LiveId" clId="{0DB4BEC0-381E-4111-B097-DAA483E3C958}" dt="2024-11-07T03:00:04.785" v="597" actId="1076"/>
          <ac:spMkLst>
            <pc:docMk/>
            <pc:sldMk cId="2053843718" sldId="284"/>
            <ac:spMk id="15" creationId="{B85568C7-A518-8757-F42C-B6A9FE35A3C0}"/>
          </ac:spMkLst>
        </pc:spChg>
        <pc:spChg chg="mod">
          <ac:chgData name="綾乃 播本" userId="2c20719708a137ea" providerId="LiveId" clId="{0DB4BEC0-381E-4111-B097-DAA483E3C958}" dt="2024-11-07T02:59:24.729" v="589"/>
          <ac:spMkLst>
            <pc:docMk/>
            <pc:sldMk cId="2053843718" sldId="284"/>
            <ac:spMk id="17" creationId="{F34B0D15-7D68-20CB-91D6-287FF9955F27}"/>
          </ac:spMkLst>
        </pc:spChg>
        <pc:spChg chg="mod">
          <ac:chgData name="綾乃 播本" userId="2c20719708a137ea" providerId="LiveId" clId="{0DB4BEC0-381E-4111-B097-DAA483E3C958}" dt="2024-11-07T02:59:24.729" v="589"/>
          <ac:spMkLst>
            <pc:docMk/>
            <pc:sldMk cId="2053843718" sldId="284"/>
            <ac:spMk id="18" creationId="{8CA0679A-D843-520B-6E98-B62054F418E4}"/>
          </ac:spMkLst>
        </pc:spChg>
        <pc:spChg chg="mod">
          <ac:chgData name="綾乃 播本" userId="2c20719708a137ea" providerId="LiveId" clId="{0DB4BEC0-381E-4111-B097-DAA483E3C958}" dt="2024-11-07T02:59:24.729" v="589"/>
          <ac:spMkLst>
            <pc:docMk/>
            <pc:sldMk cId="2053843718" sldId="284"/>
            <ac:spMk id="21" creationId="{B70BD39F-4353-71E9-4CC3-5F02C1513E8A}"/>
          </ac:spMkLst>
        </pc:spChg>
        <pc:spChg chg="mod">
          <ac:chgData name="綾乃 播本" userId="2c20719708a137ea" providerId="LiveId" clId="{0DB4BEC0-381E-4111-B097-DAA483E3C958}" dt="2024-11-07T02:59:24.729" v="589"/>
          <ac:spMkLst>
            <pc:docMk/>
            <pc:sldMk cId="2053843718" sldId="284"/>
            <ac:spMk id="23" creationId="{E6CC3AA1-FA72-7B7E-9396-4B817A6A6ABB}"/>
          </ac:spMkLst>
        </pc:spChg>
        <pc:spChg chg="mod">
          <ac:chgData name="綾乃 播本" userId="2c20719708a137ea" providerId="LiveId" clId="{0DB4BEC0-381E-4111-B097-DAA483E3C958}" dt="2024-11-07T02:59:24.729" v="589"/>
          <ac:spMkLst>
            <pc:docMk/>
            <pc:sldMk cId="2053843718" sldId="284"/>
            <ac:spMk id="24" creationId="{548C20BD-549D-553B-1968-BFA073293D9A}"/>
          </ac:spMkLst>
        </pc:spChg>
        <pc:spChg chg="mod">
          <ac:chgData name="綾乃 播本" userId="2c20719708a137ea" providerId="LiveId" clId="{0DB4BEC0-381E-4111-B097-DAA483E3C958}" dt="2024-11-07T02:59:24.729" v="589"/>
          <ac:spMkLst>
            <pc:docMk/>
            <pc:sldMk cId="2053843718" sldId="284"/>
            <ac:spMk id="25" creationId="{2F141C3C-8469-AFF3-D6D2-975CE4227C08}"/>
          </ac:spMkLst>
        </pc:spChg>
        <pc:spChg chg="mod">
          <ac:chgData name="綾乃 播本" userId="2c20719708a137ea" providerId="LiveId" clId="{0DB4BEC0-381E-4111-B097-DAA483E3C958}" dt="2024-11-07T02:59:24.729" v="589"/>
          <ac:spMkLst>
            <pc:docMk/>
            <pc:sldMk cId="2053843718" sldId="284"/>
            <ac:spMk id="26" creationId="{066D9906-3E71-8F75-142F-8460F137A767}"/>
          </ac:spMkLst>
        </pc:spChg>
        <pc:spChg chg="mod">
          <ac:chgData name="綾乃 播本" userId="2c20719708a137ea" providerId="LiveId" clId="{0DB4BEC0-381E-4111-B097-DAA483E3C958}" dt="2024-11-07T02:59:24.729" v="589"/>
          <ac:spMkLst>
            <pc:docMk/>
            <pc:sldMk cId="2053843718" sldId="284"/>
            <ac:spMk id="27" creationId="{AEFB54E1-C661-960D-91A1-231AAF37335A}"/>
          </ac:spMkLst>
        </pc:spChg>
        <pc:grpChg chg="add mod">
          <ac:chgData name="綾乃 播本" userId="2c20719708a137ea" providerId="LiveId" clId="{0DB4BEC0-381E-4111-B097-DAA483E3C958}" dt="2024-11-07T02:59:24.729" v="589"/>
          <ac:grpSpMkLst>
            <pc:docMk/>
            <pc:sldMk cId="2053843718" sldId="284"/>
            <ac:grpSpMk id="12" creationId="{4AA1D25E-1ECD-7660-9624-E35F6F91A108}"/>
          </ac:grpSpMkLst>
        </pc:grpChg>
        <pc:grpChg chg="mod">
          <ac:chgData name="綾乃 播本" userId="2c20719708a137ea" providerId="LiveId" clId="{0DB4BEC0-381E-4111-B097-DAA483E3C958}" dt="2024-11-07T02:59:24.729" v="589"/>
          <ac:grpSpMkLst>
            <pc:docMk/>
            <pc:sldMk cId="2053843718" sldId="284"/>
            <ac:grpSpMk id="13" creationId="{F8C59E86-351D-E897-EBBF-20BFB07ABA17}"/>
          </ac:grpSpMkLst>
        </pc:grpChg>
        <pc:grpChg chg="mod">
          <ac:chgData name="綾乃 播本" userId="2c20719708a137ea" providerId="LiveId" clId="{0DB4BEC0-381E-4111-B097-DAA483E3C958}" dt="2024-11-07T02:59:24.729" v="589"/>
          <ac:grpSpMkLst>
            <pc:docMk/>
            <pc:sldMk cId="2053843718" sldId="284"/>
            <ac:grpSpMk id="16" creationId="{15BA5749-F411-930A-B3AE-0BEBBCFD9B30}"/>
          </ac:grpSpMkLst>
        </pc:grpChg>
        <pc:picChg chg="add del mod ord">
          <ac:chgData name="綾乃 播本" userId="2c20719708a137ea" providerId="LiveId" clId="{0DB4BEC0-381E-4111-B097-DAA483E3C958}" dt="2024-11-07T02:46:49.896" v="356" actId="478"/>
          <ac:picMkLst>
            <pc:docMk/>
            <pc:sldMk cId="2053843718" sldId="284"/>
            <ac:picMk id="3" creationId="{187D39F7-AFA0-B308-16B5-3BECE4F95820}"/>
          </ac:picMkLst>
        </pc:picChg>
        <pc:picChg chg="add mod ord">
          <ac:chgData name="綾乃 播本" userId="2c20719708a137ea" providerId="LiveId" clId="{0DB4BEC0-381E-4111-B097-DAA483E3C958}" dt="2024-11-07T02:46:51.361" v="358" actId="167"/>
          <ac:picMkLst>
            <pc:docMk/>
            <pc:sldMk cId="2053843718" sldId="284"/>
            <ac:picMk id="9" creationId="{0BA2BD1E-70BA-A87B-8B66-A1D4E2B7D1D1}"/>
          </ac:picMkLst>
        </pc:picChg>
        <pc:picChg chg="del">
          <ac:chgData name="綾乃 播本" userId="2c20719708a137ea" providerId="LiveId" clId="{0DB4BEC0-381E-4111-B097-DAA483E3C958}" dt="2024-11-07T02:37:03.561" v="189" actId="478"/>
          <ac:picMkLst>
            <pc:docMk/>
            <pc:sldMk cId="2053843718" sldId="284"/>
            <ac:picMk id="19" creationId="{FB2209A7-A257-ECA6-7568-FB0B89F2B9CC}"/>
          </ac:picMkLst>
        </pc:picChg>
        <pc:picChg chg="del">
          <ac:chgData name="綾乃 播本" userId="2c20719708a137ea" providerId="LiveId" clId="{0DB4BEC0-381E-4111-B097-DAA483E3C958}" dt="2024-11-07T02:59:26.958" v="590" actId="478"/>
          <ac:picMkLst>
            <pc:docMk/>
            <pc:sldMk cId="2053843718" sldId="284"/>
            <ac:picMk id="22" creationId="{E80C656E-6A2A-19EA-265B-8FA7D0B2EB65}"/>
          </ac:picMkLst>
        </pc:picChg>
      </pc:sldChg>
      <pc:sldChg chg="addSp delSp modSp mod">
        <pc:chgData name="綾乃 播本" userId="2c20719708a137ea" providerId="LiveId" clId="{0DB4BEC0-381E-4111-B097-DAA483E3C958}" dt="2024-11-07T03:00:27.824" v="604" actId="207"/>
        <pc:sldMkLst>
          <pc:docMk/>
          <pc:sldMk cId="2997177264" sldId="285"/>
        </pc:sldMkLst>
        <pc:spChg chg="mod">
          <ac:chgData name="綾乃 播本" userId="2c20719708a137ea" providerId="LiveId" clId="{0DB4BEC0-381E-4111-B097-DAA483E3C958}" dt="2024-11-07T03:00:24.189" v="603" actId="207"/>
          <ac:spMkLst>
            <pc:docMk/>
            <pc:sldMk cId="2997177264" sldId="285"/>
            <ac:spMk id="5" creationId="{38FA5745-BD56-7D96-0EB3-D99B6C69D2EC}"/>
          </ac:spMkLst>
        </pc:spChg>
        <pc:spChg chg="mod">
          <ac:chgData name="綾乃 播本" userId="2c20719708a137ea" providerId="LiveId" clId="{0DB4BEC0-381E-4111-B097-DAA483E3C958}" dt="2024-11-07T03:00:17.076" v="601" actId="207"/>
          <ac:spMkLst>
            <pc:docMk/>
            <pc:sldMk cId="2997177264" sldId="285"/>
            <ac:spMk id="11" creationId="{FF7BEBF4-8F80-82A4-693C-061D3BC09FD3}"/>
          </ac:spMkLst>
        </pc:spChg>
        <pc:spChg chg="mod">
          <ac:chgData name="綾乃 播本" userId="2c20719708a137ea" providerId="LiveId" clId="{0DB4BEC0-381E-4111-B097-DAA483E3C958}" dt="2024-11-07T03:00:20.962" v="602" actId="207"/>
          <ac:spMkLst>
            <pc:docMk/>
            <pc:sldMk cId="2997177264" sldId="285"/>
            <ac:spMk id="14" creationId="{6D5291A2-FAD0-E7E9-5913-7C67CC370826}"/>
          </ac:spMkLst>
        </pc:spChg>
        <pc:spChg chg="mod">
          <ac:chgData name="綾乃 播本" userId="2c20719708a137ea" providerId="LiveId" clId="{0DB4BEC0-381E-4111-B097-DAA483E3C958}" dt="2024-11-07T03:00:27.824" v="604" actId="207"/>
          <ac:spMkLst>
            <pc:docMk/>
            <pc:sldMk cId="2997177264" sldId="285"/>
            <ac:spMk id="15" creationId="{B63046C9-D677-C1BE-73DA-357E9236487B}"/>
          </ac:spMkLst>
        </pc:spChg>
        <pc:spChg chg="mod">
          <ac:chgData name="綾乃 播本" userId="2c20719708a137ea" providerId="LiveId" clId="{0DB4BEC0-381E-4111-B097-DAA483E3C958}" dt="2024-11-07T03:00:08.958" v="598"/>
          <ac:spMkLst>
            <pc:docMk/>
            <pc:sldMk cId="2997177264" sldId="285"/>
            <ac:spMk id="17" creationId="{F36360F3-3832-B9B0-276C-273701082EB7}"/>
          </ac:spMkLst>
        </pc:spChg>
        <pc:spChg chg="mod">
          <ac:chgData name="綾乃 播本" userId="2c20719708a137ea" providerId="LiveId" clId="{0DB4BEC0-381E-4111-B097-DAA483E3C958}" dt="2024-11-07T03:00:08.958" v="598"/>
          <ac:spMkLst>
            <pc:docMk/>
            <pc:sldMk cId="2997177264" sldId="285"/>
            <ac:spMk id="18" creationId="{3EEBA63D-4FD2-3F1D-B15F-6BE469643B30}"/>
          </ac:spMkLst>
        </pc:spChg>
        <pc:spChg chg="mod">
          <ac:chgData name="綾乃 播本" userId="2c20719708a137ea" providerId="LiveId" clId="{0DB4BEC0-381E-4111-B097-DAA483E3C958}" dt="2024-11-07T03:00:08.958" v="598"/>
          <ac:spMkLst>
            <pc:docMk/>
            <pc:sldMk cId="2997177264" sldId="285"/>
            <ac:spMk id="21" creationId="{5C9EC7A4-73E7-7E6F-06F7-10440AF2B08F}"/>
          </ac:spMkLst>
        </pc:spChg>
        <pc:spChg chg="mod">
          <ac:chgData name="綾乃 播本" userId="2c20719708a137ea" providerId="LiveId" clId="{0DB4BEC0-381E-4111-B097-DAA483E3C958}" dt="2024-11-07T03:00:08.958" v="598"/>
          <ac:spMkLst>
            <pc:docMk/>
            <pc:sldMk cId="2997177264" sldId="285"/>
            <ac:spMk id="23" creationId="{6346F7E2-3CEE-A328-5407-B89CD1C46227}"/>
          </ac:spMkLst>
        </pc:spChg>
        <pc:spChg chg="mod">
          <ac:chgData name="綾乃 播本" userId="2c20719708a137ea" providerId="LiveId" clId="{0DB4BEC0-381E-4111-B097-DAA483E3C958}" dt="2024-11-07T03:00:08.958" v="598"/>
          <ac:spMkLst>
            <pc:docMk/>
            <pc:sldMk cId="2997177264" sldId="285"/>
            <ac:spMk id="24" creationId="{9D61B84E-BA18-93B2-79A2-2A53F43612BC}"/>
          </ac:spMkLst>
        </pc:spChg>
        <pc:spChg chg="mod">
          <ac:chgData name="綾乃 播本" userId="2c20719708a137ea" providerId="LiveId" clId="{0DB4BEC0-381E-4111-B097-DAA483E3C958}" dt="2024-11-07T03:00:08.958" v="598"/>
          <ac:spMkLst>
            <pc:docMk/>
            <pc:sldMk cId="2997177264" sldId="285"/>
            <ac:spMk id="25" creationId="{E3D9BC5E-2FA0-F251-EA7F-302526014A92}"/>
          </ac:spMkLst>
        </pc:spChg>
        <pc:spChg chg="mod">
          <ac:chgData name="綾乃 播本" userId="2c20719708a137ea" providerId="LiveId" clId="{0DB4BEC0-381E-4111-B097-DAA483E3C958}" dt="2024-11-07T03:00:08.958" v="598"/>
          <ac:spMkLst>
            <pc:docMk/>
            <pc:sldMk cId="2997177264" sldId="285"/>
            <ac:spMk id="26" creationId="{8339168B-8ED6-D605-803C-F32088255955}"/>
          </ac:spMkLst>
        </pc:spChg>
        <pc:spChg chg="mod">
          <ac:chgData name="綾乃 播本" userId="2c20719708a137ea" providerId="LiveId" clId="{0DB4BEC0-381E-4111-B097-DAA483E3C958}" dt="2024-11-07T03:00:08.958" v="598"/>
          <ac:spMkLst>
            <pc:docMk/>
            <pc:sldMk cId="2997177264" sldId="285"/>
            <ac:spMk id="27" creationId="{035092D9-4EB2-7788-034D-E8CA07002600}"/>
          </ac:spMkLst>
        </pc:spChg>
        <pc:grpChg chg="add mod">
          <ac:chgData name="綾乃 播本" userId="2c20719708a137ea" providerId="LiveId" clId="{0DB4BEC0-381E-4111-B097-DAA483E3C958}" dt="2024-11-07T03:00:13.208" v="600" actId="1076"/>
          <ac:grpSpMkLst>
            <pc:docMk/>
            <pc:sldMk cId="2997177264" sldId="285"/>
            <ac:grpSpMk id="12" creationId="{B643EEBF-A182-F9BC-F573-960003136180}"/>
          </ac:grpSpMkLst>
        </pc:grpChg>
        <pc:grpChg chg="mod">
          <ac:chgData name="綾乃 播本" userId="2c20719708a137ea" providerId="LiveId" clId="{0DB4BEC0-381E-4111-B097-DAA483E3C958}" dt="2024-11-07T03:00:08.958" v="598"/>
          <ac:grpSpMkLst>
            <pc:docMk/>
            <pc:sldMk cId="2997177264" sldId="285"/>
            <ac:grpSpMk id="13" creationId="{E07D9E1E-0659-33E9-8F68-0FDCDB9D9D0F}"/>
          </ac:grpSpMkLst>
        </pc:grpChg>
        <pc:grpChg chg="mod">
          <ac:chgData name="綾乃 播本" userId="2c20719708a137ea" providerId="LiveId" clId="{0DB4BEC0-381E-4111-B097-DAA483E3C958}" dt="2024-11-07T03:00:08.958" v="598"/>
          <ac:grpSpMkLst>
            <pc:docMk/>
            <pc:sldMk cId="2997177264" sldId="285"/>
            <ac:grpSpMk id="16" creationId="{4A6D9174-3B76-211F-12FC-F0A2FB776A99}"/>
          </ac:grpSpMkLst>
        </pc:grpChg>
        <pc:picChg chg="add del mod ord">
          <ac:chgData name="綾乃 播本" userId="2c20719708a137ea" providerId="LiveId" clId="{0DB4BEC0-381E-4111-B097-DAA483E3C958}" dt="2024-11-07T02:46:52.899" v="359" actId="478"/>
          <ac:picMkLst>
            <pc:docMk/>
            <pc:sldMk cId="2997177264" sldId="285"/>
            <ac:picMk id="3" creationId="{BF5EE4EE-6BCC-E8A1-32CF-A8CAF7842BCF}"/>
          </ac:picMkLst>
        </pc:picChg>
        <pc:picChg chg="add mod ord">
          <ac:chgData name="綾乃 播本" userId="2c20719708a137ea" providerId="LiveId" clId="{0DB4BEC0-381E-4111-B097-DAA483E3C958}" dt="2024-11-07T02:46:54.443" v="361" actId="167"/>
          <ac:picMkLst>
            <pc:docMk/>
            <pc:sldMk cId="2997177264" sldId="285"/>
            <ac:picMk id="9" creationId="{D668CEEB-464E-B020-72BD-4FFC1C0F81DA}"/>
          </ac:picMkLst>
        </pc:picChg>
        <pc:picChg chg="del">
          <ac:chgData name="綾乃 播本" userId="2c20719708a137ea" providerId="LiveId" clId="{0DB4BEC0-381E-4111-B097-DAA483E3C958}" dt="2024-11-07T02:37:12.774" v="195" actId="478"/>
          <ac:picMkLst>
            <pc:docMk/>
            <pc:sldMk cId="2997177264" sldId="285"/>
            <ac:picMk id="19" creationId="{0D95C4B9-BA70-A064-9D22-F54723180034}"/>
          </ac:picMkLst>
        </pc:picChg>
        <pc:picChg chg="del">
          <ac:chgData name="綾乃 播本" userId="2c20719708a137ea" providerId="LiveId" clId="{0DB4BEC0-381E-4111-B097-DAA483E3C958}" dt="2024-11-07T03:00:10.642" v="599" actId="478"/>
          <ac:picMkLst>
            <pc:docMk/>
            <pc:sldMk cId="2997177264" sldId="285"/>
            <ac:picMk id="22" creationId="{A4648662-7159-AF59-C2F4-AE5E37998EC3}"/>
          </ac:picMkLst>
        </pc:picChg>
      </pc:sldChg>
      <pc:sldChg chg="addSp delSp modSp mod">
        <pc:chgData name="綾乃 播本" userId="2c20719708a137ea" providerId="LiveId" clId="{0DB4BEC0-381E-4111-B097-DAA483E3C958}" dt="2024-11-07T03:01:02.007" v="613" actId="1076"/>
        <pc:sldMkLst>
          <pc:docMk/>
          <pc:sldMk cId="1821462875" sldId="286"/>
        </pc:sldMkLst>
        <pc:spChg chg="mod">
          <ac:chgData name="綾乃 播本" userId="2c20719708a137ea" providerId="LiveId" clId="{0DB4BEC0-381E-4111-B097-DAA483E3C958}" dt="2024-11-07T03:00:56.855" v="612" actId="207"/>
          <ac:spMkLst>
            <pc:docMk/>
            <pc:sldMk cId="1821462875" sldId="286"/>
            <ac:spMk id="3" creationId="{41B66F46-8ED6-C3AE-86D9-EC769B16B04E}"/>
          </ac:spMkLst>
        </pc:spChg>
        <pc:spChg chg="mod">
          <ac:chgData name="綾乃 播本" userId="2c20719708a137ea" providerId="LiveId" clId="{0DB4BEC0-381E-4111-B097-DAA483E3C958}" dt="2024-11-07T03:01:02.007" v="613" actId="1076"/>
          <ac:spMkLst>
            <pc:docMk/>
            <pc:sldMk cId="1821462875" sldId="286"/>
            <ac:spMk id="4" creationId="{4616FC9E-3773-F40B-59B2-4EC0429F1B94}"/>
          </ac:spMkLst>
        </pc:spChg>
        <pc:spChg chg="mod">
          <ac:chgData name="綾乃 播本" userId="2c20719708a137ea" providerId="LiveId" clId="{0DB4BEC0-381E-4111-B097-DAA483E3C958}" dt="2024-11-07T03:00:43.822" v="609" actId="207"/>
          <ac:spMkLst>
            <pc:docMk/>
            <pc:sldMk cId="1821462875" sldId="286"/>
            <ac:spMk id="5" creationId="{E7F16C95-69E5-2653-6871-FDCD246D797B}"/>
          </ac:spMkLst>
        </pc:spChg>
        <pc:spChg chg="mod">
          <ac:chgData name="綾乃 播本" userId="2c20719708a137ea" providerId="LiveId" clId="{0DB4BEC0-381E-4111-B097-DAA483E3C958}" dt="2024-11-07T03:00:40.368" v="608" actId="207"/>
          <ac:spMkLst>
            <pc:docMk/>
            <pc:sldMk cId="1821462875" sldId="286"/>
            <ac:spMk id="11" creationId="{9F846DE9-A83B-7FE2-6449-78BD56BDA32B}"/>
          </ac:spMkLst>
        </pc:spChg>
        <pc:spChg chg="mod">
          <ac:chgData name="綾乃 播本" userId="2c20719708a137ea" providerId="LiveId" clId="{0DB4BEC0-381E-4111-B097-DAA483E3C958}" dt="2024-11-07T03:00:51.053" v="611" actId="207"/>
          <ac:spMkLst>
            <pc:docMk/>
            <pc:sldMk cId="1821462875" sldId="286"/>
            <ac:spMk id="14" creationId="{7DC057BE-24D0-0280-524F-82AE825EDAB1}"/>
          </ac:spMkLst>
        </pc:spChg>
        <pc:spChg chg="mod">
          <ac:chgData name="綾乃 播本" userId="2c20719708a137ea" providerId="LiveId" clId="{0DB4BEC0-381E-4111-B097-DAA483E3C958}" dt="2024-11-07T03:00:47.487" v="610" actId="207"/>
          <ac:spMkLst>
            <pc:docMk/>
            <pc:sldMk cId="1821462875" sldId="286"/>
            <ac:spMk id="15" creationId="{FE0E8624-2349-E616-0666-5F74B956DB2C}"/>
          </ac:spMkLst>
        </pc:spChg>
        <pc:spChg chg="mod">
          <ac:chgData name="綾乃 播本" userId="2c20719708a137ea" providerId="LiveId" clId="{0DB4BEC0-381E-4111-B097-DAA483E3C958}" dt="2024-11-07T03:00:33.351" v="605"/>
          <ac:spMkLst>
            <pc:docMk/>
            <pc:sldMk cId="1821462875" sldId="286"/>
            <ac:spMk id="18" creationId="{FCAF1014-C541-5842-8842-2357E74EDAD4}"/>
          </ac:spMkLst>
        </pc:spChg>
        <pc:spChg chg="mod">
          <ac:chgData name="綾乃 播本" userId="2c20719708a137ea" providerId="LiveId" clId="{0DB4BEC0-381E-4111-B097-DAA483E3C958}" dt="2024-11-07T03:00:33.351" v="605"/>
          <ac:spMkLst>
            <pc:docMk/>
            <pc:sldMk cId="1821462875" sldId="286"/>
            <ac:spMk id="21" creationId="{6464D4FD-931B-7813-E83B-59B4C7E229A2}"/>
          </ac:spMkLst>
        </pc:spChg>
        <pc:spChg chg="mod">
          <ac:chgData name="綾乃 播本" userId="2c20719708a137ea" providerId="LiveId" clId="{0DB4BEC0-381E-4111-B097-DAA483E3C958}" dt="2024-11-07T03:00:33.351" v="605"/>
          <ac:spMkLst>
            <pc:docMk/>
            <pc:sldMk cId="1821462875" sldId="286"/>
            <ac:spMk id="23" creationId="{613E6C16-E96B-1090-574E-A077BD146166}"/>
          </ac:spMkLst>
        </pc:spChg>
        <pc:spChg chg="mod">
          <ac:chgData name="綾乃 播本" userId="2c20719708a137ea" providerId="LiveId" clId="{0DB4BEC0-381E-4111-B097-DAA483E3C958}" dt="2024-11-07T03:00:33.351" v="605"/>
          <ac:spMkLst>
            <pc:docMk/>
            <pc:sldMk cId="1821462875" sldId="286"/>
            <ac:spMk id="24" creationId="{484BF2B2-665B-2F9F-EA55-B1EED35C055F}"/>
          </ac:spMkLst>
        </pc:spChg>
        <pc:spChg chg="mod">
          <ac:chgData name="綾乃 播本" userId="2c20719708a137ea" providerId="LiveId" clId="{0DB4BEC0-381E-4111-B097-DAA483E3C958}" dt="2024-11-07T03:00:33.351" v="605"/>
          <ac:spMkLst>
            <pc:docMk/>
            <pc:sldMk cId="1821462875" sldId="286"/>
            <ac:spMk id="25" creationId="{1FA44E00-238F-1609-B488-FE4E357FB09D}"/>
          </ac:spMkLst>
        </pc:spChg>
        <pc:spChg chg="mod">
          <ac:chgData name="綾乃 播本" userId="2c20719708a137ea" providerId="LiveId" clId="{0DB4BEC0-381E-4111-B097-DAA483E3C958}" dt="2024-11-07T03:00:33.351" v="605"/>
          <ac:spMkLst>
            <pc:docMk/>
            <pc:sldMk cId="1821462875" sldId="286"/>
            <ac:spMk id="26" creationId="{58031703-D380-D468-1043-CB30B352AD17}"/>
          </ac:spMkLst>
        </pc:spChg>
        <pc:spChg chg="mod">
          <ac:chgData name="綾乃 播本" userId="2c20719708a137ea" providerId="LiveId" clId="{0DB4BEC0-381E-4111-B097-DAA483E3C958}" dt="2024-11-07T03:00:33.351" v="605"/>
          <ac:spMkLst>
            <pc:docMk/>
            <pc:sldMk cId="1821462875" sldId="286"/>
            <ac:spMk id="27" creationId="{20A537DE-1D5A-A918-05F2-E934D9D8349F}"/>
          </ac:spMkLst>
        </pc:spChg>
        <pc:spChg chg="mod">
          <ac:chgData name="綾乃 播本" userId="2c20719708a137ea" providerId="LiveId" clId="{0DB4BEC0-381E-4111-B097-DAA483E3C958}" dt="2024-11-07T03:00:33.351" v="605"/>
          <ac:spMkLst>
            <pc:docMk/>
            <pc:sldMk cId="1821462875" sldId="286"/>
            <ac:spMk id="28" creationId="{9901A200-74AD-561A-5185-3815B0F30D17}"/>
          </ac:spMkLst>
        </pc:spChg>
        <pc:grpChg chg="add mod">
          <ac:chgData name="綾乃 播本" userId="2c20719708a137ea" providerId="LiveId" clId="{0DB4BEC0-381E-4111-B097-DAA483E3C958}" dt="2024-11-07T03:00:37.357" v="607" actId="1076"/>
          <ac:grpSpMkLst>
            <pc:docMk/>
            <pc:sldMk cId="1821462875" sldId="286"/>
            <ac:grpSpMk id="13" creationId="{586D9C59-0B62-0DBF-DB97-99E934ABAD6D}"/>
          </ac:grpSpMkLst>
        </pc:grpChg>
        <pc:grpChg chg="mod">
          <ac:chgData name="綾乃 播本" userId="2c20719708a137ea" providerId="LiveId" clId="{0DB4BEC0-381E-4111-B097-DAA483E3C958}" dt="2024-11-07T03:00:33.351" v="605"/>
          <ac:grpSpMkLst>
            <pc:docMk/>
            <pc:sldMk cId="1821462875" sldId="286"/>
            <ac:grpSpMk id="16" creationId="{A1B0F9D4-CEED-48DB-133A-82CD0618EFA9}"/>
          </ac:grpSpMkLst>
        </pc:grpChg>
        <pc:grpChg chg="mod">
          <ac:chgData name="綾乃 播本" userId="2c20719708a137ea" providerId="LiveId" clId="{0DB4BEC0-381E-4111-B097-DAA483E3C958}" dt="2024-11-07T03:00:33.351" v="605"/>
          <ac:grpSpMkLst>
            <pc:docMk/>
            <pc:sldMk cId="1821462875" sldId="286"/>
            <ac:grpSpMk id="17" creationId="{22F5A92C-FCF1-F387-A6A8-FA5A717B8099}"/>
          </ac:grpSpMkLst>
        </pc:grpChg>
        <pc:picChg chg="add del mod ord">
          <ac:chgData name="綾乃 播本" userId="2c20719708a137ea" providerId="LiveId" clId="{0DB4BEC0-381E-4111-B097-DAA483E3C958}" dt="2024-11-07T02:46:55.932" v="362" actId="478"/>
          <ac:picMkLst>
            <pc:docMk/>
            <pc:sldMk cId="1821462875" sldId="286"/>
            <ac:picMk id="7" creationId="{7E14058B-60F2-4361-AF8A-B0B68CD2D285}"/>
          </ac:picMkLst>
        </pc:picChg>
        <pc:picChg chg="add mod ord">
          <ac:chgData name="綾乃 播本" userId="2c20719708a137ea" providerId="LiveId" clId="{0DB4BEC0-381E-4111-B097-DAA483E3C958}" dt="2024-11-07T02:46:57.444" v="364" actId="167"/>
          <ac:picMkLst>
            <pc:docMk/>
            <pc:sldMk cId="1821462875" sldId="286"/>
            <ac:picMk id="12" creationId="{6E4EF839-1C99-F20A-95A1-9D92FC9C3125}"/>
          </ac:picMkLst>
        </pc:picChg>
        <pc:picChg chg="del">
          <ac:chgData name="綾乃 播本" userId="2c20719708a137ea" providerId="LiveId" clId="{0DB4BEC0-381E-4111-B097-DAA483E3C958}" dt="2024-11-07T02:37:17.740" v="198" actId="478"/>
          <ac:picMkLst>
            <pc:docMk/>
            <pc:sldMk cId="1821462875" sldId="286"/>
            <ac:picMk id="19" creationId="{5ACBEF7C-5A84-B46A-1BA1-4EB5ADC5F8CC}"/>
          </ac:picMkLst>
        </pc:picChg>
        <pc:picChg chg="del">
          <ac:chgData name="綾乃 播本" userId="2c20719708a137ea" providerId="LiveId" clId="{0DB4BEC0-381E-4111-B097-DAA483E3C958}" dt="2024-11-07T03:00:34.906" v="606" actId="478"/>
          <ac:picMkLst>
            <pc:docMk/>
            <pc:sldMk cId="1821462875" sldId="286"/>
            <ac:picMk id="22" creationId="{F65184AE-B041-EB0E-EB25-D5D42278BE13}"/>
          </ac:picMkLst>
        </pc:picChg>
      </pc:sldChg>
      <pc:sldChg chg="addSp delSp modSp mod">
        <pc:chgData name="綾乃 播本" userId="2c20719708a137ea" providerId="LiveId" clId="{0DB4BEC0-381E-4111-B097-DAA483E3C958}" dt="2024-11-07T03:02:08.664" v="626" actId="1076"/>
        <pc:sldMkLst>
          <pc:docMk/>
          <pc:sldMk cId="4183091282" sldId="287"/>
        </pc:sldMkLst>
        <pc:spChg chg="mod">
          <ac:chgData name="綾乃 播本" userId="2c20719708a137ea" providerId="LiveId" clId="{0DB4BEC0-381E-4111-B097-DAA483E3C958}" dt="2024-11-07T03:01:55.284" v="623" actId="1076"/>
          <ac:spMkLst>
            <pc:docMk/>
            <pc:sldMk cId="4183091282" sldId="287"/>
            <ac:spMk id="3" creationId="{1368683A-2B88-0973-10D3-FF636D95AF30}"/>
          </ac:spMkLst>
        </pc:spChg>
        <pc:spChg chg="mod">
          <ac:chgData name="綾乃 播本" userId="2c20719708a137ea" providerId="LiveId" clId="{0DB4BEC0-381E-4111-B097-DAA483E3C958}" dt="2024-11-07T03:01:55.284" v="623" actId="1076"/>
          <ac:spMkLst>
            <pc:docMk/>
            <pc:sldMk cId="4183091282" sldId="287"/>
            <ac:spMk id="4" creationId="{5EF42757-AA2D-9322-FFD1-44B577713946}"/>
          </ac:spMkLst>
        </pc:spChg>
        <pc:spChg chg="mod">
          <ac:chgData name="綾乃 播本" userId="2c20719708a137ea" providerId="LiveId" clId="{0DB4BEC0-381E-4111-B097-DAA483E3C958}" dt="2024-11-07T03:02:05.818" v="625" actId="1076"/>
          <ac:spMkLst>
            <pc:docMk/>
            <pc:sldMk cId="4183091282" sldId="287"/>
            <ac:spMk id="5" creationId="{FF0B0DAA-C30A-0AF3-1D18-FE2876DD5F8E}"/>
          </ac:spMkLst>
        </pc:spChg>
        <pc:spChg chg="mod">
          <ac:chgData name="綾乃 播本" userId="2c20719708a137ea" providerId="LiveId" clId="{0DB4BEC0-381E-4111-B097-DAA483E3C958}" dt="2024-11-07T03:01:55.284" v="623" actId="1076"/>
          <ac:spMkLst>
            <pc:docMk/>
            <pc:sldMk cId="4183091282" sldId="287"/>
            <ac:spMk id="6" creationId="{4A3F1A9D-8066-BD9B-AD99-A54BD8F90CA4}"/>
          </ac:spMkLst>
        </pc:spChg>
        <pc:spChg chg="mod">
          <ac:chgData name="綾乃 播本" userId="2c20719708a137ea" providerId="LiveId" clId="{0DB4BEC0-381E-4111-B097-DAA483E3C958}" dt="2024-11-07T03:02:01.386" v="624" actId="1076"/>
          <ac:spMkLst>
            <pc:docMk/>
            <pc:sldMk cId="4183091282" sldId="287"/>
            <ac:spMk id="8" creationId="{65476331-68F8-FB7A-DE8B-B98960040F0C}"/>
          </ac:spMkLst>
        </pc:spChg>
        <pc:spChg chg="mod">
          <ac:chgData name="綾乃 播本" userId="2c20719708a137ea" providerId="LiveId" clId="{0DB4BEC0-381E-4111-B097-DAA483E3C958}" dt="2024-11-07T03:01:55.284" v="623" actId="1076"/>
          <ac:spMkLst>
            <pc:docMk/>
            <pc:sldMk cId="4183091282" sldId="287"/>
            <ac:spMk id="10" creationId="{6C69BA2A-22F4-C213-FAC7-C81D3CC95B46}"/>
          </ac:spMkLst>
        </pc:spChg>
        <pc:spChg chg="mod">
          <ac:chgData name="綾乃 播本" userId="2c20719708a137ea" providerId="LiveId" clId="{0DB4BEC0-381E-4111-B097-DAA483E3C958}" dt="2024-11-07T03:01:55.284" v="623" actId="1076"/>
          <ac:spMkLst>
            <pc:docMk/>
            <pc:sldMk cId="4183091282" sldId="287"/>
            <ac:spMk id="11" creationId="{6812092E-148D-E994-ABE7-A771A5E10954}"/>
          </ac:spMkLst>
        </pc:spChg>
        <pc:spChg chg="mod">
          <ac:chgData name="綾乃 播本" userId="2c20719708a137ea" providerId="LiveId" clId="{0DB4BEC0-381E-4111-B097-DAA483E3C958}" dt="2024-11-07T03:01:55.284" v="623" actId="1076"/>
          <ac:spMkLst>
            <pc:docMk/>
            <pc:sldMk cId="4183091282" sldId="287"/>
            <ac:spMk id="13" creationId="{D899224F-9DDF-8209-5926-F4AC83D7D68F}"/>
          </ac:spMkLst>
        </pc:spChg>
        <pc:spChg chg="mod">
          <ac:chgData name="綾乃 播本" userId="2c20719708a137ea" providerId="LiveId" clId="{0DB4BEC0-381E-4111-B097-DAA483E3C958}" dt="2024-11-07T03:02:08.664" v="626" actId="1076"/>
          <ac:spMkLst>
            <pc:docMk/>
            <pc:sldMk cId="4183091282" sldId="287"/>
            <ac:spMk id="14" creationId="{8FE66844-96D4-B077-E6A1-56BD73E9BC31}"/>
          </ac:spMkLst>
        </pc:spChg>
        <pc:spChg chg="mod">
          <ac:chgData name="綾乃 播本" userId="2c20719708a137ea" providerId="LiveId" clId="{0DB4BEC0-381E-4111-B097-DAA483E3C958}" dt="2024-11-07T03:01:55.284" v="623" actId="1076"/>
          <ac:spMkLst>
            <pc:docMk/>
            <pc:sldMk cId="4183091282" sldId="287"/>
            <ac:spMk id="15" creationId="{A59F8FAC-D83B-979C-8295-8BB5FA0B2CA5}"/>
          </ac:spMkLst>
        </pc:spChg>
        <pc:spChg chg="mod">
          <ac:chgData name="綾乃 播本" userId="2c20719708a137ea" providerId="LiveId" clId="{0DB4BEC0-381E-4111-B097-DAA483E3C958}" dt="2024-11-07T03:01:10.583" v="614"/>
          <ac:spMkLst>
            <pc:docMk/>
            <pc:sldMk cId="4183091282" sldId="287"/>
            <ac:spMk id="21" creationId="{E2796961-D07A-3BDB-6422-388BF0F846D9}"/>
          </ac:spMkLst>
        </pc:spChg>
        <pc:spChg chg="mod">
          <ac:chgData name="綾乃 播本" userId="2c20719708a137ea" providerId="LiveId" clId="{0DB4BEC0-381E-4111-B097-DAA483E3C958}" dt="2024-11-07T03:01:10.583" v="614"/>
          <ac:spMkLst>
            <pc:docMk/>
            <pc:sldMk cId="4183091282" sldId="287"/>
            <ac:spMk id="23" creationId="{D0C9E29E-1E05-2E3F-48B5-8D85AD9CDFE3}"/>
          </ac:spMkLst>
        </pc:spChg>
        <pc:spChg chg="mod">
          <ac:chgData name="綾乃 播本" userId="2c20719708a137ea" providerId="LiveId" clId="{0DB4BEC0-381E-4111-B097-DAA483E3C958}" dt="2024-11-07T03:01:10.583" v="614"/>
          <ac:spMkLst>
            <pc:docMk/>
            <pc:sldMk cId="4183091282" sldId="287"/>
            <ac:spMk id="24" creationId="{F6449906-D375-FB87-BA6B-AF86BCF602D2}"/>
          </ac:spMkLst>
        </pc:spChg>
        <pc:spChg chg="mod">
          <ac:chgData name="綾乃 播本" userId="2c20719708a137ea" providerId="LiveId" clId="{0DB4BEC0-381E-4111-B097-DAA483E3C958}" dt="2024-11-07T03:01:10.583" v="614"/>
          <ac:spMkLst>
            <pc:docMk/>
            <pc:sldMk cId="4183091282" sldId="287"/>
            <ac:spMk id="25" creationId="{B751BC9C-E408-7303-CC08-23AB77C89272}"/>
          </ac:spMkLst>
        </pc:spChg>
        <pc:spChg chg="mod">
          <ac:chgData name="綾乃 播本" userId="2c20719708a137ea" providerId="LiveId" clId="{0DB4BEC0-381E-4111-B097-DAA483E3C958}" dt="2024-11-07T03:01:10.583" v="614"/>
          <ac:spMkLst>
            <pc:docMk/>
            <pc:sldMk cId="4183091282" sldId="287"/>
            <ac:spMk id="26" creationId="{460AD299-1EA9-D018-9F1F-DE244F5B3DE5}"/>
          </ac:spMkLst>
        </pc:spChg>
        <pc:spChg chg="mod">
          <ac:chgData name="綾乃 播本" userId="2c20719708a137ea" providerId="LiveId" clId="{0DB4BEC0-381E-4111-B097-DAA483E3C958}" dt="2024-11-07T03:01:10.583" v="614"/>
          <ac:spMkLst>
            <pc:docMk/>
            <pc:sldMk cId="4183091282" sldId="287"/>
            <ac:spMk id="27" creationId="{1D073A77-2C24-5FE3-6698-E5446AA93B88}"/>
          </ac:spMkLst>
        </pc:spChg>
        <pc:spChg chg="mod">
          <ac:chgData name="綾乃 播本" userId="2c20719708a137ea" providerId="LiveId" clId="{0DB4BEC0-381E-4111-B097-DAA483E3C958}" dt="2024-11-07T03:01:10.583" v="614"/>
          <ac:spMkLst>
            <pc:docMk/>
            <pc:sldMk cId="4183091282" sldId="287"/>
            <ac:spMk id="28" creationId="{EF4EBF5C-5918-855D-8415-05666B28535E}"/>
          </ac:spMkLst>
        </pc:spChg>
        <pc:spChg chg="mod">
          <ac:chgData name="綾乃 播本" userId="2c20719708a137ea" providerId="LiveId" clId="{0DB4BEC0-381E-4111-B097-DAA483E3C958}" dt="2024-11-07T03:01:10.583" v="614"/>
          <ac:spMkLst>
            <pc:docMk/>
            <pc:sldMk cId="4183091282" sldId="287"/>
            <ac:spMk id="29" creationId="{79BDBFC3-01FE-E6B3-E69D-B5C0C0503B1C}"/>
          </ac:spMkLst>
        </pc:spChg>
        <pc:grpChg chg="add mod">
          <ac:chgData name="綾乃 播本" userId="2c20719708a137ea" providerId="LiveId" clId="{0DB4BEC0-381E-4111-B097-DAA483E3C958}" dt="2024-11-07T03:01:55.284" v="623" actId="1076"/>
          <ac:grpSpMkLst>
            <pc:docMk/>
            <pc:sldMk cId="4183091282" sldId="287"/>
            <ac:grpSpMk id="16" creationId="{5FF6A67B-8E4E-2B62-EA4A-7FDC0E4A65F9}"/>
          </ac:grpSpMkLst>
        </pc:grpChg>
        <pc:grpChg chg="mod">
          <ac:chgData name="綾乃 播本" userId="2c20719708a137ea" providerId="LiveId" clId="{0DB4BEC0-381E-4111-B097-DAA483E3C958}" dt="2024-11-07T03:01:10.583" v="614"/>
          <ac:grpSpMkLst>
            <pc:docMk/>
            <pc:sldMk cId="4183091282" sldId="287"/>
            <ac:grpSpMk id="17" creationId="{E7B63F58-1E5D-9844-88A2-9E67596DD829}"/>
          </ac:grpSpMkLst>
        </pc:grpChg>
        <pc:grpChg chg="mod">
          <ac:chgData name="綾乃 播本" userId="2c20719708a137ea" providerId="LiveId" clId="{0DB4BEC0-381E-4111-B097-DAA483E3C958}" dt="2024-11-07T03:01:10.583" v="614"/>
          <ac:grpSpMkLst>
            <pc:docMk/>
            <pc:sldMk cId="4183091282" sldId="287"/>
            <ac:grpSpMk id="18" creationId="{E33063A6-8D6A-7B49-4B0A-EA980E021659}"/>
          </ac:grpSpMkLst>
        </pc:grpChg>
        <pc:picChg chg="add del mod ord">
          <ac:chgData name="綾乃 播本" userId="2c20719708a137ea" providerId="LiveId" clId="{0DB4BEC0-381E-4111-B097-DAA483E3C958}" dt="2024-11-07T02:46:59.683" v="365" actId="478"/>
          <ac:picMkLst>
            <pc:docMk/>
            <pc:sldMk cId="4183091282" sldId="287"/>
            <ac:picMk id="7" creationId="{E978584B-1B49-2CA6-C46D-362FC63CCCB2}"/>
          </ac:picMkLst>
        </pc:picChg>
        <pc:picChg chg="add mod ord">
          <ac:chgData name="綾乃 播本" userId="2c20719708a137ea" providerId="LiveId" clId="{0DB4BEC0-381E-4111-B097-DAA483E3C958}" dt="2024-11-07T02:47:02.752" v="367" actId="167"/>
          <ac:picMkLst>
            <pc:docMk/>
            <pc:sldMk cId="4183091282" sldId="287"/>
            <ac:picMk id="12" creationId="{689D069F-F2E9-D66D-C0ED-338C366BFDAD}"/>
          </ac:picMkLst>
        </pc:picChg>
        <pc:picChg chg="del">
          <ac:chgData name="綾乃 播本" userId="2c20719708a137ea" providerId="LiveId" clId="{0DB4BEC0-381E-4111-B097-DAA483E3C958}" dt="2024-11-07T02:37:21.594" v="201" actId="478"/>
          <ac:picMkLst>
            <pc:docMk/>
            <pc:sldMk cId="4183091282" sldId="287"/>
            <ac:picMk id="19" creationId="{3C105C90-E1A4-60F7-0D51-6DE17709243C}"/>
          </ac:picMkLst>
        </pc:picChg>
        <pc:picChg chg="del">
          <ac:chgData name="綾乃 播本" userId="2c20719708a137ea" providerId="LiveId" clId="{0DB4BEC0-381E-4111-B097-DAA483E3C958}" dt="2024-11-07T03:01:12.739" v="615" actId="478"/>
          <ac:picMkLst>
            <pc:docMk/>
            <pc:sldMk cId="4183091282" sldId="287"/>
            <ac:picMk id="22" creationId="{8A69C22D-83EA-F767-5504-5AB6C2F77CDD}"/>
          </ac:picMkLst>
        </pc:picChg>
      </pc:sldChg>
      <pc:sldChg chg="addSp delSp modSp mod">
        <pc:chgData name="綾乃 播本" userId="2c20719708a137ea" providerId="LiveId" clId="{0DB4BEC0-381E-4111-B097-DAA483E3C958}" dt="2024-11-07T03:03:02.250" v="663" actId="207"/>
        <pc:sldMkLst>
          <pc:docMk/>
          <pc:sldMk cId="3050193030" sldId="288"/>
        </pc:sldMkLst>
        <pc:spChg chg="mod">
          <ac:chgData name="綾乃 播本" userId="2c20719708a137ea" providerId="LiveId" clId="{0DB4BEC0-381E-4111-B097-DAA483E3C958}" dt="2024-11-07T03:02:42.416" v="634" actId="207"/>
          <ac:spMkLst>
            <pc:docMk/>
            <pc:sldMk cId="3050193030" sldId="288"/>
            <ac:spMk id="3" creationId="{8B7CE20E-2F54-B581-6CB4-B0D39B017047}"/>
          </ac:spMkLst>
        </pc:spChg>
        <pc:spChg chg="mod">
          <ac:chgData name="綾乃 播本" userId="2c20719708a137ea" providerId="LiveId" clId="{0DB4BEC0-381E-4111-B097-DAA483E3C958}" dt="2024-11-07T03:02:30.291" v="631" actId="207"/>
          <ac:spMkLst>
            <pc:docMk/>
            <pc:sldMk cId="3050193030" sldId="288"/>
            <ac:spMk id="5" creationId="{C7A6CD33-0C1C-B05F-45F3-BBCF7BB2C24D}"/>
          </ac:spMkLst>
        </pc:spChg>
        <pc:spChg chg="mod">
          <ac:chgData name="綾乃 播本" userId="2c20719708a137ea" providerId="LiveId" clId="{0DB4BEC0-381E-4111-B097-DAA483E3C958}" dt="2024-11-07T03:02:26.017" v="630" actId="207"/>
          <ac:spMkLst>
            <pc:docMk/>
            <pc:sldMk cId="3050193030" sldId="288"/>
            <ac:spMk id="11" creationId="{0F0A6DDF-B159-E332-41F3-DC5D5B24EB1E}"/>
          </ac:spMkLst>
        </pc:spChg>
        <pc:spChg chg="mod">
          <ac:chgData name="綾乃 播本" userId="2c20719708a137ea" providerId="LiveId" clId="{0DB4BEC0-381E-4111-B097-DAA483E3C958}" dt="2024-11-07T03:02:38.299" v="633" actId="207"/>
          <ac:spMkLst>
            <pc:docMk/>
            <pc:sldMk cId="3050193030" sldId="288"/>
            <ac:spMk id="14" creationId="{9A8C3782-2BDB-A61F-F08B-6D5E37994E7C}"/>
          </ac:spMkLst>
        </pc:spChg>
        <pc:spChg chg="mod">
          <ac:chgData name="綾乃 播本" userId="2c20719708a137ea" providerId="LiveId" clId="{0DB4BEC0-381E-4111-B097-DAA483E3C958}" dt="2024-11-07T03:02:33.931" v="632" actId="207"/>
          <ac:spMkLst>
            <pc:docMk/>
            <pc:sldMk cId="3050193030" sldId="288"/>
            <ac:spMk id="15" creationId="{18D97A96-7923-AECF-1FD0-B0FDFF46BC30}"/>
          </ac:spMkLst>
        </pc:spChg>
        <pc:spChg chg="mod">
          <ac:chgData name="綾乃 播本" userId="2c20719708a137ea" providerId="LiveId" clId="{0DB4BEC0-381E-4111-B097-DAA483E3C958}" dt="2024-11-07T03:02:17.819" v="627"/>
          <ac:spMkLst>
            <pc:docMk/>
            <pc:sldMk cId="3050193030" sldId="288"/>
            <ac:spMk id="17" creationId="{8581F66D-8B07-7E34-191E-E3244E62541E}"/>
          </ac:spMkLst>
        </pc:spChg>
        <pc:spChg chg="mod">
          <ac:chgData name="綾乃 播本" userId="2c20719708a137ea" providerId="LiveId" clId="{0DB4BEC0-381E-4111-B097-DAA483E3C958}" dt="2024-11-07T03:02:17.819" v="627"/>
          <ac:spMkLst>
            <pc:docMk/>
            <pc:sldMk cId="3050193030" sldId="288"/>
            <ac:spMk id="18" creationId="{CC510624-40D3-420B-8B97-FE469A5E4FCE}"/>
          </ac:spMkLst>
        </pc:spChg>
        <pc:spChg chg="mod">
          <ac:chgData name="綾乃 播本" userId="2c20719708a137ea" providerId="LiveId" clId="{0DB4BEC0-381E-4111-B097-DAA483E3C958}" dt="2024-11-07T03:03:02.250" v="663" actId="207"/>
          <ac:spMkLst>
            <pc:docMk/>
            <pc:sldMk cId="3050193030" sldId="288"/>
            <ac:spMk id="20" creationId="{BCB3B1B6-5DE9-15EB-DCEA-7ACF22332F7C}"/>
          </ac:spMkLst>
        </pc:spChg>
        <pc:spChg chg="mod">
          <ac:chgData name="綾乃 播本" userId="2c20719708a137ea" providerId="LiveId" clId="{0DB4BEC0-381E-4111-B097-DAA483E3C958}" dt="2024-11-07T03:02:17.819" v="627"/>
          <ac:spMkLst>
            <pc:docMk/>
            <pc:sldMk cId="3050193030" sldId="288"/>
            <ac:spMk id="21" creationId="{D04F6F90-87FB-B2A5-1635-14BE5448999B}"/>
          </ac:spMkLst>
        </pc:spChg>
        <pc:spChg chg="mod">
          <ac:chgData name="綾乃 播本" userId="2c20719708a137ea" providerId="LiveId" clId="{0DB4BEC0-381E-4111-B097-DAA483E3C958}" dt="2024-11-07T03:02:17.819" v="627"/>
          <ac:spMkLst>
            <pc:docMk/>
            <pc:sldMk cId="3050193030" sldId="288"/>
            <ac:spMk id="23" creationId="{C2E18BC6-B661-2116-715F-D7BEB13AF8DB}"/>
          </ac:spMkLst>
        </pc:spChg>
        <pc:spChg chg="mod">
          <ac:chgData name="綾乃 播本" userId="2c20719708a137ea" providerId="LiveId" clId="{0DB4BEC0-381E-4111-B097-DAA483E3C958}" dt="2024-11-07T03:02:17.819" v="627"/>
          <ac:spMkLst>
            <pc:docMk/>
            <pc:sldMk cId="3050193030" sldId="288"/>
            <ac:spMk id="24" creationId="{BA0C25AF-7CC5-0D96-8FFF-02C05922CF4F}"/>
          </ac:spMkLst>
        </pc:spChg>
        <pc:spChg chg="mod">
          <ac:chgData name="綾乃 播本" userId="2c20719708a137ea" providerId="LiveId" clId="{0DB4BEC0-381E-4111-B097-DAA483E3C958}" dt="2024-11-07T03:02:17.819" v="627"/>
          <ac:spMkLst>
            <pc:docMk/>
            <pc:sldMk cId="3050193030" sldId="288"/>
            <ac:spMk id="25" creationId="{C9FAA2E6-4636-6690-B8CF-D8FB76CD8FE4}"/>
          </ac:spMkLst>
        </pc:spChg>
        <pc:spChg chg="mod">
          <ac:chgData name="綾乃 播本" userId="2c20719708a137ea" providerId="LiveId" clId="{0DB4BEC0-381E-4111-B097-DAA483E3C958}" dt="2024-11-07T03:02:17.819" v="627"/>
          <ac:spMkLst>
            <pc:docMk/>
            <pc:sldMk cId="3050193030" sldId="288"/>
            <ac:spMk id="26" creationId="{03EB02E6-8840-5F2B-6661-B6751D666034}"/>
          </ac:spMkLst>
        </pc:spChg>
        <pc:spChg chg="mod">
          <ac:chgData name="綾乃 播本" userId="2c20719708a137ea" providerId="LiveId" clId="{0DB4BEC0-381E-4111-B097-DAA483E3C958}" dt="2024-11-07T03:02:17.819" v="627"/>
          <ac:spMkLst>
            <pc:docMk/>
            <pc:sldMk cId="3050193030" sldId="288"/>
            <ac:spMk id="27" creationId="{FAA49E37-2AE0-02E8-4B2A-CF466F85F2CB}"/>
          </ac:spMkLst>
        </pc:spChg>
        <pc:grpChg chg="add mod">
          <ac:chgData name="綾乃 播本" userId="2c20719708a137ea" providerId="LiveId" clId="{0DB4BEC0-381E-4111-B097-DAA483E3C958}" dt="2024-11-07T03:02:21.985" v="629" actId="1076"/>
          <ac:grpSpMkLst>
            <pc:docMk/>
            <pc:sldMk cId="3050193030" sldId="288"/>
            <ac:grpSpMk id="12" creationId="{9879BCB3-9864-5C00-6AC4-A68A3F8336FB}"/>
          </ac:grpSpMkLst>
        </pc:grpChg>
        <pc:grpChg chg="mod">
          <ac:chgData name="綾乃 播本" userId="2c20719708a137ea" providerId="LiveId" clId="{0DB4BEC0-381E-4111-B097-DAA483E3C958}" dt="2024-11-07T03:02:17.819" v="627"/>
          <ac:grpSpMkLst>
            <pc:docMk/>
            <pc:sldMk cId="3050193030" sldId="288"/>
            <ac:grpSpMk id="13" creationId="{2C6474EC-D5CD-34A4-099A-9922571D46EF}"/>
          </ac:grpSpMkLst>
        </pc:grpChg>
        <pc:grpChg chg="mod">
          <ac:chgData name="綾乃 播本" userId="2c20719708a137ea" providerId="LiveId" clId="{0DB4BEC0-381E-4111-B097-DAA483E3C958}" dt="2024-11-07T03:02:17.819" v="627"/>
          <ac:grpSpMkLst>
            <pc:docMk/>
            <pc:sldMk cId="3050193030" sldId="288"/>
            <ac:grpSpMk id="16" creationId="{F041E3D5-CFD7-45B1-C819-5BB5F77363E8}"/>
          </ac:grpSpMkLst>
        </pc:grpChg>
        <pc:picChg chg="add del mod ord">
          <ac:chgData name="綾乃 播本" userId="2c20719708a137ea" providerId="LiveId" clId="{0DB4BEC0-381E-4111-B097-DAA483E3C958}" dt="2024-11-07T02:47:04.650" v="368" actId="478"/>
          <ac:picMkLst>
            <pc:docMk/>
            <pc:sldMk cId="3050193030" sldId="288"/>
            <ac:picMk id="7" creationId="{1534EB57-4460-AA3E-DC0D-FE6058392838}"/>
          </ac:picMkLst>
        </pc:picChg>
        <pc:picChg chg="add mod ord">
          <ac:chgData name="綾乃 播本" userId="2c20719708a137ea" providerId="LiveId" clId="{0DB4BEC0-381E-4111-B097-DAA483E3C958}" dt="2024-11-07T02:47:06.076" v="370" actId="167"/>
          <ac:picMkLst>
            <pc:docMk/>
            <pc:sldMk cId="3050193030" sldId="288"/>
            <ac:picMk id="9" creationId="{39F3BF8F-9F1E-E346-11C4-115AFA584557}"/>
          </ac:picMkLst>
        </pc:picChg>
        <pc:picChg chg="del">
          <ac:chgData name="綾乃 播本" userId="2c20719708a137ea" providerId="LiveId" clId="{0DB4BEC0-381E-4111-B097-DAA483E3C958}" dt="2024-11-07T02:37:25.481" v="204" actId="478"/>
          <ac:picMkLst>
            <pc:docMk/>
            <pc:sldMk cId="3050193030" sldId="288"/>
            <ac:picMk id="19" creationId="{016EDA85-DADF-A605-BB04-CFFAF9F6A6E3}"/>
          </ac:picMkLst>
        </pc:picChg>
        <pc:picChg chg="del">
          <ac:chgData name="綾乃 播本" userId="2c20719708a137ea" providerId="LiveId" clId="{0DB4BEC0-381E-4111-B097-DAA483E3C958}" dt="2024-11-07T03:02:19.535" v="628" actId="478"/>
          <ac:picMkLst>
            <pc:docMk/>
            <pc:sldMk cId="3050193030" sldId="288"/>
            <ac:picMk id="22" creationId="{9F9B1FC4-2751-877F-09C5-FC924EA1AEAA}"/>
          </ac:picMkLst>
        </pc:picChg>
      </pc:sldChg>
      <pc:sldChg chg="addSp delSp modSp mod">
        <pc:chgData name="綾乃 播本" userId="2c20719708a137ea" providerId="LiveId" clId="{0DB4BEC0-381E-4111-B097-DAA483E3C958}" dt="2024-11-07T03:03:31.666" v="670" actId="207"/>
        <pc:sldMkLst>
          <pc:docMk/>
          <pc:sldMk cId="3557011888" sldId="289"/>
        </pc:sldMkLst>
        <pc:spChg chg="mod">
          <ac:chgData name="綾乃 播本" userId="2c20719708a137ea" providerId="LiveId" clId="{0DB4BEC0-381E-4111-B097-DAA483E3C958}" dt="2024-11-07T03:03:23.262" v="668" actId="207"/>
          <ac:spMkLst>
            <pc:docMk/>
            <pc:sldMk cId="3557011888" sldId="289"/>
            <ac:spMk id="5" creationId="{CC0BB4C1-9DE8-688B-606B-F375B4C56526}"/>
          </ac:spMkLst>
        </pc:spChg>
        <pc:spChg chg="mod">
          <ac:chgData name="綾乃 播本" userId="2c20719708a137ea" providerId="LiveId" clId="{0DB4BEC0-381E-4111-B097-DAA483E3C958}" dt="2024-11-07T03:03:17.329" v="667" actId="207"/>
          <ac:spMkLst>
            <pc:docMk/>
            <pc:sldMk cId="3557011888" sldId="289"/>
            <ac:spMk id="11" creationId="{40EE96A2-4524-C365-8F21-98EF1CBA8C6F}"/>
          </ac:spMkLst>
        </pc:spChg>
        <pc:spChg chg="mod">
          <ac:chgData name="綾乃 播本" userId="2c20719708a137ea" providerId="LiveId" clId="{0DB4BEC0-381E-4111-B097-DAA483E3C958}" dt="2024-11-07T03:03:31.666" v="670" actId="207"/>
          <ac:spMkLst>
            <pc:docMk/>
            <pc:sldMk cId="3557011888" sldId="289"/>
            <ac:spMk id="14" creationId="{55AC6E53-98C6-E4CD-B74B-50BBF461C616}"/>
          </ac:spMkLst>
        </pc:spChg>
        <pc:spChg chg="mod">
          <ac:chgData name="綾乃 播本" userId="2c20719708a137ea" providerId="LiveId" clId="{0DB4BEC0-381E-4111-B097-DAA483E3C958}" dt="2024-11-07T03:03:27.076" v="669" actId="207"/>
          <ac:spMkLst>
            <pc:docMk/>
            <pc:sldMk cId="3557011888" sldId="289"/>
            <ac:spMk id="15" creationId="{295D30ED-4C3F-3AA0-B9DD-65C59A9FD188}"/>
          </ac:spMkLst>
        </pc:spChg>
        <pc:spChg chg="mod">
          <ac:chgData name="綾乃 播本" userId="2c20719708a137ea" providerId="LiveId" clId="{0DB4BEC0-381E-4111-B097-DAA483E3C958}" dt="2024-11-07T03:03:09.896" v="664"/>
          <ac:spMkLst>
            <pc:docMk/>
            <pc:sldMk cId="3557011888" sldId="289"/>
            <ac:spMk id="17" creationId="{8039FE93-8581-CDEF-0454-E9AB93401E00}"/>
          </ac:spMkLst>
        </pc:spChg>
        <pc:spChg chg="mod">
          <ac:chgData name="綾乃 播本" userId="2c20719708a137ea" providerId="LiveId" clId="{0DB4BEC0-381E-4111-B097-DAA483E3C958}" dt="2024-11-07T03:03:09.896" v="664"/>
          <ac:spMkLst>
            <pc:docMk/>
            <pc:sldMk cId="3557011888" sldId="289"/>
            <ac:spMk id="18" creationId="{FEC7D214-D114-8AD2-C2BE-0914CAEFE33B}"/>
          </ac:spMkLst>
        </pc:spChg>
        <pc:spChg chg="mod">
          <ac:chgData name="綾乃 播本" userId="2c20719708a137ea" providerId="LiveId" clId="{0DB4BEC0-381E-4111-B097-DAA483E3C958}" dt="2024-11-07T03:03:09.896" v="664"/>
          <ac:spMkLst>
            <pc:docMk/>
            <pc:sldMk cId="3557011888" sldId="289"/>
            <ac:spMk id="21" creationId="{5D129B63-0199-C1FC-71DA-32440FCCA69C}"/>
          </ac:spMkLst>
        </pc:spChg>
        <pc:spChg chg="mod">
          <ac:chgData name="綾乃 播本" userId="2c20719708a137ea" providerId="LiveId" clId="{0DB4BEC0-381E-4111-B097-DAA483E3C958}" dt="2024-11-07T03:03:09.896" v="664"/>
          <ac:spMkLst>
            <pc:docMk/>
            <pc:sldMk cId="3557011888" sldId="289"/>
            <ac:spMk id="23" creationId="{80F44478-A9C1-D76E-3A49-079E744CEEE4}"/>
          </ac:spMkLst>
        </pc:spChg>
        <pc:spChg chg="mod">
          <ac:chgData name="綾乃 播本" userId="2c20719708a137ea" providerId="LiveId" clId="{0DB4BEC0-381E-4111-B097-DAA483E3C958}" dt="2024-11-07T03:03:09.896" v="664"/>
          <ac:spMkLst>
            <pc:docMk/>
            <pc:sldMk cId="3557011888" sldId="289"/>
            <ac:spMk id="24" creationId="{6527AC8C-8DE7-A925-24A2-5CAE14208AB6}"/>
          </ac:spMkLst>
        </pc:spChg>
        <pc:spChg chg="mod">
          <ac:chgData name="綾乃 播本" userId="2c20719708a137ea" providerId="LiveId" clId="{0DB4BEC0-381E-4111-B097-DAA483E3C958}" dt="2024-11-07T03:03:09.896" v="664"/>
          <ac:spMkLst>
            <pc:docMk/>
            <pc:sldMk cId="3557011888" sldId="289"/>
            <ac:spMk id="25" creationId="{2256CA1C-56C0-C28F-FADE-202AB29E56A4}"/>
          </ac:spMkLst>
        </pc:spChg>
        <pc:spChg chg="mod">
          <ac:chgData name="綾乃 播本" userId="2c20719708a137ea" providerId="LiveId" clId="{0DB4BEC0-381E-4111-B097-DAA483E3C958}" dt="2024-11-07T03:03:09.896" v="664"/>
          <ac:spMkLst>
            <pc:docMk/>
            <pc:sldMk cId="3557011888" sldId="289"/>
            <ac:spMk id="26" creationId="{F9AE9588-DD9A-FDD1-E021-8C66668047D3}"/>
          </ac:spMkLst>
        </pc:spChg>
        <pc:spChg chg="mod">
          <ac:chgData name="綾乃 播本" userId="2c20719708a137ea" providerId="LiveId" clId="{0DB4BEC0-381E-4111-B097-DAA483E3C958}" dt="2024-11-07T03:03:09.896" v="664"/>
          <ac:spMkLst>
            <pc:docMk/>
            <pc:sldMk cId="3557011888" sldId="289"/>
            <ac:spMk id="27" creationId="{AC448726-FA5B-906D-C7F7-16B4B068CD3B}"/>
          </ac:spMkLst>
        </pc:spChg>
        <pc:grpChg chg="add mod">
          <ac:chgData name="綾乃 播本" userId="2c20719708a137ea" providerId="LiveId" clId="{0DB4BEC0-381E-4111-B097-DAA483E3C958}" dt="2024-11-07T03:03:13.616" v="666" actId="1076"/>
          <ac:grpSpMkLst>
            <pc:docMk/>
            <pc:sldMk cId="3557011888" sldId="289"/>
            <ac:grpSpMk id="9" creationId="{82987523-6485-7A3C-145E-8ABA8BEF59F4}"/>
          </ac:grpSpMkLst>
        </pc:grpChg>
        <pc:grpChg chg="mod">
          <ac:chgData name="綾乃 播本" userId="2c20719708a137ea" providerId="LiveId" clId="{0DB4BEC0-381E-4111-B097-DAA483E3C958}" dt="2024-11-07T03:03:09.896" v="664"/>
          <ac:grpSpMkLst>
            <pc:docMk/>
            <pc:sldMk cId="3557011888" sldId="289"/>
            <ac:grpSpMk id="13" creationId="{873F00FC-B6B6-C556-3605-EA17961AFE25}"/>
          </ac:grpSpMkLst>
        </pc:grpChg>
        <pc:grpChg chg="mod">
          <ac:chgData name="綾乃 播本" userId="2c20719708a137ea" providerId="LiveId" clId="{0DB4BEC0-381E-4111-B097-DAA483E3C958}" dt="2024-11-07T03:03:09.896" v="664"/>
          <ac:grpSpMkLst>
            <pc:docMk/>
            <pc:sldMk cId="3557011888" sldId="289"/>
            <ac:grpSpMk id="16" creationId="{E19A0212-E6BB-87DA-EF81-B9B417C1C774}"/>
          </ac:grpSpMkLst>
        </pc:grpChg>
        <pc:picChg chg="add del mod ord">
          <ac:chgData name="綾乃 播本" userId="2c20719708a137ea" providerId="LiveId" clId="{0DB4BEC0-381E-4111-B097-DAA483E3C958}" dt="2024-11-07T02:47:08.349" v="371" actId="478"/>
          <ac:picMkLst>
            <pc:docMk/>
            <pc:sldMk cId="3557011888" sldId="289"/>
            <ac:picMk id="3" creationId="{BE1E39FD-DD00-E6D0-B12F-C6F3D6F1E251}"/>
          </ac:picMkLst>
        </pc:picChg>
        <pc:picChg chg="add mod ord">
          <ac:chgData name="綾乃 播本" userId="2c20719708a137ea" providerId="LiveId" clId="{0DB4BEC0-381E-4111-B097-DAA483E3C958}" dt="2024-11-07T02:47:13.929" v="373" actId="167"/>
          <ac:picMkLst>
            <pc:docMk/>
            <pc:sldMk cId="3557011888" sldId="289"/>
            <ac:picMk id="8" creationId="{9C017A86-B525-F97B-E3CA-2E23E06D850C}"/>
          </ac:picMkLst>
        </pc:picChg>
        <pc:picChg chg="del">
          <ac:chgData name="綾乃 播本" userId="2c20719708a137ea" providerId="LiveId" clId="{0DB4BEC0-381E-4111-B097-DAA483E3C958}" dt="2024-11-07T02:37:33.229" v="210" actId="478"/>
          <ac:picMkLst>
            <pc:docMk/>
            <pc:sldMk cId="3557011888" sldId="289"/>
            <ac:picMk id="19" creationId="{029434DB-4047-4E20-6042-6D0E88B88243}"/>
          </ac:picMkLst>
        </pc:picChg>
        <pc:picChg chg="del">
          <ac:chgData name="綾乃 播本" userId="2c20719708a137ea" providerId="LiveId" clId="{0DB4BEC0-381E-4111-B097-DAA483E3C958}" dt="2024-11-07T03:03:11.682" v="665" actId="478"/>
          <ac:picMkLst>
            <pc:docMk/>
            <pc:sldMk cId="3557011888" sldId="289"/>
            <ac:picMk id="22" creationId="{EC414BC4-A84E-848E-12E9-CB91683EFDDB}"/>
          </ac:picMkLst>
        </pc:picChg>
      </pc:sldChg>
      <pc:sldChg chg="addSp delSp modSp mod">
        <pc:chgData name="綾乃 播本" userId="2c20719708a137ea" providerId="LiveId" clId="{0DB4BEC0-381E-4111-B097-DAA483E3C958}" dt="2024-11-07T03:03:58.295" v="677" actId="207"/>
        <pc:sldMkLst>
          <pc:docMk/>
          <pc:sldMk cId="3887704908" sldId="290"/>
        </pc:sldMkLst>
        <pc:spChg chg="mod">
          <ac:chgData name="綾乃 播本" userId="2c20719708a137ea" providerId="LiveId" clId="{0DB4BEC0-381E-4111-B097-DAA483E3C958}" dt="2024-11-07T03:03:49.678" v="675" actId="207"/>
          <ac:spMkLst>
            <pc:docMk/>
            <pc:sldMk cId="3887704908" sldId="290"/>
            <ac:spMk id="5" creationId="{A032C1D6-7CAD-8174-B857-FB3623594B96}"/>
          </ac:spMkLst>
        </pc:spChg>
        <pc:spChg chg="mod">
          <ac:chgData name="綾乃 播本" userId="2c20719708a137ea" providerId="LiveId" clId="{0DB4BEC0-381E-4111-B097-DAA483E3C958}" dt="2024-11-07T03:03:45.862" v="674" actId="207"/>
          <ac:spMkLst>
            <pc:docMk/>
            <pc:sldMk cId="3887704908" sldId="290"/>
            <ac:spMk id="11" creationId="{B164DA4B-6341-B3C2-FEBA-ABC6A9C2955E}"/>
          </ac:spMkLst>
        </pc:spChg>
        <pc:spChg chg="mod">
          <ac:chgData name="綾乃 播本" userId="2c20719708a137ea" providerId="LiveId" clId="{0DB4BEC0-381E-4111-B097-DAA483E3C958}" dt="2024-11-07T03:03:58.295" v="677" actId="207"/>
          <ac:spMkLst>
            <pc:docMk/>
            <pc:sldMk cId="3887704908" sldId="290"/>
            <ac:spMk id="14" creationId="{9B843A33-0D90-955B-6435-507C78C9EE64}"/>
          </ac:spMkLst>
        </pc:spChg>
        <pc:spChg chg="mod">
          <ac:chgData name="綾乃 播本" userId="2c20719708a137ea" providerId="LiveId" clId="{0DB4BEC0-381E-4111-B097-DAA483E3C958}" dt="2024-11-07T03:03:53.648" v="676" actId="207"/>
          <ac:spMkLst>
            <pc:docMk/>
            <pc:sldMk cId="3887704908" sldId="290"/>
            <ac:spMk id="15" creationId="{8795AB0E-3A45-AD89-B940-EF4428D66FEE}"/>
          </ac:spMkLst>
        </pc:spChg>
        <pc:spChg chg="mod">
          <ac:chgData name="綾乃 播本" userId="2c20719708a137ea" providerId="LiveId" clId="{0DB4BEC0-381E-4111-B097-DAA483E3C958}" dt="2024-11-07T03:03:37.712" v="671"/>
          <ac:spMkLst>
            <pc:docMk/>
            <pc:sldMk cId="3887704908" sldId="290"/>
            <ac:spMk id="16" creationId="{474BCD60-D3AD-19BA-E455-741CC66C02DD}"/>
          </ac:spMkLst>
        </pc:spChg>
        <pc:spChg chg="mod">
          <ac:chgData name="綾乃 播本" userId="2c20719708a137ea" providerId="LiveId" clId="{0DB4BEC0-381E-4111-B097-DAA483E3C958}" dt="2024-11-07T03:03:37.712" v="671"/>
          <ac:spMkLst>
            <pc:docMk/>
            <pc:sldMk cId="3887704908" sldId="290"/>
            <ac:spMk id="17" creationId="{7B698C35-E898-FDE8-CC2F-4FCA9EDEBCCE}"/>
          </ac:spMkLst>
        </pc:spChg>
        <pc:spChg chg="mod">
          <ac:chgData name="綾乃 播本" userId="2c20719708a137ea" providerId="LiveId" clId="{0DB4BEC0-381E-4111-B097-DAA483E3C958}" dt="2024-11-07T03:03:37.712" v="671"/>
          <ac:spMkLst>
            <pc:docMk/>
            <pc:sldMk cId="3887704908" sldId="290"/>
            <ac:spMk id="18" creationId="{1C96D8E9-DA69-01C7-C71F-F47BF418431D}"/>
          </ac:spMkLst>
        </pc:spChg>
        <pc:spChg chg="mod">
          <ac:chgData name="綾乃 播本" userId="2c20719708a137ea" providerId="LiveId" clId="{0DB4BEC0-381E-4111-B097-DAA483E3C958}" dt="2024-11-07T03:03:37.712" v="671"/>
          <ac:spMkLst>
            <pc:docMk/>
            <pc:sldMk cId="3887704908" sldId="290"/>
            <ac:spMk id="21" creationId="{C5224BA1-C147-9B88-313D-6BFD92F39077}"/>
          </ac:spMkLst>
        </pc:spChg>
        <pc:spChg chg="mod">
          <ac:chgData name="綾乃 播本" userId="2c20719708a137ea" providerId="LiveId" clId="{0DB4BEC0-381E-4111-B097-DAA483E3C958}" dt="2024-11-07T03:03:37.712" v="671"/>
          <ac:spMkLst>
            <pc:docMk/>
            <pc:sldMk cId="3887704908" sldId="290"/>
            <ac:spMk id="23" creationId="{BD5D8454-F98B-936A-0A13-18FBD332D135}"/>
          </ac:spMkLst>
        </pc:spChg>
        <pc:spChg chg="mod">
          <ac:chgData name="綾乃 播本" userId="2c20719708a137ea" providerId="LiveId" clId="{0DB4BEC0-381E-4111-B097-DAA483E3C958}" dt="2024-11-07T03:03:37.712" v="671"/>
          <ac:spMkLst>
            <pc:docMk/>
            <pc:sldMk cId="3887704908" sldId="290"/>
            <ac:spMk id="24" creationId="{436394DE-2250-B9C7-6AE8-4FF0FDB1493D}"/>
          </ac:spMkLst>
        </pc:spChg>
        <pc:spChg chg="mod">
          <ac:chgData name="綾乃 播本" userId="2c20719708a137ea" providerId="LiveId" clId="{0DB4BEC0-381E-4111-B097-DAA483E3C958}" dt="2024-11-07T03:03:37.712" v="671"/>
          <ac:spMkLst>
            <pc:docMk/>
            <pc:sldMk cId="3887704908" sldId="290"/>
            <ac:spMk id="25" creationId="{DDF6CB79-706F-510B-CB5F-F2ADB97C5699}"/>
          </ac:spMkLst>
        </pc:spChg>
        <pc:spChg chg="mod">
          <ac:chgData name="綾乃 播本" userId="2c20719708a137ea" providerId="LiveId" clId="{0DB4BEC0-381E-4111-B097-DAA483E3C958}" dt="2024-11-07T03:03:37.712" v="671"/>
          <ac:spMkLst>
            <pc:docMk/>
            <pc:sldMk cId="3887704908" sldId="290"/>
            <ac:spMk id="26" creationId="{7C6BBC3F-8246-E673-6732-FE6ABF106F2B}"/>
          </ac:spMkLst>
        </pc:spChg>
        <pc:grpChg chg="add mod">
          <ac:chgData name="綾乃 播本" userId="2c20719708a137ea" providerId="LiveId" clId="{0DB4BEC0-381E-4111-B097-DAA483E3C958}" dt="2024-11-07T03:03:41.895" v="673" actId="1076"/>
          <ac:grpSpMkLst>
            <pc:docMk/>
            <pc:sldMk cId="3887704908" sldId="290"/>
            <ac:grpSpMk id="9" creationId="{F72BC2E0-BE0E-594B-4A9B-5F50FB119370}"/>
          </ac:grpSpMkLst>
        </pc:grpChg>
        <pc:grpChg chg="mod">
          <ac:chgData name="綾乃 播本" userId="2c20719708a137ea" providerId="LiveId" clId="{0DB4BEC0-381E-4111-B097-DAA483E3C958}" dt="2024-11-07T03:03:37.712" v="671"/>
          <ac:grpSpMkLst>
            <pc:docMk/>
            <pc:sldMk cId="3887704908" sldId="290"/>
            <ac:grpSpMk id="12" creationId="{C7BA41CF-E2A9-255F-8381-A4A2C6CF4B67}"/>
          </ac:grpSpMkLst>
        </pc:grpChg>
        <pc:grpChg chg="mod">
          <ac:chgData name="綾乃 播本" userId="2c20719708a137ea" providerId="LiveId" clId="{0DB4BEC0-381E-4111-B097-DAA483E3C958}" dt="2024-11-07T03:03:37.712" v="671"/>
          <ac:grpSpMkLst>
            <pc:docMk/>
            <pc:sldMk cId="3887704908" sldId="290"/>
            <ac:grpSpMk id="13" creationId="{F8FA9413-53DA-B1FA-AB42-42AAC805CCE2}"/>
          </ac:grpSpMkLst>
        </pc:grpChg>
        <pc:picChg chg="add del mod ord">
          <ac:chgData name="綾乃 播本" userId="2c20719708a137ea" providerId="LiveId" clId="{0DB4BEC0-381E-4111-B097-DAA483E3C958}" dt="2024-11-07T02:47:15.554" v="374" actId="478"/>
          <ac:picMkLst>
            <pc:docMk/>
            <pc:sldMk cId="3887704908" sldId="290"/>
            <ac:picMk id="3" creationId="{D347FD0D-0D15-C098-7DD5-CA23C76B2DC3}"/>
          </ac:picMkLst>
        </pc:picChg>
        <pc:picChg chg="add mod ord">
          <ac:chgData name="綾乃 播本" userId="2c20719708a137ea" providerId="LiveId" clId="{0DB4BEC0-381E-4111-B097-DAA483E3C958}" dt="2024-11-07T02:47:17.061" v="376" actId="167"/>
          <ac:picMkLst>
            <pc:docMk/>
            <pc:sldMk cId="3887704908" sldId="290"/>
            <ac:picMk id="8" creationId="{0F70224E-C8FA-A701-051A-00526E190F1C}"/>
          </ac:picMkLst>
        </pc:picChg>
        <pc:picChg chg="del">
          <ac:chgData name="綾乃 播本" userId="2c20719708a137ea" providerId="LiveId" clId="{0DB4BEC0-381E-4111-B097-DAA483E3C958}" dt="2024-11-07T02:37:29.311" v="207" actId="478"/>
          <ac:picMkLst>
            <pc:docMk/>
            <pc:sldMk cId="3887704908" sldId="290"/>
            <ac:picMk id="19" creationId="{BF4924D5-6C2B-C855-4BEE-683C7570E00F}"/>
          </ac:picMkLst>
        </pc:picChg>
        <pc:picChg chg="del">
          <ac:chgData name="綾乃 播本" userId="2c20719708a137ea" providerId="LiveId" clId="{0DB4BEC0-381E-4111-B097-DAA483E3C958}" dt="2024-11-07T03:03:39.679" v="672" actId="478"/>
          <ac:picMkLst>
            <pc:docMk/>
            <pc:sldMk cId="3887704908" sldId="290"/>
            <ac:picMk id="22" creationId="{CE55988F-6273-0B3E-3653-78404C22CB9E}"/>
          </ac:picMkLst>
        </pc:picChg>
      </pc:sldChg>
      <pc:sldChg chg="addSp delSp modSp mod">
        <pc:chgData name="綾乃 播本" userId="2c20719708a137ea" providerId="LiveId" clId="{0DB4BEC0-381E-4111-B097-DAA483E3C958}" dt="2024-11-07T03:04:37.144" v="704" actId="1076"/>
        <pc:sldMkLst>
          <pc:docMk/>
          <pc:sldMk cId="676197921" sldId="291"/>
        </pc:sldMkLst>
        <pc:spChg chg="mod">
          <ac:chgData name="綾乃 播本" userId="2c20719708a137ea" providerId="LiveId" clId="{0DB4BEC0-381E-4111-B097-DAA483E3C958}" dt="2024-11-07T03:04:37.144" v="704" actId="1076"/>
          <ac:spMkLst>
            <pc:docMk/>
            <pc:sldMk cId="676197921" sldId="291"/>
            <ac:spMk id="3" creationId="{449B939B-E5E2-D72F-7B8F-723D8FE83166}"/>
          </ac:spMkLst>
        </pc:spChg>
        <pc:spChg chg="mod">
          <ac:chgData name="綾乃 播本" userId="2c20719708a137ea" providerId="LiveId" clId="{0DB4BEC0-381E-4111-B097-DAA483E3C958}" dt="2024-11-07T03:04:18.848" v="701" actId="207"/>
          <ac:spMkLst>
            <pc:docMk/>
            <pc:sldMk cId="676197921" sldId="291"/>
            <ac:spMk id="11" creationId="{DDFBC660-C5DE-151D-F273-B2ED12C3A0D9}"/>
          </ac:spMkLst>
        </pc:spChg>
        <pc:spChg chg="mod">
          <ac:chgData name="綾乃 播本" userId="2c20719708a137ea" providerId="LiveId" clId="{0DB4BEC0-381E-4111-B097-DAA483E3C958}" dt="2024-11-07T03:04:05.256" v="678"/>
          <ac:spMkLst>
            <pc:docMk/>
            <pc:sldMk cId="676197921" sldId="291"/>
            <ac:spMk id="13" creationId="{233BFC60-2CF2-D311-8B1E-9D9E1BE78489}"/>
          </ac:spMkLst>
        </pc:spChg>
        <pc:spChg chg="mod">
          <ac:chgData name="綾乃 播本" userId="2c20719708a137ea" providerId="LiveId" clId="{0DB4BEC0-381E-4111-B097-DAA483E3C958}" dt="2024-11-07T03:04:23.078" v="702" actId="207"/>
          <ac:spMkLst>
            <pc:docMk/>
            <pc:sldMk cId="676197921" sldId="291"/>
            <ac:spMk id="14" creationId="{FEA61B01-854B-E7F5-A41B-443215E82874}"/>
          </ac:spMkLst>
        </pc:spChg>
        <pc:spChg chg="mod">
          <ac:chgData name="綾乃 播本" userId="2c20719708a137ea" providerId="LiveId" clId="{0DB4BEC0-381E-4111-B097-DAA483E3C958}" dt="2024-11-07T03:04:26.991" v="703" actId="207"/>
          <ac:spMkLst>
            <pc:docMk/>
            <pc:sldMk cId="676197921" sldId="291"/>
            <ac:spMk id="15" creationId="{E6285607-3BFE-A63F-0BB2-CB62C0AEE72D}"/>
          </ac:spMkLst>
        </pc:spChg>
        <pc:spChg chg="mod">
          <ac:chgData name="綾乃 播本" userId="2c20719708a137ea" providerId="LiveId" clId="{0DB4BEC0-381E-4111-B097-DAA483E3C958}" dt="2024-11-07T03:04:05.256" v="678"/>
          <ac:spMkLst>
            <pc:docMk/>
            <pc:sldMk cId="676197921" sldId="291"/>
            <ac:spMk id="16" creationId="{F780332A-AAF6-3F37-1788-7D6F5FD6460B}"/>
          </ac:spMkLst>
        </pc:spChg>
        <pc:spChg chg="mod">
          <ac:chgData name="綾乃 播本" userId="2c20719708a137ea" providerId="LiveId" clId="{0DB4BEC0-381E-4111-B097-DAA483E3C958}" dt="2024-11-07T03:04:05.256" v="678"/>
          <ac:spMkLst>
            <pc:docMk/>
            <pc:sldMk cId="676197921" sldId="291"/>
            <ac:spMk id="17" creationId="{BF4E7A88-9D51-7486-21C3-18540A06740B}"/>
          </ac:spMkLst>
        </pc:spChg>
        <pc:spChg chg="mod">
          <ac:chgData name="綾乃 播本" userId="2c20719708a137ea" providerId="LiveId" clId="{0DB4BEC0-381E-4111-B097-DAA483E3C958}" dt="2024-11-07T03:04:05.256" v="678"/>
          <ac:spMkLst>
            <pc:docMk/>
            <pc:sldMk cId="676197921" sldId="291"/>
            <ac:spMk id="18" creationId="{B353E785-2C7B-1B5B-3B7E-2D56B4F243F8}"/>
          </ac:spMkLst>
        </pc:spChg>
        <pc:spChg chg="mod">
          <ac:chgData name="綾乃 播本" userId="2c20719708a137ea" providerId="LiveId" clId="{0DB4BEC0-381E-4111-B097-DAA483E3C958}" dt="2024-11-07T03:04:05.256" v="678"/>
          <ac:spMkLst>
            <pc:docMk/>
            <pc:sldMk cId="676197921" sldId="291"/>
            <ac:spMk id="21" creationId="{8FDC82DC-32DE-EDE3-CB20-FB97ECDBD2F2}"/>
          </ac:spMkLst>
        </pc:spChg>
        <pc:spChg chg="mod">
          <ac:chgData name="綾乃 播本" userId="2c20719708a137ea" providerId="LiveId" clId="{0DB4BEC0-381E-4111-B097-DAA483E3C958}" dt="2024-11-07T03:04:05.256" v="678"/>
          <ac:spMkLst>
            <pc:docMk/>
            <pc:sldMk cId="676197921" sldId="291"/>
            <ac:spMk id="23" creationId="{BE665F05-BDE3-1F67-9D6A-CBC8964F48A8}"/>
          </ac:spMkLst>
        </pc:spChg>
        <pc:spChg chg="mod">
          <ac:chgData name="綾乃 播本" userId="2c20719708a137ea" providerId="LiveId" clId="{0DB4BEC0-381E-4111-B097-DAA483E3C958}" dt="2024-11-07T03:04:05.256" v="678"/>
          <ac:spMkLst>
            <pc:docMk/>
            <pc:sldMk cId="676197921" sldId="291"/>
            <ac:spMk id="24" creationId="{46F02AC2-2EF3-A6B3-1547-D482D0A888E1}"/>
          </ac:spMkLst>
        </pc:spChg>
        <pc:spChg chg="mod">
          <ac:chgData name="綾乃 播本" userId="2c20719708a137ea" providerId="LiveId" clId="{0DB4BEC0-381E-4111-B097-DAA483E3C958}" dt="2024-11-07T03:04:05.256" v="678"/>
          <ac:spMkLst>
            <pc:docMk/>
            <pc:sldMk cId="676197921" sldId="291"/>
            <ac:spMk id="25" creationId="{9A5E349C-DF04-7E59-73D4-A1EEF4932453}"/>
          </ac:spMkLst>
        </pc:spChg>
        <pc:grpChg chg="add mod">
          <ac:chgData name="綾乃 播本" userId="2c20719708a137ea" providerId="LiveId" clId="{0DB4BEC0-381E-4111-B097-DAA483E3C958}" dt="2024-11-07T03:04:14.977" v="700" actId="1036"/>
          <ac:grpSpMkLst>
            <pc:docMk/>
            <pc:sldMk cId="676197921" sldId="291"/>
            <ac:grpSpMk id="8" creationId="{33D66E47-8480-6434-D058-6C80705CF4EF}"/>
          </ac:grpSpMkLst>
        </pc:grpChg>
        <pc:grpChg chg="mod">
          <ac:chgData name="綾乃 播本" userId="2c20719708a137ea" providerId="LiveId" clId="{0DB4BEC0-381E-4111-B097-DAA483E3C958}" dt="2024-11-07T03:04:05.256" v="678"/>
          <ac:grpSpMkLst>
            <pc:docMk/>
            <pc:sldMk cId="676197921" sldId="291"/>
            <ac:grpSpMk id="9" creationId="{E7786B93-8625-0663-3489-E7537829129A}"/>
          </ac:grpSpMkLst>
        </pc:grpChg>
        <pc:grpChg chg="mod">
          <ac:chgData name="綾乃 播本" userId="2c20719708a137ea" providerId="LiveId" clId="{0DB4BEC0-381E-4111-B097-DAA483E3C958}" dt="2024-11-07T03:04:05.256" v="678"/>
          <ac:grpSpMkLst>
            <pc:docMk/>
            <pc:sldMk cId="676197921" sldId="291"/>
            <ac:grpSpMk id="12" creationId="{21732D18-2B46-B4E2-5D7D-AA566D4BB15B}"/>
          </ac:grpSpMkLst>
        </pc:grpChg>
        <pc:picChg chg="add del mod ord">
          <ac:chgData name="綾乃 播本" userId="2c20719708a137ea" providerId="LiveId" clId="{0DB4BEC0-381E-4111-B097-DAA483E3C958}" dt="2024-11-07T02:47:18.626" v="377" actId="478"/>
          <ac:picMkLst>
            <pc:docMk/>
            <pc:sldMk cId="676197921" sldId="291"/>
            <ac:picMk id="4" creationId="{54A66D1D-3777-69CD-93D2-65FFF02D12E2}"/>
          </ac:picMkLst>
        </pc:picChg>
        <pc:picChg chg="add mod ord">
          <ac:chgData name="綾乃 播本" userId="2c20719708a137ea" providerId="LiveId" clId="{0DB4BEC0-381E-4111-B097-DAA483E3C958}" dt="2024-11-07T02:47:20.060" v="379" actId="167"/>
          <ac:picMkLst>
            <pc:docMk/>
            <pc:sldMk cId="676197921" sldId="291"/>
            <ac:picMk id="7" creationId="{FE673950-6558-909C-DCA9-DA7BF30E4E82}"/>
          </ac:picMkLst>
        </pc:picChg>
        <pc:picChg chg="del">
          <ac:chgData name="綾乃 播本" userId="2c20719708a137ea" providerId="LiveId" clId="{0DB4BEC0-381E-4111-B097-DAA483E3C958}" dt="2024-11-07T02:37:39.141" v="213" actId="478"/>
          <ac:picMkLst>
            <pc:docMk/>
            <pc:sldMk cId="676197921" sldId="291"/>
            <ac:picMk id="19" creationId="{5B1B0A9E-9333-431B-DA8B-A1089445BCA3}"/>
          </ac:picMkLst>
        </pc:picChg>
        <pc:picChg chg="del">
          <ac:chgData name="綾乃 播本" userId="2c20719708a137ea" providerId="LiveId" clId="{0DB4BEC0-381E-4111-B097-DAA483E3C958}" dt="2024-11-07T03:04:06.560" v="679" actId="478"/>
          <ac:picMkLst>
            <pc:docMk/>
            <pc:sldMk cId="676197921" sldId="291"/>
            <ac:picMk id="22" creationId="{CE0D8C0B-AFEC-83FC-4F22-2A2F1D319705}"/>
          </ac:picMkLst>
        </pc:picChg>
      </pc:sldChg>
    </pc:docChg>
  </pc:docChgLst>
  <pc:docChgLst>
    <pc:chgData name="綾乃 播本" userId="2c20719708a137ea" providerId="LiveId" clId="{F20FD56F-356A-4B30-8914-B63B097232AC}"/>
    <pc:docChg chg="undo custSel modSld">
      <pc:chgData name="綾乃 播本" userId="2c20719708a137ea" providerId="LiveId" clId="{F20FD56F-356A-4B30-8914-B63B097232AC}" dt="2024-11-27T00:44:05.374" v="504" actId="14100"/>
      <pc:docMkLst>
        <pc:docMk/>
      </pc:docMkLst>
      <pc:sldChg chg="addSp delSp modSp mod">
        <pc:chgData name="綾乃 播本" userId="2c20719708a137ea" providerId="LiveId" clId="{F20FD56F-356A-4B30-8914-B63B097232AC}" dt="2024-11-26T07:43:48.697" v="22" actId="1076"/>
        <pc:sldMkLst>
          <pc:docMk/>
          <pc:sldMk cId="3051153755" sldId="256"/>
        </pc:sldMkLst>
        <pc:grpChg chg="del">
          <ac:chgData name="綾乃 播本" userId="2c20719708a137ea" providerId="LiveId" clId="{F20FD56F-356A-4B30-8914-B63B097232AC}" dt="2024-11-26T07:43:00.436" v="14" actId="478"/>
          <ac:grpSpMkLst>
            <pc:docMk/>
            <pc:sldMk cId="3051153755" sldId="256"/>
            <ac:grpSpMk id="12" creationId="{4F6E688A-AAF2-FB65-5A1B-F501C628C092}"/>
          </ac:grpSpMkLst>
        </pc:grpChg>
        <pc:picChg chg="add mod">
          <ac:chgData name="綾乃 播本" userId="2c20719708a137ea" providerId="LiveId" clId="{F20FD56F-356A-4B30-8914-B63B097232AC}" dt="2024-11-26T07:43:48.697" v="22" actId="1076"/>
          <ac:picMkLst>
            <pc:docMk/>
            <pc:sldMk cId="3051153755" sldId="256"/>
            <ac:picMk id="2" creationId="{25C08868-BD1A-D729-3EF6-CCDF930DC146}"/>
          </ac:picMkLst>
        </pc:picChg>
        <pc:picChg chg="mod ord">
          <ac:chgData name="綾乃 播本" userId="2c20719708a137ea" providerId="LiveId" clId="{F20FD56F-356A-4B30-8914-B63B097232AC}" dt="2024-11-26T07:42:58.425" v="13" actId="167"/>
          <ac:picMkLst>
            <pc:docMk/>
            <pc:sldMk cId="3051153755" sldId="256"/>
            <ac:picMk id="24" creationId="{CBBE1092-ADC2-B805-39B7-82EBD356DB4D}"/>
          </ac:picMkLst>
        </pc:picChg>
      </pc:sldChg>
      <pc:sldChg chg="addSp delSp modSp mod">
        <pc:chgData name="綾乃 播本" userId="2c20719708a137ea" providerId="LiveId" clId="{F20FD56F-356A-4B30-8914-B63B097232AC}" dt="2024-11-27T00:37:23.284" v="465" actId="1076"/>
        <pc:sldMkLst>
          <pc:docMk/>
          <pc:sldMk cId="2890523533" sldId="257"/>
        </pc:sldMkLst>
        <pc:grpChg chg="del">
          <ac:chgData name="綾乃 播本" userId="2c20719708a137ea" providerId="LiveId" clId="{F20FD56F-356A-4B30-8914-B63B097232AC}" dt="2024-11-26T07:44:37.915" v="23" actId="478"/>
          <ac:grpSpMkLst>
            <pc:docMk/>
            <pc:sldMk cId="2890523533" sldId="257"/>
            <ac:grpSpMk id="4" creationId="{321C5DA5-DA2F-402B-3322-133705BF5BB9}"/>
          </ac:grpSpMkLst>
        </pc:grpChg>
        <pc:picChg chg="add mod">
          <ac:chgData name="綾乃 播本" userId="2c20719708a137ea" providerId="LiveId" clId="{F20FD56F-356A-4B30-8914-B63B097232AC}" dt="2024-11-27T00:37:23.284" v="465" actId="1076"/>
          <ac:picMkLst>
            <pc:docMk/>
            <pc:sldMk cId="2890523533" sldId="257"/>
            <ac:picMk id="3" creationId="{CDFE54F0-17DA-C3FB-2F6D-4526E2CF6400}"/>
          </ac:picMkLst>
        </pc:picChg>
      </pc:sldChg>
      <pc:sldChg chg="addSp delSp modSp mod">
        <pc:chgData name="綾乃 播本" userId="2c20719708a137ea" providerId="LiveId" clId="{F20FD56F-356A-4B30-8914-B63B097232AC}" dt="2024-11-27T00:37:27.170" v="466" actId="1076"/>
        <pc:sldMkLst>
          <pc:docMk/>
          <pc:sldMk cId="1897968126" sldId="258"/>
        </pc:sldMkLst>
        <pc:grpChg chg="del">
          <ac:chgData name="綾乃 播本" userId="2c20719708a137ea" providerId="LiveId" clId="{F20FD56F-356A-4B30-8914-B63B097232AC}" dt="2024-11-26T07:44:53.077" v="91" actId="478"/>
          <ac:grpSpMkLst>
            <pc:docMk/>
            <pc:sldMk cId="1897968126" sldId="258"/>
            <ac:grpSpMk id="7" creationId="{CB0B709B-A71D-5CBA-2651-7D1BD4D4ADB1}"/>
          </ac:grpSpMkLst>
        </pc:grpChg>
        <pc:picChg chg="add mod">
          <ac:chgData name="綾乃 播本" userId="2c20719708a137ea" providerId="LiveId" clId="{F20FD56F-356A-4B30-8914-B63B097232AC}" dt="2024-11-27T00:37:27.170" v="466" actId="1076"/>
          <ac:picMkLst>
            <pc:docMk/>
            <pc:sldMk cId="1897968126" sldId="258"/>
            <ac:picMk id="3" creationId="{8E42E1BE-1D9C-53D9-4922-0BC02BAEAFE3}"/>
          </ac:picMkLst>
        </pc:picChg>
      </pc:sldChg>
      <pc:sldChg chg="addSp delSp modSp mod">
        <pc:chgData name="綾乃 播本" userId="2c20719708a137ea" providerId="LiveId" clId="{F20FD56F-356A-4B30-8914-B63B097232AC}" dt="2024-11-27T00:37:29.122" v="467" actId="1076"/>
        <pc:sldMkLst>
          <pc:docMk/>
          <pc:sldMk cId="2300117258" sldId="259"/>
        </pc:sldMkLst>
        <pc:grpChg chg="del">
          <ac:chgData name="綾乃 播本" userId="2c20719708a137ea" providerId="LiveId" clId="{F20FD56F-356A-4B30-8914-B63B097232AC}" dt="2024-11-26T07:44:55.605" v="93" actId="478"/>
          <ac:grpSpMkLst>
            <pc:docMk/>
            <pc:sldMk cId="2300117258" sldId="259"/>
            <ac:grpSpMk id="13" creationId="{AE737425-D324-C4B7-5773-1C9BE3626436}"/>
          </ac:grpSpMkLst>
        </pc:grpChg>
        <pc:picChg chg="add mod">
          <ac:chgData name="綾乃 播本" userId="2c20719708a137ea" providerId="LiveId" clId="{F20FD56F-356A-4B30-8914-B63B097232AC}" dt="2024-11-27T00:37:29.122" v="467" actId="1076"/>
          <ac:picMkLst>
            <pc:docMk/>
            <pc:sldMk cId="2300117258" sldId="259"/>
            <ac:picMk id="3" creationId="{96442D98-EDB5-C0EF-5F89-E336BA6644BD}"/>
          </ac:picMkLst>
        </pc:picChg>
      </pc:sldChg>
      <pc:sldChg chg="addSp delSp modSp mod">
        <pc:chgData name="綾乃 播本" userId="2c20719708a137ea" providerId="LiveId" clId="{F20FD56F-356A-4B30-8914-B63B097232AC}" dt="2024-11-27T00:37:38.391" v="470" actId="1076"/>
        <pc:sldMkLst>
          <pc:docMk/>
          <pc:sldMk cId="1357098544" sldId="260"/>
        </pc:sldMkLst>
        <pc:grpChg chg="del">
          <ac:chgData name="綾乃 播本" userId="2c20719708a137ea" providerId="LiveId" clId="{F20FD56F-356A-4B30-8914-B63B097232AC}" dt="2024-11-26T07:45:02.687" v="99" actId="478"/>
          <ac:grpSpMkLst>
            <pc:docMk/>
            <pc:sldMk cId="1357098544" sldId="260"/>
            <ac:grpSpMk id="7" creationId="{39F7F522-D8DF-6F10-B846-0593B48F81FC}"/>
          </ac:grpSpMkLst>
        </pc:grpChg>
        <pc:picChg chg="add mod">
          <ac:chgData name="綾乃 播本" userId="2c20719708a137ea" providerId="LiveId" clId="{F20FD56F-356A-4B30-8914-B63B097232AC}" dt="2024-11-27T00:37:38.391" v="470" actId="1076"/>
          <ac:picMkLst>
            <pc:docMk/>
            <pc:sldMk cId="1357098544" sldId="260"/>
            <ac:picMk id="3" creationId="{4FC6A33F-4F58-F261-A78F-6CA5FB8AE02E}"/>
          </ac:picMkLst>
        </pc:picChg>
      </pc:sldChg>
      <pc:sldChg chg="addSp delSp modSp mod">
        <pc:chgData name="綾乃 播本" userId="2c20719708a137ea" providerId="LiveId" clId="{F20FD56F-356A-4B30-8914-B63B097232AC}" dt="2024-11-27T00:37:31.999" v="468" actId="1076"/>
        <pc:sldMkLst>
          <pc:docMk/>
          <pc:sldMk cId="3144081667" sldId="261"/>
        </pc:sldMkLst>
        <pc:spChg chg="mod">
          <ac:chgData name="綾乃 播本" userId="2c20719708a137ea" providerId="LiveId" clId="{F20FD56F-356A-4B30-8914-B63B097232AC}" dt="2024-11-26T07:38:41.708" v="0" actId="207"/>
          <ac:spMkLst>
            <pc:docMk/>
            <pc:sldMk cId="3144081667" sldId="261"/>
            <ac:spMk id="11" creationId="{19C8F917-73E1-3A11-12AD-676D9E9097CB}"/>
          </ac:spMkLst>
        </pc:spChg>
        <pc:spChg chg="mod">
          <ac:chgData name="綾乃 播本" userId="2c20719708a137ea" providerId="LiveId" clId="{F20FD56F-356A-4B30-8914-B63B097232AC}" dt="2024-11-26T07:40:40.480" v="2" actId="207"/>
          <ac:spMkLst>
            <pc:docMk/>
            <pc:sldMk cId="3144081667" sldId="261"/>
            <ac:spMk id="16" creationId="{34CDC747-13C6-A5E7-F97C-E095C2DE611B}"/>
          </ac:spMkLst>
        </pc:spChg>
        <pc:spChg chg="mod">
          <ac:chgData name="綾乃 播本" userId="2c20719708a137ea" providerId="LiveId" clId="{F20FD56F-356A-4B30-8914-B63B097232AC}" dt="2024-11-26T07:40:09.147" v="1" actId="207"/>
          <ac:spMkLst>
            <pc:docMk/>
            <pc:sldMk cId="3144081667" sldId="261"/>
            <ac:spMk id="24" creationId="{3F83F877-1C26-5866-6951-0136B5365F6E}"/>
          </ac:spMkLst>
        </pc:spChg>
        <pc:grpChg chg="del">
          <ac:chgData name="綾乃 播本" userId="2c20719708a137ea" providerId="LiveId" clId="{F20FD56F-356A-4B30-8914-B63B097232AC}" dt="2024-11-26T07:44:57.918" v="95" actId="478"/>
          <ac:grpSpMkLst>
            <pc:docMk/>
            <pc:sldMk cId="3144081667" sldId="261"/>
            <ac:grpSpMk id="7" creationId="{3EFC6FE1-6898-1ACF-EDEC-72FA675FCC4B}"/>
          </ac:grpSpMkLst>
        </pc:grpChg>
        <pc:picChg chg="add del mod">
          <ac:chgData name="綾乃 播本" userId="2c20719708a137ea" providerId="LiveId" clId="{F20FD56F-356A-4B30-8914-B63B097232AC}" dt="2024-11-26T07:42:18.512" v="5" actId="21"/>
          <ac:picMkLst>
            <pc:docMk/>
            <pc:sldMk cId="3144081667" sldId="261"/>
            <ac:picMk id="19" creationId="{25C08868-BD1A-D729-3EF6-CCDF930DC146}"/>
          </ac:picMkLst>
        </pc:picChg>
        <pc:picChg chg="add mod">
          <ac:chgData name="綾乃 播本" userId="2c20719708a137ea" providerId="LiveId" clId="{F20FD56F-356A-4B30-8914-B63B097232AC}" dt="2024-11-27T00:37:31.999" v="468" actId="1076"/>
          <ac:picMkLst>
            <pc:docMk/>
            <pc:sldMk cId="3144081667" sldId="261"/>
            <ac:picMk id="22" creationId="{FC03A55D-0D91-7760-657B-2AD57B0A4010}"/>
          </ac:picMkLst>
        </pc:picChg>
      </pc:sldChg>
      <pc:sldChg chg="addSp delSp modSp mod">
        <pc:chgData name="綾乃 播本" userId="2c20719708a137ea" providerId="LiveId" clId="{F20FD56F-356A-4B30-8914-B63B097232AC}" dt="2024-11-27T00:37:36.037" v="469" actId="1076"/>
        <pc:sldMkLst>
          <pc:docMk/>
          <pc:sldMk cId="3226846194" sldId="262"/>
        </pc:sldMkLst>
        <pc:grpChg chg="del">
          <ac:chgData name="綾乃 播本" userId="2c20719708a137ea" providerId="LiveId" clId="{F20FD56F-356A-4B30-8914-B63B097232AC}" dt="2024-11-26T07:45:00.241" v="97" actId="478"/>
          <ac:grpSpMkLst>
            <pc:docMk/>
            <pc:sldMk cId="3226846194" sldId="262"/>
            <ac:grpSpMk id="8" creationId="{6BAEE958-9C8D-7163-10A6-638D95FED097}"/>
          </ac:grpSpMkLst>
        </pc:grpChg>
        <pc:picChg chg="add mod">
          <ac:chgData name="綾乃 播本" userId="2c20719708a137ea" providerId="LiveId" clId="{F20FD56F-356A-4B30-8914-B63B097232AC}" dt="2024-11-27T00:37:36.037" v="469" actId="1076"/>
          <ac:picMkLst>
            <pc:docMk/>
            <pc:sldMk cId="3226846194" sldId="262"/>
            <ac:picMk id="3" creationId="{39D3F148-41BF-BD6F-2B86-DA41F20E9DA3}"/>
          </ac:picMkLst>
        </pc:picChg>
      </pc:sldChg>
      <pc:sldChg chg="addSp delSp modSp mod">
        <pc:chgData name="綾乃 播本" userId="2c20719708a137ea" providerId="LiveId" clId="{F20FD56F-356A-4B30-8914-B63B097232AC}" dt="2024-11-27T00:37:40.659" v="471" actId="1076"/>
        <pc:sldMkLst>
          <pc:docMk/>
          <pc:sldMk cId="560306867" sldId="263"/>
        </pc:sldMkLst>
        <pc:grpChg chg="del">
          <ac:chgData name="綾乃 播本" userId="2c20719708a137ea" providerId="LiveId" clId="{F20FD56F-356A-4B30-8914-B63B097232AC}" dt="2024-11-26T07:45:05.032" v="101" actId="478"/>
          <ac:grpSpMkLst>
            <pc:docMk/>
            <pc:sldMk cId="560306867" sldId="263"/>
            <ac:grpSpMk id="9" creationId="{8858851C-D946-5115-BF4B-73E935BDE45F}"/>
          </ac:grpSpMkLst>
        </pc:grpChg>
        <pc:picChg chg="add mod">
          <ac:chgData name="綾乃 播本" userId="2c20719708a137ea" providerId="LiveId" clId="{F20FD56F-356A-4B30-8914-B63B097232AC}" dt="2024-11-27T00:37:40.659" v="471" actId="1076"/>
          <ac:picMkLst>
            <pc:docMk/>
            <pc:sldMk cId="560306867" sldId="263"/>
            <ac:picMk id="5" creationId="{C2790B3E-EB51-B45C-C3D2-0C930C67E4C6}"/>
          </ac:picMkLst>
        </pc:picChg>
      </pc:sldChg>
      <pc:sldChg chg="addSp delSp modSp mod">
        <pc:chgData name="綾乃 播本" userId="2c20719708a137ea" providerId="LiveId" clId="{F20FD56F-356A-4B30-8914-B63B097232AC}" dt="2024-11-27T00:37:42.870" v="472" actId="1076"/>
        <pc:sldMkLst>
          <pc:docMk/>
          <pc:sldMk cId="2980046622" sldId="264"/>
        </pc:sldMkLst>
        <pc:grpChg chg="del">
          <ac:chgData name="綾乃 播本" userId="2c20719708a137ea" providerId="LiveId" clId="{F20FD56F-356A-4B30-8914-B63B097232AC}" dt="2024-11-26T07:45:07.396" v="103" actId="478"/>
          <ac:grpSpMkLst>
            <pc:docMk/>
            <pc:sldMk cId="2980046622" sldId="264"/>
            <ac:grpSpMk id="9" creationId="{06D9A970-17CB-F1A1-8317-78C8A8EA2093}"/>
          </ac:grpSpMkLst>
        </pc:grpChg>
        <pc:picChg chg="add mod">
          <ac:chgData name="綾乃 播本" userId="2c20719708a137ea" providerId="LiveId" clId="{F20FD56F-356A-4B30-8914-B63B097232AC}" dt="2024-11-27T00:37:42.870" v="472" actId="1076"/>
          <ac:picMkLst>
            <pc:docMk/>
            <pc:sldMk cId="2980046622" sldId="264"/>
            <ac:picMk id="5" creationId="{425CF4A2-C667-5A32-0A79-A151E081A306}"/>
          </ac:picMkLst>
        </pc:picChg>
      </pc:sldChg>
      <pc:sldChg chg="addSp delSp modSp mod">
        <pc:chgData name="綾乃 播本" userId="2c20719708a137ea" providerId="LiveId" clId="{F20FD56F-356A-4B30-8914-B63B097232AC}" dt="2024-11-27T00:37:44.640" v="473" actId="1076"/>
        <pc:sldMkLst>
          <pc:docMk/>
          <pc:sldMk cId="2968342926" sldId="265"/>
        </pc:sldMkLst>
        <pc:grpChg chg="del">
          <ac:chgData name="綾乃 播本" userId="2c20719708a137ea" providerId="LiveId" clId="{F20FD56F-356A-4B30-8914-B63B097232AC}" dt="2024-11-26T07:45:09.756" v="105" actId="478"/>
          <ac:grpSpMkLst>
            <pc:docMk/>
            <pc:sldMk cId="2968342926" sldId="265"/>
            <ac:grpSpMk id="9" creationId="{1E79F53E-BE66-AEFA-43D7-32914223D719}"/>
          </ac:grpSpMkLst>
        </pc:grpChg>
        <pc:picChg chg="add mod">
          <ac:chgData name="綾乃 播本" userId="2c20719708a137ea" providerId="LiveId" clId="{F20FD56F-356A-4B30-8914-B63B097232AC}" dt="2024-11-27T00:37:44.640" v="473" actId="1076"/>
          <ac:picMkLst>
            <pc:docMk/>
            <pc:sldMk cId="2968342926" sldId="265"/>
            <ac:picMk id="5" creationId="{7C50E7C4-12E0-E7A5-9D1F-A54FA4BB6A4B}"/>
          </ac:picMkLst>
        </pc:picChg>
      </pc:sldChg>
      <pc:sldChg chg="addSp delSp modSp mod">
        <pc:chgData name="綾乃 播本" userId="2c20719708a137ea" providerId="LiveId" clId="{F20FD56F-356A-4B30-8914-B63B097232AC}" dt="2024-11-27T00:37:47.204" v="474" actId="1076"/>
        <pc:sldMkLst>
          <pc:docMk/>
          <pc:sldMk cId="2508049136" sldId="266"/>
        </pc:sldMkLst>
        <pc:grpChg chg="del">
          <ac:chgData name="綾乃 播本" userId="2c20719708a137ea" providerId="LiveId" clId="{F20FD56F-356A-4B30-8914-B63B097232AC}" dt="2024-11-26T07:45:12.342" v="107" actId="478"/>
          <ac:grpSpMkLst>
            <pc:docMk/>
            <pc:sldMk cId="2508049136" sldId="266"/>
            <ac:grpSpMk id="8" creationId="{EC01FC8A-80B3-D35B-9082-7B9D7B0C17BE}"/>
          </ac:grpSpMkLst>
        </pc:grpChg>
        <pc:picChg chg="add mod">
          <ac:chgData name="綾乃 播本" userId="2c20719708a137ea" providerId="LiveId" clId="{F20FD56F-356A-4B30-8914-B63B097232AC}" dt="2024-11-27T00:37:47.204" v="474" actId="1076"/>
          <ac:picMkLst>
            <pc:docMk/>
            <pc:sldMk cId="2508049136" sldId="266"/>
            <ac:picMk id="4" creationId="{B3BE4A94-A0FD-AB9A-D065-53FBEF9352D9}"/>
          </ac:picMkLst>
        </pc:picChg>
      </pc:sldChg>
      <pc:sldChg chg="addSp delSp modSp mod">
        <pc:chgData name="綾乃 播本" userId="2c20719708a137ea" providerId="LiveId" clId="{F20FD56F-356A-4B30-8914-B63B097232AC}" dt="2024-11-27T00:37:55.629" v="477" actId="1076"/>
        <pc:sldMkLst>
          <pc:docMk/>
          <pc:sldMk cId="3784082919" sldId="267"/>
        </pc:sldMkLst>
        <pc:grpChg chg="del">
          <ac:chgData name="綾乃 播本" userId="2c20719708a137ea" providerId="LiveId" clId="{F20FD56F-356A-4B30-8914-B63B097232AC}" dt="2024-11-26T07:45:14.952" v="109" actId="478"/>
          <ac:grpSpMkLst>
            <pc:docMk/>
            <pc:sldMk cId="3784082919" sldId="267"/>
            <ac:grpSpMk id="12" creationId="{42B2D901-AF74-5B87-FF25-F0B06D72A784}"/>
          </ac:grpSpMkLst>
        </pc:grpChg>
        <pc:picChg chg="add mod">
          <ac:chgData name="綾乃 播本" userId="2c20719708a137ea" providerId="LiveId" clId="{F20FD56F-356A-4B30-8914-B63B097232AC}" dt="2024-11-27T00:37:55.629" v="477" actId="1076"/>
          <ac:picMkLst>
            <pc:docMk/>
            <pc:sldMk cId="3784082919" sldId="267"/>
            <ac:picMk id="7" creationId="{B2CAF2D7-066C-3EE4-0835-8E7288B96D28}"/>
          </ac:picMkLst>
        </pc:picChg>
      </pc:sldChg>
      <pc:sldChg chg="addSp delSp modSp mod">
        <pc:chgData name="綾乃 播本" userId="2c20719708a137ea" providerId="LiveId" clId="{F20FD56F-356A-4B30-8914-B63B097232AC}" dt="2024-11-27T00:37:50.977" v="476" actId="1076"/>
        <pc:sldMkLst>
          <pc:docMk/>
          <pc:sldMk cId="2936081845" sldId="268"/>
        </pc:sldMkLst>
        <pc:grpChg chg="del">
          <ac:chgData name="綾乃 播本" userId="2c20719708a137ea" providerId="LiveId" clId="{F20FD56F-356A-4B30-8914-B63B097232AC}" dt="2024-11-26T07:45:17.428" v="111" actId="478"/>
          <ac:grpSpMkLst>
            <pc:docMk/>
            <pc:sldMk cId="2936081845" sldId="268"/>
            <ac:grpSpMk id="7" creationId="{B3380F87-4C20-49E9-21FA-3BA0014E0DBC}"/>
          </ac:grpSpMkLst>
        </pc:grpChg>
        <pc:picChg chg="add mod">
          <ac:chgData name="綾乃 播本" userId="2c20719708a137ea" providerId="LiveId" clId="{F20FD56F-356A-4B30-8914-B63B097232AC}" dt="2024-11-27T00:37:50.977" v="476" actId="1076"/>
          <ac:picMkLst>
            <pc:docMk/>
            <pc:sldMk cId="2936081845" sldId="268"/>
            <ac:picMk id="3" creationId="{BF87D606-0CD7-868D-4B82-F2E9EECF42CE}"/>
          </ac:picMkLst>
        </pc:picChg>
      </pc:sldChg>
      <pc:sldChg chg="addSp delSp modSp mod">
        <pc:chgData name="綾乃 播本" userId="2c20719708a137ea" providerId="LiveId" clId="{F20FD56F-356A-4B30-8914-B63B097232AC}" dt="2024-11-27T00:38:08.947" v="478" actId="1076"/>
        <pc:sldMkLst>
          <pc:docMk/>
          <pc:sldMk cId="3266883634" sldId="269"/>
        </pc:sldMkLst>
        <pc:grpChg chg="del">
          <ac:chgData name="綾乃 播本" userId="2c20719708a137ea" providerId="LiveId" clId="{F20FD56F-356A-4B30-8914-B63B097232AC}" dt="2024-11-26T07:45:22.409" v="113" actId="478"/>
          <ac:grpSpMkLst>
            <pc:docMk/>
            <pc:sldMk cId="3266883634" sldId="269"/>
            <ac:grpSpMk id="8" creationId="{FDE131B3-C251-F0D2-E06A-7F73576B861D}"/>
          </ac:grpSpMkLst>
        </pc:grpChg>
        <pc:picChg chg="add mod">
          <ac:chgData name="綾乃 播本" userId="2c20719708a137ea" providerId="LiveId" clId="{F20FD56F-356A-4B30-8914-B63B097232AC}" dt="2024-11-27T00:38:08.947" v="478" actId="1076"/>
          <ac:picMkLst>
            <pc:docMk/>
            <pc:sldMk cId="3266883634" sldId="269"/>
            <ac:picMk id="4" creationId="{3595A89B-5AFA-2939-163F-41E5193E72A5}"/>
          </ac:picMkLst>
        </pc:picChg>
      </pc:sldChg>
      <pc:sldChg chg="addSp delSp modSp mod">
        <pc:chgData name="綾乃 播本" userId="2c20719708a137ea" providerId="LiveId" clId="{F20FD56F-356A-4B30-8914-B63B097232AC}" dt="2024-11-27T00:38:12.098" v="479" actId="1076"/>
        <pc:sldMkLst>
          <pc:docMk/>
          <pc:sldMk cId="2996520999" sldId="270"/>
        </pc:sldMkLst>
        <pc:grpChg chg="del">
          <ac:chgData name="綾乃 播本" userId="2c20719708a137ea" providerId="LiveId" clId="{F20FD56F-356A-4B30-8914-B63B097232AC}" dt="2024-11-26T07:45:25.294" v="115" actId="478"/>
          <ac:grpSpMkLst>
            <pc:docMk/>
            <pc:sldMk cId="2996520999" sldId="270"/>
            <ac:grpSpMk id="9" creationId="{8ECAB8E0-B102-7740-4813-70697036F896}"/>
          </ac:grpSpMkLst>
        </pc:grpChg>
        <pc:picChg chg="add mod">
          <ac:chgData name="綾乃 播本" userId="2c20719708a137ea" providerId="LiveId" clId="{F20FD56F-356A-4B30-8914-B63B097232AC}" dt="2024-11-27T00:38:12.098" v="479" actId="1076"/>
          <ac:picMkLst>
            <pc:docMk/>
            <pc:sldMk cId="2996520999" sldId="270"/>
            <ac:picMk id="5" creationId="{C1A03911-1480-F850-3A70-4A5979283E59}"/>
          </ac:picMkLst>
        </pc:picChg>
      </pc:sldChg>
      <pc:sldChg chg="addSp delSp modSp mod">
        <pc:chgData name="綾乃 播本" userId="2c20719708a137ea" providerId="LiveId" clId="{F20FD56F-356A-4B30-8914-B63B097232AC}" dt="2024-11-27T00:38:14.006" v="480" actId="1076"/>
        <pc:sldMkLst>
          <pc:docMk/>
          <pc:sldMk cId="2695559995" sldId="271"/>
        </pc:sldMkLst>
        <pc:grpChg chg="del">
          <ac:chgData name="綾乃 播本" userId="2c20719708a137ea" providerId="LiveId" clId="{F20FD56F-356A-4B30-8914-B63B097232AC}" dt="2024-11-26T07:45:27.692" v="117" actId="478"/>
          <ac:grpSpMkLst>
            <pc:docMk/>
            <pc:sldMk cId="2695559995" sldId="271"/>
            <ac:grpSpMk id="9" creationId="{30291D8D-4032-75F0-1A5D-63E9EE3B7FF8}"/>
          </ac:grpSpMkLst>
        </pc:grpChg>
        <pc:picChg chg="add mod">
          <ac:chgData name="綾乃 播本" userId="2c20719708a137ea" providerId="LiveId" clId="{F20FD56F-356A-4B30-8914-B63B097232AC}" dt="2024-11-27T00:38:14.006" v="480" actId="1076"/>
          <ac:picMkLst>
            <pc:docMk/>
            <pc:sldMk cId="2695559995" sldId="271"/>
            <ac:picMk id="5" creationId="{4A2ED9E5-D971-DA7D-67C7-F42A2AB0FCF8}"/>
          </ac:picMkLst>
        </pc:picChg>
      </pc:sldChg>
      <pc:sldChg chg="addSp delSp modSp mod">
        <pc:chgData name="綾乃 播本" userId="2c20719708a137ea" providerId="LiveId" clId="{F20FD56F-356A-4B30-8914-B63B097232AC}" dt="2024-11-27T00:38:16.275" v="481" actId="1076"/>
        <pc:sldMkLst>
          <pc:docMk/>
          <pc:sldMk cId="1844691125" sldId="272"/>
        </pc:sldMkLst>
        <pc:grpChg chg="del">
          <ac:chgData name="綾乃 播本" userId="2c20719708a137ea" providerId="LiveId" clId="{F20FD56F-356A-4B30-8914-B63B097232AC}" dt="2024-11-26T07:45:30.307" v="119" actId="478"/>
          <ac:grpSpMkLst>
            <pc:docMk/>
            <pc:sldMk cId="1844691125" sldId="272"/>
            <ac:grpSpMk id="9" creationId="{40F3F0CA-E126-6156-F6FD-EBAAAC731B84}"/>
          </ac:grpSpMkLst>
        </pc:grpChg>
        <pc:picChg chg="add mod">
          <ac:chgData name="綾乃 播本" userId="2c20719708a137ea" providerId="LiveId" clId="{F20FD56F-356A-4B30-8914-B63B097232AC}" dt="2024-11-27T00:38:16.275" v="481" actId="1076"/>
          <ac:picMkLst>
            <pc:docMk/>
            <pc:sldMk cId="1844691125" sldId="272"/>
            <ac:picMk id="5" creationId="{51767FB0-A94D-B4F8-0B7A-3BC67E15AE60}"/>
          </ac:picMkLst>
        </pc:picChg>
      </pc:sldChg>
      <pc:sldChg chg="addSp delSp modSp mod">
        <pc:chgData name="綾乃 播本" userId="2c20719708a137ea" providerId="LiveId" clId="{F20FD56F-356A-4B30-8914-B63B097232AC}" dt="2024-11-27T00:44:05.374" v="504" actId="14100"/>
        <pc:sldMkLst>
          <pc:docMk/>
          <pc:sldMk cId="1666704671" sldId="273"/>
        </pc:sldMkLst>
        <pc:spChg chg="mod">
          <ac:chgData name="綾乃 播本" userId="2c20719708a137ea" providerId="LiveId" clId="{F20FD56F-356A-4B30-8914-B63B097232AC}" dt="2024-11-27T00:44:05.374" v="504" actId="14100"/>
          <ac:spMkLst>
            <pc:docMk/>
            <pc:sldMk cId="1666704671" sldId="273"/>
            <ac:spMk id="4" creationId="{1C2A869E-1C30-7903-CAA6-17622F9CDA36}"/>
          </ac:spMkLst>
        </pc:spChg>
        <pc:spChg chg="mod">
          <ac:chgData name="綾乃 播本" userId="2c20719708a137ea" providerId="LiveId" clId="{F20FD56F-356A-4B30-8914-B63B097232AC}" dt="2024-11-27T00:44:02.560" v="503" actId="14100"/>
          <ac:spMkLst>
            <pc:docMk/>
            <pc:sldMk cId="1666704671" sldId="273"/>
            <ac:spMk id="6" creationId="{39A9E9B3-BEF3-80B5-C7D5-2889B49A71FA}"/>
          </ac:spMkLst>
        </pc:spChg>
        <pc:grpChg chg="del">
          <ac:chgData name="綾乃 播本" userId="2c20719708a137ea" providerId="LiveId" clId="{F20FD56F-356A-4B30-8914-B63B097232AC}" dt="2024-11-26T07:45:35.868" v="123" actId="478"/>
          <ac:grpSpMkLst>
            <pc:docMk/>
            <pc:sldMk cId="1666704671" sldId="273"/>
            <ac:grpSpMk id="17" creationId="{F72B421C-D94A-1CB8-A2DD-F1E50061DD13}"/>
          </ac:grpSpMkLst>
        </pc:grpChg>
        <pc:picChg chg="add mod">
          <ac:chgData name="綾乃 播本" userId="2c20719708a137ea" providerId="LiveId" clId="{F20FD56F-356A-4B30-8914-B63B097232AC}" dt="2024-11-27T00:38:20.247" v="482" actId="1076"/>
          <ac:picMkLst>
            <pc:docMk/>
            <pc:sldMk cId="1666704671" sldId="273"/>
            <ac:picMk id="12" creationId="{CBBFC698-CA6D-45B0-DB12-AEED7E3A1315}"/>
          </ac:picMkLst>
        </pc:picChg>
      </pc:sldChg>
      <pc:sldChg chg="addSp delSp modSp mod">
        <pc:chgData name="綾乃 播本" userId="2c20719708a137ea" providerId="LiveId" clId="{F20FD56F-356A-4B30-8914-B63B097232AC}" dt="2024-11-27T00:38:25.666" v="484" actId="1076"/>
        <pc:sldMkLst>
          <pc:docMk/>
          <pc:sldMk cId="1764862233" sldId="274"/>
        </pc:sldMkLst>
        <pc:grpChg chg="del">
          <ac:chgData name="綾乃 播本" userId="2c20719708a137ea" providerId="LiveId" clId="{F20FD56F-356A-4B30-8914-B63B097232AC}" dt="2024-11-26T07:45:43.288" v="150" actId="478"/>
          <ac:grpSpMkLst>
            <pc:docMk/>
            <pc:sldMk cId="1764862233" sldId="274"/>
            <ac:grpSpMk id="9" creationId="{CFC03548-67C5-D224-2F20-D5FCEEB256E8}"/>
          </ac:grpSpMkLst>
        </pc:grpChg>
        <pc:picChg chg="add mod">
          <ac:chgData name="綾乃 播本" userId="2c20719708a137ea" providerId="LiveId" clId="{F20FD56F-356A-4B30-8914-B63B097232AC}" dt="2024-11-27T00:38:25.666" v="484" actId="1076"/>
          <ac:picMkLst>
            <pc:docMk/>
            <pc:sldMk cId="1764862233" sldId="274"/>
            <ac:picMk id="5" creationId="{03C3B443-A1B5-68B9-9A89-F76D45F1DCD6}"/>
          </ac:picMkLst>
        </pc:picChg>
      </pc:sldChg>
      <pc:sldChg chg="addSp delSp modSp mod">
        <pc:chgData name="綾乃 播本" userId="2c20719708a137ea" providerId="LiveId" clId="{F20FD56F-356A-4B30-8914-B63B097232AC}" dt="2024-11-27T00:38:27.781" v="485" actId="1076"/>
        <pc:sldMkLst>
          <pc:docMk/>
          <pc:sldMk cId="1278555493" sldId="275"/>
        </pc:sldMkLst>
        <pc:grpChg chg="del">
          <ac:chgData name="綾乃 播本" userId="2c20719708a137ea" providerId="LiveId" clId="{F20FD56F-356A-4B30-8914-B63B097232AC}" dt="2024-11-26T07:45:45.959" v="152" actId="478"/>
          <ac:grpSpMkLst>
            <pc:docMk/>
            <pc:sldMk cId="1278555493" sldId="275"/>
            <ac:grpSpMk id="9" creationId="{C7AC87F0-ABC2-9DCD-4C9D-940B068B0CC9}"/>
          </ac:grpSpMkLst>
        </pc:grpChg>
        <pc:picChg chg="add mod">
          <ac:chgData name="綾乃 播本" userId="2c20719708a137ea" providerId="LiveId" clId="{F20FD56F-356A-4B30-8914-B63B097232AC}" dt="2024-11-27T00:38:27.781" v="485" actId="1076"/>
          <ac:picMkLst>
            <pc:docMk/>
            <pc:sldMk cId="1278555493" sldId="275"/>
            <ac:picMk id="5" creationId="{A8D4A1B2-3DB2-4191-DC5F-7B8AB208B2B7}"/>
          </ac:picMkLst>
        </pc:picChg>
      </pc:sldChg>
      <pc:sldChg chg="addSp delSp modSp mod">
        <pc:chgData name="綾乃 播本" userId="2c20719708a137ea" providerId="LiveId" clId="{F20FD56F-356A-4B30-8914-B63B097232AC}" dt="2024-11-27T00:38:29.804" v="486" actId="1076"/>
        <pc:sldMkLst>
          <pc:docMk/>
          <pc:sldMk cId="1754571303" sldId="276"/>
        </pc:sldMkLst>
        <pc:grpChg chg="del">
          <ac:chgData name="綾乃 播本" userId="2c20719708a137ea" providerId="LiveId" clId="{F20FD56F-356A-4B30-8914-B63B097232AC}" dt="2024-11-26T07:45:49.193" v="154" actId="478"/>
          <ac:grpSpMkLst>
            <pc:docMk/>
            <pc:sldMk cId="1754571303" sldId="276"/>
            <ac:grpSpMk id="13" creationId="{CEB8B39E-CA08-679D-00B5-384A6E8066FE}"/>
          </ac:grpSpMkLst>
        </pc:grpChg>
        <pc:picChg chg="add mod">
          <ac:chgData name="綾乃 播本" userId="2c20719708a137ea" providerId="LiveId" clId="{F20FD56F-356A-4B30-8914-B63B097232AC}" dt="2024-11-27T00:38:29.804" v="486" actId="1076"/>
          <ac:picMkLst>
            <pc:docMk/>
            <pc:sldMk cId="1754571303" sldId="276"/>
            <ac:picMk id="8" creationId="{154778FA-3DA9-F6D5-9915-9FF124961C65}"/>
          </ac:picMkLst>
        </pc:picChg>
      </pc:sldChg>
      <pc:sldChg chg="addSp delSp modSp mod">
        <pc:chgData name="綾乃 播本" userId="2c20719708a137ea" providerId="LiveId" clId="{F20FD56F-356A-4B30-8914-B63B097232AC}" dt="2024-11-27T00:38:33.979" v="487" actId="1076"/>
        <pc:sldMkLst>
          <pc:docMk/>
          <pc:sldMk cId="2078763584" sldId="277"/>
        </pc:sldMkLst>
        <pc:grpChg chg="del">
          <ac:chgData name="綾乃 播本" userId="2c20719708a137ea" providerId="LiveId" clId="{F20FD56F-356A-4B30-8914-B63B097232AC}" dt="2024-11-26T07:45:52.870" v="158" actId="478"/>
          <ac:grpSpMkLst>
            <pc:docMk/>
            <pc:sldMk cId="2078763584" sldId="277"/>
            <ac:grpSpMk id="12" creationId="{3D2B81AD-6B4A-AC49-E9C9-0EC673DEA615}"/>
          </ac:grpSpMkLst>
        </pc:grpChg>
        <pc:picChg chg="add mod">
          <ac:chgData name="綾乃 播本" userId="2c20719708a137ea" providerId="LiveId" clId="{F20FD56F-356A-4B30-8914-B63B097232AC}" dt="2024-11-27T00:38:33.979" v="487" actId="1076"/>
          <ac:picMkLst>
            <pc:docMk/>
            <pc:sldMk cId="2078763584" sldId="277"/>
            <ac:picMk id="7" creationId="{0A16A400-9520-C83E-75A8-F8FE89C2ED8C}"/>
          </ac:picMkLst>
        </pc:picChg>
      </pc:sldChg>
      <pc:sldChg chg="addSp delSp modSp mod">
        <pc:chgData name="綾乃 播本" userId="2c20719708a137ea" providerId="LiveId" clId="{F20FD56F-356A-4B30-8914-B63B097232AC}" dt="2024-11-27T00:38:37.877" v="488" actId="1076"/>
        <pc:sldMkLst>
          <pc:docMk/>
          <pc:sldMk cId="1622935955" sldId="278"/>
        </pc:sldMkLst>
        <pc:grpChg chg="del">
          <ac:chgData name="綾乃 播本" userId="2c20719708a137ea" providerId="LiveId" clId="{F20FD56F-356A-4B30-8914-B63B097232AC}" dt="2024-11-26T07:45:56.041" v="160" actId="478"/>
          <ac:grpSpMkLst>
            <pc:docMk/>
            <pc:sldMk cId="1622935955" sldId="278"/>
            <ac:grpSpMk id="12" creationId="{DAB9792E-C7D7-27F0-D338-FC0C90525279}"/>
          </ac:grpSpMkLst>
        </pc:grpChg>
        <pc:picChg chg="add mod">
          <ac:chgData name="綾乃 播本" userId="2c20719708a137ea" providerId="LiveId" clId="{F20FD56F-356A-4B30-8914-B63B097232AC}" dt="2024-11-27T00:38:37.877" v="488" actId="1076"/>
          <ac:picMkLst>
            <pc:docMk/>
            <pc:sldMk cId="1622935955" sldId="278"/>
            <ac:picMk id="7" creationId="{1D05C919-EE46-F1E1-4DA5-B446E4F8F85C}"/>
          </ac:picMkLst>
        </pc:picChg>
      </pc:sldChg>
      <pc:sldChg chg="addSp delSp modSp mod">
        <pc:chgData name="綾乃 播本" userId="2c20719708a137ea" providerId="LiveId" clId="{F20FD56F-356A-4B30-8914-B63B097232AC}" dt="2024-11-27T00:38:45.224" v="489" actId="1076"/>
        <pc:sldMkLst>
          <pc:docMk/>
          <pc:sldMk cId="1832919831" sldId="279"/>
        </pc:sldMkLst>
        <pc:grpChg chg="del">
          <ac:chgData name="綾乃 播本" userId="2c20719708a137ea" providerId="LiveId" clId="{F20FD56F-356A-4B30-8914-B63B097232AC}" dt="2024-11-26T07:46:08.186" v="203" actId="478"/>
          <ac:grpSpMkLst>
            <pc:docMk/>
            <pc:sldMk cId="1832919831" sldId="279"/>
            <ac:grpSpMk id="12" creationId="{A5608404-FEC2-7593-9E87-CB8B5FA04A92}"/>
          </ac:grpSpMkLst>
        </pc:grpChg>
        <pc:picChg chg="add mod">
          <ac:chgData name="綾乃 播本" userId="2c20719708a137ea" providerId="LiveId" clId="{F20FD56F-356A-4B30-8914-B63B097232AC}" dt="2024-11-27T00:38:45.224" v="489" actId="1076"/>
          <ac:picMkLst>
            <pc:docMk/>
            <pc:sldMk cId="1832919831" sldId="279"/>
            <ac:picMk id="7" creationId="{8C181EB1-330C-54E3-C3F0-911245C22C4C}"/>
          </ac:picMkLst>
        </pc:picChg>
      </pc:sldChg>
      <pc:sldChg chg="addSp delSp modSp mod">
        <pc:chgData name="綾乃 播本" userId="2c20719708a137ea" providerId="LiveId" clId="{F20FD56F-356A-4B30-8914-B63B097232AC}" dt="2024-11-27T00:38:47.236" v="490" actId="1076"/>
        <pc:sldMkLst>
          <pc:docMk/>
          <pc:sldMk cId="3786755783" sldId="280"/>
        </pc:sldMkLst>
        <pc:grpChg chg="del">
          <ac:chgData name="綾乃 播本" userId="2c20719708a137ea" providerId="LiveId" clId="{F20FD56F-356A-4B30-8914-B63B097232AC}" dt="2024-11-26T07:46:19.385" v="230" actId="478"/>
          <ac:grpSpMkLst>
            <pc:docMk/>
            <pc:sldMk cId="3786755783" sldId="280"/>
            <ac:grpSpMk id="16" creationId="{7D524099-4FB0-1A79-DB9E-C26E03E08E11}"/>
          </ac:grpSpMkLst>
        </pc:grpChg>
        <pc:picChg chg="add mod">
          <ac:chgData name="綾乃 播本" userId="2c20719708a137ea" providerId="LiveId" clId="{F20FD56F-356A-4B30-8914-B63B097232AC}" dt="2024-11-27T00:38:47.236" v="490" actId="1076"/>
          <ac:picMkLst>
            <pc:docMk/>
            <pc:sldMk cId="3786755783" sldId="280"/>
            <ac:picMk id="3" creationId="{BFD1FD8F-0D5D-702C-E315-64CA2B3EB6D2}"/>
          </ac:picMkLst>
        </pc:picChg>
      </pc:sldChg>
      <pc:sldChg chg="addSp delSp modSp mod">
        <pc:chgData name="綾乃 播本" userId="2c20719708a137ea" providerId="LiveId" clId="{F20FD56F-356A-4B30-8914-B63B097232AC}" dt="2024-11-27T00:38:50.747" v="491" actId="1076"/>
        <pc:sldMkLst>
          <pc:docMk/>
          <pc:sldMk cId="3797889607" sldId="281"/>
        </pc:sldMkLst>
        <pc:grpChg chg="del">
          <ac:chgData name="綾乃 播本" userId="2c20719708a137ea" providerId="LiveId" clId="{F20FD56F-356A-4B30-8914-B63B097232AC}" dt="2024-11-26T07:46:26.902" v="249" actId="478"/>
          <ac:grpSpMkLst>
            <pc:docMk/>
            <pc:sldMk cId="3797889607" sldId="281"/>
            <ac:grpSpMk id="13" creationId="{3BD087E7-F8B1-3199-306D-F9AFAFA2D968}"/>
          </ac:grpSpMkLst>
        </pc:grpChg>
        <pc:picChg chg="add mod">
          <ac:chgData name="綾乃 播本" userId="2c20719708a137ea" providerId="LiveId" clId="{F20FD56F-356A-4B30-8914-B63B097232AC}" dt="2024-11-27T00:38:50.747" v="491" actId="1076"/>
          <ac:picMkLst>
            <pc:docMk/>
            <pc:sldMk cId="3797889607" sldId="281"/>
            <ac:picMk id="3" creationId="{9FAB8763-2759-57CE-EFB3-1B4BBF2F502C}"/>
          </ac:picMkLst>
        </pc:picChg>
      </pc:sldChg>
      <pc:sldChg chg="addSp delSp modSp mod">
        <pc:chgData name="綾乃 播本" userId="2c20719708a137ea" providerId="LiveId" clId="{F20FD56F-356A-4B30-8914-B63B097232AC}" dt="2024-11-27T00:38:55.169" v="492" actId="1076"/>
        <pc:sldMkLst>
          <pc:docMk/>
          <pc:sldMk cId="1891602005" sldId="282"/>
        </pc:sldMkLst>
        <pc:grpChg chg="del">
          <ac:chgData name="綾乃 播本" userId="2c20719708a137ea" providerId="LiveId" clId="{F20FD56F-356A-4B30-8914-B63B097232AC}" dt="2024-11-26T07:46:33.593" v="272" actId="478"/>
          <ac:grpSpMkLst>
            <pc:docMk/>
            <pc:sldMk cId="1891602005" sldId="282"/>
            <ac:grpSpMk id="13" creationId="{92329BD6-E4A6-74B4-8EFF-9A9D2BE00D6D}"/>
          </ac:grpSpMkLst>
        </pc:grpChg>
        <pc:picChg chg="add mod">
          <ac:chgData name="綾乃 播本" userId="2c20719708a137ea" providerId="LiveId" clId="{F20FD56F-356A-4B30-8914-B63B097232AC}" dt="2024-11-27T00:38:55.169" v="492" actId="1076"/>
          <ac:picMkLst>
            <pc:docMk/>
            <pc:sldMk cId="1891602005" sldId="282"/>
            <ac:picMk id="7" creationId="{87B0A2D7-C9AD-34EC-880F-D03A4CA282AB}"/>
          </ac:picMkLst>
        </pc:picChg>
      </pc:sldChg>
      <pc:sldChg chg="addSp delSp modSp mod">
        <pc:chgData name="綾乃 播本" userId="2c20719708a137ea" providerId="LiveId" clId="{F20FD56F-356A-4B30-8914-B63B097232AC}" dt="2024-11-27T00:37:14.552" v="464" actId="1076"/>
        <pc:sldMkLst>
          <pc:docMk/>
          <pc:sldMk cId="2555880736" sldId="283"/>
        </pc:sldMkLst>
        <pc:grpChg chg="del">
          <ac:chgData name="綾乃 播本" userId="2c20719708a137ea" providerId="LiveId" clId="{F20FD56F-356A-4B30-8914-B63B097232AC}" dt="2024-11-26T07:46:38.976" v="275" actId="478"/>
          <ac:grpSpMkLst>
            <pc:docMk/>
            <pc:sldMk cId="2555880736" sldId="283"/>
            <ac:grpSpMk id="9" creationId="{949A1AFC-93E4-8B8D-DE75-1C552D618E72}"/>
          </ac:grpSpMkLst>
        </pc:grpChg>
        <pc:picChg chg="add mod">
          <ac:chgData name="綾乃 播本" userId="2c20719708a137ea" providerId="LiveId" clId="{F20FD56F-356A-4B30-8914-B63B097232AC}" dt="2024-11-27T00:37:14.552" v="464" actId="1076"/>
          <ac:picMkLst>
            <pc:docMk/>
            <pc:sldMk cId="2555880736" sldId="283"/>
            <ac:picMk id="3" creationId="{62A0D17D-49A9-B234-D758-E77B253639D1}"/>
          </ac:picMkLst>
        </pc:picChg>
      </pc:sldChg>
      <pc:sldChg chg="addSp delSp modSp mod">
        <pc:chgData name="綾乃 播本" userId="2c20719708a137ea" providerId="LiveId" clId="{F20FD56F-356A-4B30-8914-B63B097232AC}" dt="2024-11-27T00:38:58.931" v="493" actId="1076"/>
        <pc:sldMkLst>
          <pc:docMk/>
          <pc:sldMk cId="2053843718" sldId="284"/>
        </pc:sldMkLst>
        <pc:grpChg chg="del">
          <ac:chgData name="綾乃 播本" userId="2c20719708a137ea" providerId="LiveId" clId="{F20FD56F-356A-4B30-8914-B63B097232AC}" dt="2024-11-26T07:46:42.009" v="277" actId="478"/>
          <ac:grpSpMkLst>
            <pc:docMk/>
            <pc:sldMk cId="2053843718" sldId="284"/>
            <ac:grpSpMk id="12" creationId="{4AA1D25E-1ECD-7660-9624-E35F6F91A108}"/>
          </ac:grpSpMkLst>
        </pc:grpChg>
        <pc:picChg chg="add mod">
          <ac:chgData name="綾乃 播本" userId="2c20719708a137ea" providerId="LiveId" clId="{F20FD56F-356A-4B30-8914-B63B097232AC}" dt="2024-11-27T00:38:58.931" v="493" actId="1076"/>
          <ac:picMkLst>
            <pc:docMk/>
            <pc:sldMk cId="2053843718" sldId="284"/>
            <ac:picMk id="3" creationId="{393AFEF5-F0C0-43A2-F2D8-A76E6B07FA86}"/>
          </ac:picMkLst>
        </pc:picChg>
      </pc:sldChg>
      <pc:sldChg chg="addSp delSp modSp mod">
        <pc:chgData name="綾乃 播本" userId="2c20719708a137ea" providerId="LiveId" clId="{F20FD56F-356A-4B30-8914-B63B097232AC}" dt="2024-11-27T00:39:02.557" v="494" actId="1076"/>
        <pc:sldMkLst>
          <pc:docMk/>
          <pc:sldMk cId="2997177264" sldId="285"/>
        </pc:sldMkLst>
        <pc:grpChg chg="del">
          <ac:chgData name="綾乃 播本" userId="2c20719708a137ea" providerId="LiveId" clId="{F20FD56F-356A-4B30-8914-B63B097232AC}" dt="2024-11-26T07:46:44.572" v="279" actId="478"/>
          <ac:grpSpMkLst>
            <pc:docMk/>
            <pc:sldMk cId="2997177264" sldId="285"/>
            <ac:grpSpMk id="12" creationId="{B643EEBF-A182-F9BC-F573-960003136180}"/>
          </ac:grpSpMkLst>
        </pc:grpChg>
        <pc:picChg chg="add mod">
          <ac:chgData name="綾乃 播本" userId="2c20719708a137ea" providerId="LiveId" clId="{F20FD56F-356A-4B30-8914-B63B097232AC}" dt="2024-11-27T00:39:02.557" v="494" actId="1076"/>
          <ac:picMkLst>
            <pc:docMk/>
            <pc:sldMk cId="2997177264" sldId="285"/>
            <ac:picMk id="3" creationId="{666739D7-89CC-7AFD-84B2-F7A8A9BE86F7}"/>
          </ac:picMkLst>
        </pc:picChg>
      </pc:sldChg>
      <pc:sldChg chg="addSp delSp modSp mod">
        <pc:chgData name="綾乃 播本" userId="2c20719708a137ea" providerId="LiveId" clId="{F20FD56F-356A-4B30-8914-B63B097232AC}" dt="2024-11-27T00:39:05.744" v="495" actId="1076"/>
        <pc:sldMkLst>
          <pc:docMk/>
          <pc:sldMk cId="1821462875" sldId="286"/>
        </pc:sldMkLst>
        <pc:grpChg chg="del">
          <ac:chgData name="綾乃 播本" userId="2c20719708a137ea" providerId="LiveId" clId="{F20FD56F-356A-4B30-8914-B63B097232AC}" dt="2024-11-26T07:46:52.592" v="304" actId="478"/>
          <ac:grpSpMkLst>
            <pc:docMk/>
            <pc:sldMk cId="1821462875" sldId="286"/>
            <ac:grpSpMk id="13" creationId="{586D9C59-0B62-0DBF-DB97-99E934ABAD6D}"/>
          </ac:grpSpMkLst>
        </pc:grpChg>
        <pc:picChg chg="add mod">
          <ac:chgData name="綾乃 播本" userId="2c20719708a137ea" providerId="LiveId" clId="{F20FD56F-356A-4B30-8914-B63B097232AC}" dt="2024-11-27T00:39:05.744" v="495" actId="1076"/>
          <ac:picMkLst>
            <pc:docMk/>
            <pc:sldMk cId="1821462875" sldId="286"/>
            <ac:picMk id="7" creationId="{1D3205E1-77D3-0BAB-738E-377E0D896841}"/>
          </ac:picMkLst>
        </pc:picChg>
      </pc:sldChg>
      <pc:sldChg chg="addSp delSp modSp mod">
        <pc:chgData name="綾乃 播本" userId="2c20719708a137ea" providerId="LiveId" clId="{F20FD56F-356A-4B30-8914-B63B097232AC}" dt="2024-11-27T00:39:10.992" v="496" actId="1076"/>
        <pc:sldMkLst>
          <pc:docMk/>
          <pc:sldMk cId="4183091282" sldId="287"/>
        </pc:sldMkLst>
        <pc:grpChg chg="del">
          <ac:chgData name="綾乃 播本" userId="2c20719708a137ea" providerId="LiveId" clId="{F20FD56F-356A-4B30-8914-B63B097232AC}" dt="2024-11-26T07:47:27.093" v="337" actId="478"/>
          <ac:grpSpMkLst>
            <pc:docMk/>
            <pc:sldMk cId="4183091282" sldId="287"/>
            <ac:grpSpMk id="16" creationId="{5FF6A67B-8E4E-2B62-EA4A-7FDC0E4A65F9}"/>
          </ac:grpSpMkLst>
        </pc:grpChg>
        <pc:picChg chg="add mod">
          <ac:chgData name="綾乃 播本" userId="2c20719708a137ea" providerId="LiveId" clId="{F20FD56F-356A-4B30-8914-B63B097232AC}" dt="2024-11-27T00:39:10.992" v="496" actId="1076"/>
          <ac:picMkLst>
            <pc:docMk/>
            <pc:sldMk cId="4183091282" sldId="287"/>
            <ac:picMk id="7" creationId="{5BCEAD2A-90BB-0FCF-1791-F0750C0C5D95}"/>
          </ac:picMkLst>
        </pc:picChg>
      </pc:sldChg>
      <pc:sldChg chg="addSp delSp modSp mod">
        <pc:chgData name="綾乃 播本" userId="2c20719708a137ea" providerId="LiveId" clId="{F20FD56F-356A-4B30-8914-B63B097232AC}" dt="2024-11-27T00:39:13.445" v="497" actId="1076"/>
        <pc:sldMkLst>
          <pc:docMk/>
          <pc:sldMk cId="3050193030" sldId="288"/>
        </pc:sldMkLst>
        <pc:grpChg chg="del">
          <ac:chgData name="綾乃 播本" userId="2c20719708a137ea" providerId="LiveId" clId="{F20FD56F-356A-4B30-8914-B63B097232AC}" dt="2024-11-26T07:47:35.010" v="362" actId="478"/>
          <ac:grpSpMkLst>
            <pc:docMk/>
            <pc:sldMk cId="3050193030" sldId="288"/>
            <ac:grpSpMk id="12" creationId="{9879BCB3-9864-5C00-6AC4-A68A3F8336FB}"/>
          </ac:grpSpMkLst>
        </pc:grpChg>
        <pc:picChg chg="add mod">
          <ac:chgData name="綾乃 播本" userId="2c20719708a137ea" providerId="LiveId" clId="{F20FD56F-356A-4B30-8914-B63B097232AC}" dt="2024-11-27T00:39:13.445" v="497" actId="1076"/>
          <ac:picMkLst>
            <pc:docMk/>
            <pc:sldMk cId="3050193030" sldId="288"/>
            <ac:picMk id="7" creationId="{3AE17247-5FA8-2660-E4DB-EF15986B4C75}"/>
          </ac:picMkLst>
        </pc:picChg>
      </pc:sldChg>
      <pc:sldChg chg="addSp delSp modSp mod">
        <pc:chgData name="綾乃 播本" userId="2c20719708a137ea" providerId="LiveId" clId="{F20FD56F-356A-4B30-8914-B63B097232AC}" dt="2024-11-27T00:39:18.221" v="498" actId="1076"/>
        <pc:sldMkLst>
          <pc:docMk/>
          <pc:sldMk cId="3557011888" sldId="289"/>
        </pc:sldMkLst>
        <pc:grpChg chg="del">
          <ac:chgData name="綾乃 播本" userId="2c20719708a137ea" providerId="LiveId" clId="{F20FD56F-356A-4B30-8914-B63B097232AC}" dt="2024-11-26T07:47:52.881" v="405" actId="478"/>
          <ac:grpSpMkLst>
            <pc:docMk/>
            <pc:sldMk cId="3557011888" sldId="289"/>
            <ac:grpSpMk id="9" creationId="{82987523-6485-7A3C-145E-8ABA8BEF59F4}"/>
          </ac:grpSpMkLst>
        </pc:grpChg>
        <pc:picChg chg="add mod">
          <ac:chgData name="綾乃 播本" userId="2c20719708a137ea" providerId="LiveId" clId="{F20FD56F-356A-4B30-8914-B63B097232AC}" dt="2024-11-27T00:39:18.221" v="498" actId="1076"/>
          <ac:picMkLst>
            <pc:docMk/>
            <pc:sldMk cId="3557011888" sldId="289"/>
            <ac:picMk id="3" creationId="{9DA6FAE0-D991-E62B-83DA-96D8828C86E0}"/>
          </ac:picMkLst>
        </pc:picChg>
      </pc:sldChg>
      <pc:sldChg chg="addSp delSp modSp mod">
        <pc:chgData name="綾乃 播本" userId="2c20719708a137ea" providerId="LiveId" clId="{F20FD56F-356A-4B30-8914-B63B097232AC}" dt="2024-11-27T00:39:29.520" v="501" actId="1035"/>
        <pc:sldMkLst>
          <pc:docMk/>
          <pc:sldMk cId="3887704908" sldId="290"/>
        </pc:sldMkLst>
        <pc:grpChg chg="del">
          <ac:chgData name="綾乃 播本" userId="2c20719708a137ea" providerId="LiveId" clId="{F20FD56F-356A-4B30-8914-B63B097232AC}" dt="2024-11-26T07:47:59.417" v="429" actId="478"/>
          <ac:grpSpMkLst>
            <pc:docMk/>
            <pc:sldMk cId="3887704908" sldId="290"/>
            <ac:grpSpMk id="9" creationId="{F72BC2E0-BE0E-594B-4A9B-5F50FB119370}"/>
          </ac:grpSpMkLst>
        </pc:grpChg>
        <pc:picChg chg="add mod">
          <ac:chgData name="綾乃 播本" userId="2c20719708a137ea" providerId="LiveId" clId="{F20FD56F-356A-4B30-8914-B63B097232AC}" dt="2024-11-27T00:39:29.520" v="501" actId="1035"/>
          <ac:picMkLst>
            <pc:docMk/>
            <pc:sldMk cId="3887704908" sldId="290"/>
            <ac:picMk id="3" creationId="{2A1A134E-7E11-D10D-477C-1E2989DB17FA}"/>
          </ac:picMkLst>
        </pc:picChg>
      </pc:sldChg>
      <pc:sldChg chg="addSp delSp modSp mod">
        <pc:chgData name="綾乃 播本" userId="2c20719708a137ea" providerId="LiveId" clId="{F20FD56F-356A-4B30-8914-B63B097232AC}" dt="2024-11-27T00:39:36.791" v="502" actId="1076"/>
        <pc:sldMkLst>
          <pc:docMk/>
          <pc:sldMk cId="676197921" sldId="291"/>
        </pc:sldMkLst>
        <pc:grpChg chg="del">
          <ac:chgData name="綾乃 播本" userId="2c20719708a137ea" providerId="LiveId" clId="{F20FD56F-356A-4B30-8914-B63B097232AC}" dt="2024-11-26T07:48:07.181" v="462" actId="478"/>
          <ac:grpSpMkLst>
            <pc:docMk/>
            <pc:sldMk cId="676197921" sldId="291"/>
            <ac:grpSpMk id="8" creationId="{33D66E47-8480-6434-D058-6C80705CF4EF}"/>
          </ac:grpSpMkLst>
        </pc:grpChg>
        <pc:picChg chg="add mod">
          <ac:chgData name="綾乃 播本" userId="2c20719708a137ea" providerId="LiveId" clId="{F20FD56F-356A-4B30-8914-B63B097232AC}" dt="2024-11-27T00:39:36.791" v="502" actId="1076"/>
          <ac:picMkLst>
            <pc:docMk/>
            <pc:sldMk cId="676197921" sldId="291"/>
            <ac:picMk id="4" creationId="{65BC141C-7BFE-DF1B-AE01-35D7E4654DD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39651E-4D2B-45C5-A68C-189E1067D9B0}" type="datetimeFigureOut">
              <a:rPr kumimoji="1" lang="ja-JP" altLang="en-US" smtClean="0"/>
              <a:t>2024/11/27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151EB-8774-415A-867B-D7A4E9951A12}" type="slidenum">
              <a:rPr kumimoji="1" lang="ja-JP" altLang="en-US" smtClean="0"/>
              <a:t>‹#›</a:t>
            </a:fld>
            <a:endParaRPr kumimoji="1" lang="ja-JP" altLang="en-US"/>
          </a:p>
        </p:txBody>
      </p:sp>
    </p:spTree>
    <p:extLst>
      <p:ext uri="{BB962C8B-B14F-4D97-AF65-F5344CB8AC3E}">
        <p14:creationId xmlns:p14="http://schemas.microsoft.com/office/powerpoint/2010/main" val="42693853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647775-C3C3-2FE6-36A0-E1548526FDB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B6B7C80-4CC0-17E0-EC6A-CAB755CB4A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E43411-487A-69A0-5AE0-55A0DE57FA4F}"/>
              </a:ext>
            </a:extLst>
          </p:cNvPr>
          <p:cNvSpPr>
            <a:spLocks noGrp="1"/>
          </p:cNvSpPr>
          <p:nvPr>
            <p:ph type="dt" sz="half" idx="10"/>
          </p:nvPr>
        </p:nvSpPr>
        <p:spPr/>
        <p:txBody>
          <a:bodyPr/>
          <a:lstStyle/>
          <a:p>
            <a:fld id="{C0728093-0E3F-4601-A6D7-1B7EAA2CCC21}"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C05797A9-A49C-0FFC-825E-E2CDEC5B851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4C044B20-21EE-EC19-4FE6-6E94ED74EDF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558135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204140-3CF6-B045-FC6D-159B794FF9B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C71415-D2CE-4CF4-3D86-5675F8CC99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B855AD-A24F-3203-4C1C-684C5E4B8C28}"/>
              </a:ext>
            </a:extLst>
          </p:cNvPr>
          <p:cNvSpPr>
            <a:spLocks noGrp="1"/>
          </p:cNvSpPr>
          <p:nvPr>
            <p:ph type="dt" sz="half" idx="10"/>
          </p:nvPr>
        </p:nvSpPr>
        <p:spPr/>
        <p:txBody>
          <a:bodyPr/>
          <a:lstStyle/>
          <a:p>
            <a:fld id="{758B88CC-5039-4629-A4C3-80E41EC60DC6}"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E36C8DA-0602-DF2E-B81B-E8F115C2885E}"/>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56D1ADC-DBAC-AA44-B351-4AA779E2DF50}"/>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63436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4BE60B-09ED-DC24-94DD-937819BBE3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9AC438-7790-546C-11F6-50BBA0CC5BB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031B6F-4442-A940-17F1-0516FB47F5D2}"/>
              </a:ext>
            </a:extLst>
          </p:cNvPr>
          <p:cNvSpPr>
            <a:spLocks noGrp="1"/>
          </p:cNvSpPr>
          <p:nvPr>
            <p:ph type="dt" sz="half" idx="10"/>
          </p:nvPr>
        </p:nvSpPr>
        <p:spPr/>
        <p:txBody>
          <a:bodyPr/>
          <a:lstStyle/>
          <a:p>
            <a:fld id="{2C850F3A-7D79-4D03-A9C4-0E1AAFBDDCB9}"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5CC967AF-61CC-046E-BEF1-CCB833B4965A}"/>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96180FB-EE1B-AC1F-2DE8-66100BB08359}"/>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4474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4E07E9-F45E-43F4-FB8E-780F2DD159B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A71D3E-A12D-AB51-7C11-8B9BC7190B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979A1A-F0D7-8A38-0E1A-690C52A75762}"/>
              </a:ext>
            </a:extLst>
          </p:cNvPr>
          <p:cNvSpPr>
            <a:spLocks noGrp="1"/>
          </p:cNvSpPr>
          <p:nvPr>
            <p:ph type="dt" sz="half" idx="10"/>
          </p:nvPr>
        </p:nvSpPr>
        <p:spPr/>
        <p:txBody>
          <a:bodyPr/>
          <a:lstStyle/>
          <a:p>
            <a:fld id="{08BC2051-3C7B-4BF3-BB8A-C60CB0D5971B}"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C8CD7F4-5469-355D-8485-9A2C504EFECD}"/>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FFBA4415-5981-9A4A-2272-FBD5BF3413CB}"/>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5653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6BC83F-437F-4CCF-B790-5D69958B968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FE7DEC-0CF7-EC00-9D7F-98CE96BD51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C53F27-4DC7-430E-262F-213E5C13E742}"/>
              </a:ext>
            </a:extLst>
          </p:cNvPr>
          <p:cNvSpPr>
            <a:spLocks noGrp="1"/>
          </p:cNvSpPr>
          <p:nvPr>
            <p:ph type="dt" sz="half" idx="10"/>
          </p:nvPr>
        </p:nvSpPr>
        <p:spPr/>
        <p:txBody>
          <a:bodyPr/>
          <a:lstStyle/>
          <a:p>
            <a:fld id="{0BE82CFD-A37B-4BA3-91D2-44E2C36BB738}"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780C96BD-A0A4-10BD-AE27-A358C0E1813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0C7C300E-2F93-B034-0E5C-EA9DE4DEAA8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786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990D12-C7B4-0E24-B4B9-F9422AE605B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2A9B5D-D646-A8F6-49B0-6C5A991EDBF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A52FA92-5EA0-727C-3EF2-A25C76AD01E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E5CFB7C-13EB-1AED-4D3D-35A393D51056}"/>
              </a:ext>
            </a:extLst>
          </p:cNvPr>
          <p:cNvSpPr>
            <a:spLocks noGrp="1"/>
          </p:cNvSpPr>
          <p:nvPr>
            <p:ph type="dt" sz="half" idx="10"/>
          </p:nvPr>
        </p:nvSpPr>
        <p:spPr/>
        <p:txBody>
          <a:bodyPr/>
          <a:lstStyle/>
          <a:p>
            <a:fld id="{B1913F0B-286D-4B3D-83B0-33236C52A7D2}"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217D7AEF-CE57-505D-9AFC-80891F3E55E6}"/>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41318C1-CFEB-118C-D7BF-D80ACC4742A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5070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454EC1-CAFF-9AA9-66CF-A1DADC86C46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E34216-FBA8-9E61-F0E5-303855C0A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406E3C9-61D2-7C5F-07C6-AFD6F13F0F7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B1DA77C-E0A1-4A13-9E98-E818F4D06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4F7267-3C43-D544-21AF-5F711556847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8BAB29D-8808-417C-3E74-5A15ED7D184B}"/>
              </a:ext>
            </a:extLst>
          </p:cNvPr>
          <p:cNvSpPr>
            <a:spLocks noGrp="1"/>
          </p:cNvSpPr>
          <p:nvPr>
            <p:ph type="dt" sz="half" idx="10"/>
          </p:nvPr>
        </p:nvSpPr>
        <p:spPr/>
        <p:txBody>
          <a:bodyPr/>
          <a:lstStyle/>
          <a:p>
            <a:fld id="{33F6F3EC-E8B0-486E-87A8-FD1F36148D0F}" type="datetime1">
              <a:rPr kumimoji="1" lang="ja-JP" altLang="en-US" smtClean="0"/>
              <a:t>2024/11/27</a:t>
            </a:fld>
            <a:endParaRPr kumimoji="1" lang="ja-JP" altLang="en-US"/>
          </a:p>
        </p:txBody>
      </p:sp>
      <p:sp>
        <p:nvSpPr>
          <p:cNvPr id="8" name="フッター プレースホルダー 7">
            <a:extLst>
              <a:ext uri="{FF2B5EF4-FFF2-40B4-BE49-F238E27FC236}">
                <a16:creationId xmlns:a16="http://schemas.microsoft.com/office/drawing/2014/main" id="{A4CD90E8-BA44-8D1D-4AB6-0B96FF1148AA}"/>
              </a:ext>
            </a:extLst>
          </p:cNvPr>
          <p:cNvSpPr>
            <a:spLocks noGrp="1"/>
          </p:cNvSpPr>
          <p:nvPr>
            <p:ph type="ftr" sz="quarter" idx="11"/>
          </p:nvPr>
        </p:nvSpPr>
        <p:spPr/>
        <p:txBody>
          <a:bodyPr/>
          <a:lstStyle/>
          <a:p>
            <a:r>
              <a:rPr kumimoji="1" lang="ja-JP" altLang="en-US"/>
              <a:t>学会大会名</a:t>
            </a:r>
          </a:p>
        </p:txBody>
      </p:sp>
      <p:sp>
        <p:nvSpPr>
          <p:cNvPr id="9" name="スライド番号プレースホルダー 8">
            <a:extLst>
              <a:ext uri="{FF2B5EF4-FFF2-40B4-BE49-F238E27FC236}">
                <a16:creationId xmlns:a16="http://schemas.microsoft.com/office/drawing/2014/main" id="{E8CF2A15-8355-F026-9FDB-B48641D6346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1024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ED3961-78DB-7840-CFC8-88A5A44093E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A53D4B8-58C9-5C5B-E6ED-8A96495757D1}"/>
              </a:ext>
            </a:extLst>
          </p:cNvPr>
          <p:cNvSpPr>
            <a:spLocks noGrp="1"/>
          </p:cNvSpPr>
          <p:nvPr>
            <p:ph type="dt" sz="half" idx="10"/>
          </p:nvPr>
        </p:nvSpPr>
        <p:spPr/>
        <p:txBody>
          <a:bodyPr/>
          <a:lstStyle/>
          <a:p>
            <a:fld id="{0A97B9A6-8831-4784-93C6-0DCBEAEF8330}" type="datetime1">
              <a:rPr kumimoji="1" lang="ja-JP" altLang="en-US" smtClean="0"/>
              <a:t>2024/11/27</a:t>
            </a:fld>
            <a:endParaRPr kumimoji="1" lang="ja-JP" altLang="en-US"/>
          </a:p>
        </p:txBody>
      </p:sp>
      <p:sp>
        <p:nvSpPr>
          <p:cNvPr id="4" name="フッター プレースホルダー 3">
            <a:extLst>
              <a:ext uri="{FF2B5EF4-FFF2-40B4-BE49-F238E27FC236}">
                <a16:creationId xmlns:a16="http://schemas.microsoft.com/office/drawing/2014/main" id="{636A31BD-175A-3C64-4729-2CD8FB9C8990}"/>
              </a:ext>
            </a:extLst>
          </p:cNvPr>
          <p:cNvSpPr>
            <a:spLocks noGrp="1"/>
          </p:cNvSpPr>
          <p:nvPr>
            <p:ph type="ftr" sz="quarter" idx="11"/>
          </p:nvPr>
        </p:nvSpPr>
        <p:spPr/>
        <p:txBody>
          <a:bodyPr/>
          <a:lstStyle/>
          <a:p>
            <a:r>
              <a:rPr kumimoji="1" lang="ja-JP" altLang="en-US"/>
              <a:t>学会大会名</a:t>
            </a:r>
          </a:p>
        </p:txBody>
      </p:sp>
      <p:sp>
        <p:nvSpPr>
          <p:cNvPr id="5" name="スライド番号プレースホルダー 4">
            <a:extLst>
              <a:ext uri="{FF2B5EF4-FFF2-40B4-BE49-F238E27FC236}">
                <a16:creationId xmlns:a16="http://schemas.microsoft.com/office/drawing/2014/main" id="{0E156A87-ECB2-A563-6EDA-5F023CEB730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279948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3AC2BD2-E886-E0AE-1C27-162F7608F2BA}"/>
              </a:ext>
            </a:extLst>
          </p:cNvPr>
          <p:cNvSpPr>
            <a:spLocks noGrp="1"/>
          </p:cNvSpPr>
          <p:nvPr>
            <p:ph type="dt" sz="half" idx="10"/>
          </p:nvPr>
        </p:nvSpPr>
        <p:spPr/>
        <p:txBody>
          <a:bodyPr/>
          <a:lstStyle/>
          <a:p>
            <a:fld id="{17D94AC8-7D3F-4A86-A56F-7A1034C035E5}" type="datetime1">
              <a:rPr kumimoji="1" lang="ja-JP" altLang="en-US" smtClean="0"/>
              <a:t>2024/11/27</a:t>
            </a:fld>
            <a:endParaRPr kumimoji="1" lang="ja-JP" altLang="en-US"/>
          </a:p>
        </p:txBody>
      </p:sp>
      <p:sp>
        <p:nvSpPr>
          <p:cNvPr id="3" name="フッター プレースホルダー 2">
            <a:extLst>
              <a:ext uri="{FF2B5EF4-FFF2-40B4-BE49-F238E27FC236}">
                <a16:creationId xmlns:a16="http://schemas.microsoft.com/office/drawing/2014/main" id="{36EF3D35-13BA-2FC7-2DEF-D73D49F853CC}"/>
              </a:ext>
            </a:extLst>
          </p:cNvPr>
          <p:cNvSpPr>
            <a:spLocks noGrp="1"/>
          </p:cNvSpPr>
          <p:nvPr>
            <p:ph type="ftr" sz="quarter" idx="11"/>
          </p:nvPr>
        </p:nvSpPr>
        <p:spPr/>
        <p:txBody>
          <a:bodyPr/>
          <a:lstStyle/>
          <a:p>
            <a:r>
              <a:rPr kumimoji="1" lang="ja-JP" altLang="en-US"/>
              <a:t>学会大会名</a:t>
            </a:r>
          </a:p>
        </p:txBody>
      </p:sp>
      <p:sp>
        <p:nvSpPr>
          <p:cNvPr id="4" name="スライド番号プレースホルダー 3">
            <a:extLst>
              <a:ext uri="{FF2B5EF4-FFF2-40B4-BE49-F238E27FC236}">
                <a16:creationId xmlns:a16="http://schemas.microsoft.com/office/drawing/2014/main" id="{6EC4B4D4-DB9C-247F-0D38-C3D51006B2E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956378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830B42-25F2-BE99-C598-823E3F6C78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B76E3D-95E8-786D-D323-6FADC790E6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218CAE-2EFF-4789-FDC3-C1E086599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4B172E-BEEE-F996-FEEC-52E67489293A}"/>
              </a:ext>
            </a:extLst>
          </p:cNvPr>
          <p:cNvSpPr>
            <a:spLocks noGrp="1"/>
          </p:cNvSpPr>
          <p:nvPr>
            <p:ph type="dt" sz="half" idx="10"/>
          </p:nvPr>
        </p:nvSpPr>
        <p:spPr/>
        <p:txBody>
          <a:bodyPr/>
          <a:lstStyle/>
          <a:p>
            <a:fld id="{1E2D30F3-214E-49C5-9B23-507FE2317635}"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15F700AB-0F08-AB71-2BD5-1A6C572A23BA}"/>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867ABC2-255B-96C0-BDD4-7690A399AC52}"/>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1720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3092C0-B8C1-D0AF-54DE-CD3EC6433B1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686031B-8013-DC7B-BB42-567558ED56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8374CE2-DCDD-43AB-B279-ACA23D3972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35177B-23A2-2422-3DE1-2F8AA0F845EF}"/>
              </a:ext>
            </a:extLst>
          </p:cNvPr>
          <p:cNvSpPr>
            <a:spLocks noGrp="1"/>
          </p:cNvSpPr>
          <p:nvPr>
            <p:ph type="dt" sz="half" idx="10"/>
          </p:nvPr>
        </p:nvSpPr>
        <p:spPr/>
        <p:txBody>
          <a:bodyPr/>
          <a:lstStyle/>
          <a:p>
            <a:fld id="{D3776B6F-BBE1-47EA-9831-AF32FBADFC9B}"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872E3A98-DCD5-5CEC-0E09-188EB4871450}"/>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CE91B3B1-4598-F79A-84F2-CF31DBAE32A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38016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6B6BE0F-D5AC-55EF-1643-2905814D72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BADFB-2E54-366F-2739-F570D4C71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DCEB92-43FF-382C-FBF9-F881539DBF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121FB-85A5-4E59-A021-2A838EF9B28D}"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997A045D-FDD5-3509-9E7D-124B72AE4C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BF7F2103-ABDD-B49C-0E0E-6757DDA18A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1696625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a:extLst>
              <a:ext uri="{FF2B5EF4-FFF2-40B4-BE49-F238E27FC236}">
                <a16:creationId xmlns:a16="http://schemas.microsoft.com/office/drawing/2014/main" id="{CBBE1092-ADC2-B805-39B7-82EBD356DB4D}"/>
              </a:ext>
            </a:extLst>
          </p:cNvPr>
          <p:cNvPicPr>
            <a:picLocks noChangeAspect="1"/>
          </p:cNvPicPr>
          <p:nvPr/>
        </p:nvPicPr>
        <p:blipFill>
          <a:blip r:embed="rId2">
            <a:alphaModFix amt="88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タイトル 1">
            <a:extLst>
              <a:ext uri="{FF2B5EF4-FFF2-40B4-BE49-F238E27FC236}">
                <a16:creationId xmlns:a16="http://schemas.microsoft.com/office/drawing/2014/main" id="{347A6B43-595B-2A8A-256B-9164B556CACD}"/>
              </a:ext>
            </a:extLst>
          </p:cNvPr>
          <p:cNvSpPr txBox="1">
            <a:spLocks/>
          </p:cNvSpPr>
          <p:nvPr/>
        </p:nvSpPr>
        <p:spPr>
          <a:xfrm>
            <a:off x="3580354" y="2204348"/>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BIZ UDP明朝 Medium" panose="02020500000000000000" pitchFamily="18" charset="-128"/>
                <a:ea typeface="BIZ UDP明朝 Medium" panose="02020500000000000000" pitchFamily="18" charset="-128"/>
              </a:rPr>
              <a:t>学会大会名</a:t>
            </a:r>
            <a:endParaRPr lang="ja" sz="4000" dirty="0">
              <a:latin typeface="BIZ UDP明朝 Medium" panose="02020500000000000000" pitchFamily="18" charset="-128"/>
              <a:ea typeface="BIZ UDP明朝 Medium" panose="02020500000000000000" pitchFamily="18" charset="-128"/>
            </a:endParaRPr>
          </a:p>
        </p:txBody>
      </p:sp>
      <p:sp>
        <p:nvSpPr>
          <p:cNvPr id="10" name="タイトル 1">
            <a:extLst>
              <a:ext uri="{FF2B5EF4-FFF2-40B4-BE49-F238E27FC236}">
                <a16:creationId xmlns:a16="http://schemas.microsoft.com/office/drawing/2014/main" id="{D70D950E-96A3-2286-DA59-B5F4A7DEB9AB}"/>
              </a:ext>
            </a:extLst>
          </p:cNvPr>
          <p:cNvSpPr txBox="1">
            <a:spLocks/>
          </p:cNvSpPr>
          <p:nvPr/>
        </p:nvSpPr>
        <p:spPr>
          <a:xfrm>
            <a:off x="3642661" y="2939086"/>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solidFill>
                  <a:srgbClr val="FF8B8B"/>
                </a:solidFill>
                <a:latin typeface="BIZ UDP明朝 Medium" panose="02020500000000000000" pitchFamily="18" charset="-128"/>
                <a:ea typeface="BIZ UDP明朝 Medium" panose="02020500000000000000" pitchFamily="18" charset="-128"/>
              </a:rPr>
              <a:t>サブタイトルテキストテキストテキスト</a:t>
            </a:r>
            <a:endParaRPr lang="ja" sz="2000" dirty="0">
              <a:solidFill>
                <a:srgbClr val="FF8B8B"/>
              </a:solidFill>
              <a:latin typeface="BIZ UDP明朝 Medium" panose="02020500000000000000" pitchFamily="18" charset="-128"/>
              <a:ea typeface="BIZ UDP明朝 Medium" panose="02020500000000000000" pitchFamily="18" charset="-128"/>
            </a:endParaRPr>
          </a:p>
        </p:txBody>
      </p:sp>
      <p:pic>
        <p:nvPicPr>
          <p:cNvPr id="2" name="図 1">
            <a:extLst>
              <a:ext uri="{FF2B5EF4-FFF2-40B4-BE49-F238E27FC236}">
                <a16:creationId xmlns:a16="http://schemas.microsoft.com/office/drawing/2014/main" id="{25C08868-BD1A-D729-3EF6-CCDF930DC1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8095" y="2259890"/>
            <a:ext cx="797693" cy="623654"/>
          </a:xfrm>
          <a:prstGeom prst="rect">
            <a:avLst/>
          </a:prstGeom>
        </p:spPr>
      </p:pic>
    </p:spTree>
    <p:extLst>
      <p:ext uri="{BB962C8B-B14F-4D97-AF65-F5344CB8AC3E}">
        <p14:creationId xmlns:p14="http://schemas.microsoft.com/office/powerpoint/2010/main" val="3051153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4FF09-5A5F-47D0-E2B6-3C7425AE2376}"/>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6EC87787-A9D7-8F46-91E6-5C03FFAE5CB0}"/>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A6A15D3D-59DF-D046-79F6-2F100E3570B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D72B310-5B8E-9BA3-B62C-8303DB126679}"/>
              </a:ext>
            </a:extLst>
          </p:cNvPr>
          <p:cNvSpPr txBox="1"/>
          <p:nvPr/>
        </p:nvSpPr>
        <p:spPr>
          <a:xfrm>
            <a:off x="2254174" y="2822322"/>
            <a:ext cx="5642918" cy="923330"/>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懇親会時間：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参加費：</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参加者資格別料金の提示</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E642B488-75BD-B057-E2BD-6A44BA147D05}"/>
              </a:ext>
            </a:extLst>
          </p:cNvPr>
          <p:cNvSpPr txBox="1">
            <a:spLocks/>
          </p:cNvSpPr>
          <p:nvPr/>
        </p:nvSpPr>
        <p:spPr>
          <a:xfrm>
            <a:off x="2648070" y="1563591"/>
            <a:ext cx="4085240"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懇親会のご案内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A9699EB5-DCE4-9835-1F63-600E1EE05143}"/>
              </a:ext>
            </a:extLst>
          </p:cNvPr>
          <p:cNvSpPr/>
          <p:nvPr/>
        </p:nvSpPr>
        <p:spPr>
          <a:xfrm>
            <a:off x="2017957" y="2891257"/>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8E6B5CB-5C05-59DF-D906-5C057EDBBF8E}"/>
              </a:ext>
            </a:extLst>
          </p:cNvPr>
          <p:cNvSpPr/>
          <p:nvPr/>
        </p:nvSpPr>
        <p:spPr>
          <a:xfrm>
            <a:off x="2017957" y="344679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06433020-CC51-C82C-3565-05F8DC9826AD}"/>
              </a:ext>
            </a:extLst>
          </p:cNvPr>
          <p:cNvSpPr/>
          <p:nvPr/>
        </p:nvSpPr>
        <p:spPr>
          <a:xfrm>
            <a:off x="8294754" y="2891257"/>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05580C1B-366B-065F-5DFC-0C69CD80B2C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10</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9D2C68C-E73C-D2AB-BD02-60B9493252D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3170CD2-53BA-11B8-7CC2-2DB3E06B28E7}"/>
              </a:ext>
            </a:extLst>
          </p:cNvPr>
          <p:cNvSpPr txBox="1"/>
          <p:nvPr/>
        </p:nvSpPr>
        <p:spPr>
          <a:xfrm>
            <a:off x="8447279"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564BC1F4-9853-A849-656A-99F7A8865513}"/>
              </a:ext>
            </a:extLst>
          </p:cNvPr>
          <p:cNvSpPr>
            <a:spLocks noGrp="1"/>
          </p:cNvSpPr>
          <p:nvPr>
            <p:ph type="ftr" sz="quarter" idx="11"/>
          </p:nvPr>
        </p:nvSpPr>
        <p:spPr>
          <a:xfrm>
            <a:off x="6844145" y="6356349"/>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7C50E7C4-12E0-E7A5-9D1F-A54FA4BB6A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7957" y="1624845"/>
            <a:ext cx="797693" cy="623654"/>
          </a:xfrm>
          <a:prstGeom prst="rect">
            <a:avLst/>
          </a:prstGeom>
        </p:spPr>
      </p:pic>
    </p:spTree>
    <p:extLst>
      <p:ext uri="{BB962C8B-B14F-4D97-AF65-F5344CB8AC3E}">
        <p14:creationId xmlns:p14="http://schemas.microsoft.com/office/powerpoint/2010/main" val="296834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3AA39-74F1-FD85-5486-13315F9160ED}"/>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0473C3B8-2A12-0F50-9347-FDD1794BFF79}"/>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B013DD2-439D-C435-FF69-E5785E3D0B2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5BB363C-1A53-EB92-A726-CB2A34A91195}"/>
              </a:ext>
            </a:extLst>
          </p:cNvPr>
          <p:cNvSpPr txBox="1"/>
          <p:nvPr/>
        </p:nvSpPr>
        <p:spPr>
          <a:xfrm>
            <a:off x="2849918" y="2815876"/>
            <a:ext cx="7935846" cy="1477328"/>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ネットワーク名（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SSID</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ネットワーク名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パスワード：</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パスワード</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利用上の注意事項：</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セキュリティ設定の確認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82DDE5F3-A1A8-1F5D-CDF4-DF6E6A01ECC7}"/>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en-US" altLang="ja-JP" sz="4000" b="0" i="0" dirty="0">
                <a:solidFill>
                  <a:srgbClr val="000000"/>
                </a:solidFill>
                <a:effectLst/>
                <a:latin typeface="BIZ UDP明朝 Medium" panose="02020500000000000000" pitchFamily="18" charset="-128"/>
                <a:ea typeface="BIZ UDP明朝 Medium" panose="02020500000000000000" pitchFamily="18" charset="-128"/>
              </a:rPr>
              <a:t>Wi-Fi</a:t>
            </a:r>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情報</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40028E3A-7612-B38B-7581-FBA96507CB64}"/>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2DA5A38-71BA-55BA-F9EB-72191E1393EE}"/>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0D95A7B8-5E4C-4269-D570-D9F983F42EE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11</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C9EE3F76-8EBB-BC6B-50CB-DBAF0964ADA8}"/>
              </a:ext>
            </a:extLst>
          </p:cNvPr>
          <p:cNvSpPr/>
          <p:nvPr/>
        </p:nvSpPr>
        <p:spPr>
          <a:xfrm>
            <a:off x="2648068" y="3976764"/>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A1C0F344-C0F1-94B4-2157-8D02F5E09E5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4" name="図 3">
            <a:extLst>
              <a:ext uri="{FF2B5EF4-FFF2-40B4-BE49-F238E27FC236}">
                <a16:creationId xmlns:a16="http://schemas.microsoft.com/office/drawing/2014/main" id="{B3BE4A94-A0FD-AB9A-D065-53FBEF9352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2" y="1621622"/>
            <a:ext cx="797693" cy="623654"/>
          </a:xfrm>
          <a:prstGeom prst="rect">
            <a:avLst/>
          </a:prstGeom>
        </p:spPr>
      </p:pic>
    </p:spTree>
    <p:extLst>
      <p:ext uri="{BB962C8B-B14F-4D97-AF65-F5344CB8AC3E}">
        <p14:creationId xmlns:p14="http://schemas.microsoft.com/office/powerpoint/2010/main" val="250804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57316-F491-2D42-EA62-60FD62973CDC}"/>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67FEE9D6-E3D4-D934-04DF-F37A645B0DCC}"/>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6936BBDE-AD39-D9C9-2522-1A23A215DD66}"/>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D5C739D8-B041-60DA-6491-DA416CAC7D72}"/>
              </a:ext>
            </a:extLst>
          </p:cNvPr>
          <p:cNvSpPr txBox="1"/>
          <p:nvPr/>
        </p:nvSpPr>
        <p:spPr>
          <a:xfrm>
            <a:off x="2254174" y="2822322"/>
            <a:ext cx="5642918" cy="2308324"/>
          </a:xfrm>
          <a:prstGeom prst="rect">
            <a:avLst/>
          </a:prstGeom>
          <a:noFill/>
        </p:spPr>
        <p:txBody>
          <a:bodyPr wrap="square">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受付場所：</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開催日時：</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年月日</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企画内容：</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企画タイトル</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開催者：</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主催</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協賛</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後援</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p:txBody>
      </p:sp>
      <p:sp>
        <p:nvSpPr>
          <p:cNvPr id="10" name="タイトル 1">
            <a:extLst>
              <a:ext uri="{FF2B5EF4-FFF2-40B4-BE49-F238E27FC236}">
                <a16:creationId xmlns:a16="http://schemas.microsoft.com/office/drawing/2014/main" id="{6BED38C7-FEF6-68C1-138D-AA78B975DB1E}"/>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オプション企画のご案内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DDB1EA11-5BDA-93CD-F3C3-0456F290E007}"/>
              </a:ext>
            </a:extLst>
          </p:cNvPr>
          <p:cNvSpPr/>
          <p:nvPr/>
        </p:nvSpPr>
        <p:spPr>
          <a:xfrm>
            <a:off x="2017957" y="2891257"/>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93369F1-F069-04B5-4615-34AF5E09361F}"/>
              </a:ext>
            </a:extLst>
          </p:cNvPr>
          <p:cNvSpPr/>
          <p:nvPr/>
        </p:nvSpPr>
        <p:spPr>
          <a:xfrm>
            <a:off x="2017957" y="344679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75F6AAAC-D63E-4414-83D4-65EB0D199FE2}"/>
              </a:ext>
            </a:extLst>
          </p:cNvPr>
          <p:cNvSpPr/>
          <p:nvPr/>
        </p:nvSpPr>
        <p:spPr>
          <a:xfrm>
            <a:off x="2017957" y="3985147"/>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DB1D6BF1-A077-19F2-0E92-A1E36EAB64EB}"/>
              </a:ext>
            </a:extLst>
          </p:cNvPr>
          <p:cNvSpPr/>
          <p:nvPr/>
        </p:nvSpPr>
        <p:spPr>
          <a:xfrm>
            <a:off x="8160925" y="2793734"/>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3E45B9E1-E0AC-155A-942E-A259A738E8B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12</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018480CC-3F3A-DFAA-EB5A-DF9384FA413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5BE8264-9592-C0D0-5F75-6229566D4E62}"/>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5" name="ひし形 4">
            <a:extLst>
              <a:ext uri="{FF2B5EF4-FFF2-40B4-BE49-F238E27FC236}">
                <a16:creationId xmlns:a16="http://schemas.microsoft.com/office/drawing/2014/main" id="{BCFF14D6-92FD-F22B-3F18-2218FBC5E5C5}"/>
              </a:ext>
            </a:extLst>
          </p:cNvPr>
          <p:cNvSpPr/>
          <p:nvPr/>
        </p:nvSpPr>
        <p:spPr>
          <a:xfrm>
            <a:off x="2017957" y="4553698"/>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5FE59CF-EE91-ED69-3A0C-7A4DBE84D0ED}"/>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B2CAF2D7-066C-3EE4-0835-8E7288B96D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7055" y="1624845"/>
            <a:ext cx="797693" cy="623654"/>
          </a:xfrm>
          <a:prstGeom prst="rect">
            <a:avLst/>
          </a:prstGeom>
        </p:spPr>
      </p:pic>
    </p:spTree>
    <p:extLst>
      <p:ext uri="{BB962C8B-B14F-4D97-AF65-F5344CB8AC3E}">
        <p14:creationId xmlns:p14="http://schemas.microsoft.com/office/powerpoint/2010/main" val="3784082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796B6-8166-02AA-5193-79A7257E0810}"/>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D5FC29C3-21E5-A5FC-29A6-C71F06FCCF83}"/>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A9586F9-829C-3FFC-A31B-2C7E8A1038A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0E449550-335C-A8CC-099E-565754ABB749}"/>
              </a:ext>
            </a:extLst>
          </p:cNvPr>
          <p:cNvSpPr txBox="1"/>
          <p:nvPr/>
        </p:nvSpPr>
        <p:spPr>
          <a:xfrm>
            <a:off x="2849918" y="2815876"/>
            <a:ext cx="7935846" cy="923330"/>
          </a:xfrm>
          <a:prstGeom prst="rect">
            <a:avLst/>
          </a:prstGeom>
          <a:noFill/>
        </p:spPr>
        <p:txBody>
          <a:bodyPr wrap="square">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緊急時の連絡先：</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電話番号</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会場内の緊急対応スタッフ：</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名前と連絡先</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4AC4B2D0-98CB-9220-5E54-49367CB98EDD}"/>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緊急連絡先</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95CB15A7-6301-B0C0-1537-7883FAD6A70D}"/>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12E11D-2A26-FEC7-94FA-E76E3AA94132}"/>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FB5DEC14-E479-D2B5-BBB2-38DAEA55A30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13</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346CD2A3-24F0-0E1E-B6A9-A7F1DFBD0FF9}"/>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BF87D606-0CD7-868D-4B82-F2E9EECF42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2" y="1621622"/>
            <a:ext cx="797693" cy="623654"/>
          </a:xfrm>
          <a:prstGeom prst="rect">
            <a:avLst/>
          </a:prstGeom>
        </p:spPr>
      </p:pic>
    </p:spTree>
    <p:extLst>
      <p:ext uri="{BB962C8B-B14F-4D97-AF65-F5344CB8AC3E}">
        <p14:creationId xmlns:p14="http://schemas.microsoft.com/office/powerpoint/2010/main" val="293608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D6BDC-9B44-C273-7F4C-6ACD0D4AAB4A}"/>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EF88FED3-791C-B232-D0C9-51E1BCE152E2}"/>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2308B26E-D2B9-3CDC-4912-B06B8B1C181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10846AC-F7BA-2AE1-38B0-E0AB3AE9648D}"/>
              </a:ext>
            </a:extLst>
          </p:cNvPr>
          <p:cNvSpPr txBox="1"/>
          <p:nvPr/>
        </p:nvSpPr>
        <p:spPr>
          <a:xfrm>
            <a:off x="2849918" y="2815876"/>
            <a:ext cx="7935846" cy="1754326"/>
          </a:xfrm>
          <a:prstGeom prst="rect">
            <a:avLst/>
          </a:prstGeom>
          <a:noFill/>
        </p:spPr>
        <p:txBody>
          <a:bodyPr wrap="square">
            <a:spAutoFit/>
          </a:bodyPr>
          <a:lstStyle/>
          <a:p>
            <a:pPr algn="l"/>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こまめな手洗い、うがいを心がけてください</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プレゼンテーション機材、マイク、指示棒は事務局が定期的に</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アルコール消毒を実施しています</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体調不良がある場合には事務局に速やかにご連絡ください</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1E8537A9-70E5-0491-06B0-E59633D52611}"/>
              </a:ext>
            </a:extLst>
          </p:cNvPr>
          <p:cNvSpPr txBox="1">
            <a:spLocks/>
          </p:cNvSpPr>
          <p:nvPr/>
        </p:nvSpPr>
        <p:spPr>
          <a:xfrm>
            <a:off x="2648069" y="1563591"/>
            <a:ext cx="696352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感染症対策についてのご案内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704DF5CD-F41A-37E6-AE04-86567B6E899B}"/>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77772C0-04DC-C3DF-11EE-DC3679D5F4F0}"/>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5899002-F643-637D-CC65-F18F209003D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14</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A2F5181C-880B-28C5-29E0-2B103686A4D5}"/>
              </a:ext>
            </a:extLst>
          </p:cNvPr>
          <p:cNvSpPr/>
          <p:nvPr/>
        </p:nvSpPr>
        <p:spPr>
          <a:xfrm>
            <a:off x="2648068" y="4253765"/>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005BCC17-7CEB-81CF-3EE0-6B732A2474E3}"/>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4" name="図 3">
            <a:extLst>
              <a:ext uri="{FF2B5EF4-FFF2-40B4-BE49-F238E27FC236}">
                <a16:creationId xmlns:a16="http://schemas.microsoft.com/office/drawing/2014/main" id="{3595A89B-5AFA-2939-163F-41E5193E72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1619133"/>
            <a:ext cx="797693" cy="623654"/>
          </a:xfrm>
          <a:prstGeom prst="rect">
            <a:avLst/>
          </a:prstGeom>
        </p:spPr>
      </p:pic>
    </p:spTree>
    <p:extLst>
      <p:ext uri="{BB962C8B-B14F-4D97-AF65-F5344CB8AC3E}">
        <p14:creationId xmlns:p14="http://schemas.microsoft.com/office/powerpoint/2010/main" val="326688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32CC0-E7C0-F249-CA23-BC794D613CB9}"/>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FDED1C3D-B435-946F-3700-A317405994EF}"/>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0B469BD-7620-423C-6418-52C80DB0F29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13D01E7-A58F-3F92-A21D-F5749E9AA0BD}"/>
              </a:ext>
            </a:extLst>
          </p:cNvPr>
          <p:cNvSpPr txBox="1"/>
          <p:nvPr/>
        </p:nvSpPr>
        <p:spPr>
          <a:xfrm>
            <a:off x="2849919" y="3188855"/>
            <a:ext cx="7728027" cy="1477328"/>
          </a:xfrm>
          <a:prstGeom prst="rect">
            <a:avLst/>
          </a:prstGeom>
          <a:noFill/>
        </p:spPr>
        <p:txBody>
          <a:bodyPr wrap="square">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協賛企業：</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企業名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企業名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企業名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協賛団体：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団体名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団体名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団体名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後援組織：</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大学名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自治体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省庁名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3EE97FEF-BE6C-60E2-6E09-2C1E8A4432FE}"/>
              </a:ext>
            </a:extLst>
          </p:cNvPr>
          <p:cNvSpPr txBox="1">
            <a:spLocks/>
          </p:cNvSpPr>
          <p:nvPr/>
        </p:nvSpPr>
        <p:spPr>
          <a:xfrm>
            <a:off x="2648069" y="1563591"/>
            <a:ext cx="4958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協賛団体・後援組織</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9CF02C9F-2D81-A0A0-68C3-4C978AE7C0AA}"/>
              </a:ext>
            </a:extLst>
          </p:cNvPr>
          <p:cNvSpPr/>
          <p:nvPr/>
        </p:nvSpPr>
        <p:spPr>
          <a:xfrm>
            <a:off x="2648070" y="3254215"/>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A2EAC47B-4E20-22E0-D805-2E92474A65CF}"/>
              </a:ext>
            </a:extLst>
          </p:cNvPr>
          <p:cNvSpPr/>
          <p:nvPr/>
        </p:nvSpPr>
        <p:spPr>
          <a:xfrm>
            <a:off x="2648069" y="381199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13C4E98F-C4A5-E0A4-96EC-9EAC92BA8813}"/>
              </a:ext>
            </a:extLst>
          </p:cNvPr>
          <p:cNvSpPr/>
          <p:nvPr/>
        </p:nvSpPr>
        <p:spPr>
          <a:xfrm>
            <a:off x="2648070" y="4348883"/>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AAABB81C-52E9-2C48-CD24-BE74E2FC8A5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15</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6E4CC4D5-80BF-905C-5272-86BAC0789485}"/>
              </a:ext>
            </a:extLst>
          </p:cNvPr>
          <p:cNvSpPr txBox="1"/>
          <p:nvPr/>
        </p:nvSpPr>
        <p:spPr>
          <a:xfrm>
            <a:off x="3162300" y="5298616"/>
            <a:ext cx="5891646" cy="369332"/>
          </a:xfrm>
          <a:prstGeom prst="rect">
            <a:avLst/>
          </a:prstGeom>
          <a:noFill/>
        </p:spPr>
        <p:txBody>
          <a:bodyPr wrap="square" rtlCol="0">
            <a:spAutoFit/>
          </a:bodyPr>
          <a:lstStyle/>
          <a:p>
            <a:pPr algn="l"/>
            <a:r>
              <a:rPr lang="ja-JP" altLang="en-US" sz="1800" b="1" i="0" dirty="0">
                <a:solidFill>
                  <a:srgbClr val="000000"/>
                </a:solidFill>
                <a:effectLst/>
                <a:latin typeface="BIZ UDP明朝 Medium" panose="02020500000000000000" pitchFamily="18" charset="-128"/>
                <a:ea typeface="BIZ UDP明朝 Medium" panose="02020500000000000000" pitchFamily="18" charset="-128"/>
              </a:rPr>
              <a:t>ご協賛後後援のみなさまには心より感謝いたします。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4" name="テキスト ボックス 3">
            <a:extLst>
              <a:ext uri="{FF2B5EF4-FFF2-40B4-BE49-F238E27FC236}">
                <a16:creationId xmlns:a16="http://schemas.microsoft.com/office/drawing/2014/main" id="{3A4911A6-2EF3-E1EF-4ACF-DCE00623C1CE}"/>
              </a:ext>
            </a:extLst>
          </p:cNvPr>
          <p:cNvSpPr txBox="1"/>
          <p:nvPr/>
        </p:nvSpPr>
        <p:spPr>
          <a:xfrm>
            <a:off x="2527800" y="2658842"/>
            <a:ext cx="6837218" cy="369332"/>
          </a:xfrm>
          <a:prstGeom prst="rect">
            <a:avLst/>
          </a:prstGeom>
          <a:noFill/>
        </p:spPr>
        <p:txBody>
          <a:bodyPr wrap="square" rtlCol="0">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本大会には多くの団体や企業の協賛と後援をいただいております</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F71E122E-76FF-3D22-8EEE-EA3DA2BE9778}"/>
              </a:ext>
            </a:extLst>
          </p:cNvPr>
          <p:cNvSpPr>
            <a:spLocks noGrp="1"/>
          </p:cNvSpPr>
          <p:nvPr>
            <p:ph type="ftr" sz="quarter" idx="11"/>
          </p:nvPr>
        </p:nvSpPr>
        <p:spPr>
          <a:xfrm>
            <a:off x="6864927" y="635189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C1A03911-1480-F850-3A70-4A5979283E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1619133"/>
            <a:ext cx="797693" cy="623654"/>
          </a:xfrm>
          <a:prstGeom prst="rect">
            <a:avLst/>
          </a:prstGeom>
        </p:spPr>
      </p:pic>
    </p:spTree>
    <p:extLst>
      <p:ext uri="{BB962C8B-B14F-4D97-AF65-F5344CB8AC3E}">
        <p14:creationId xmlns:p14="http://schemas.microsoft.com/office/powerpoint/2010/main" val="299652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5FCCF-0E56-BF05-80CB-BDF157DCA377}"/>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AB75DD9F-B982-BE00-31A6-B96FF528B804}"/>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32F11D6-2ACB-895D-08FF-55AFD9E38F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9BA618A-E98C-1310-96A9-81712542E08F}"/>
              </a:ext>
            </a:extLst>
          </p:cNvPr>
          <p:cNvSpPr txBox="1"/>
          <p:nvPr/>
        </p:nvSpPr>
        <p:spPr>
          <a:xfrm>
            <a:off x="2254174" y="2822322"/>
            <a:ext cx="4499917" cy="1200329"/>
          </a:xfrm>
          <a:prstGeom prst="rect">
            <a:avLst/>
          </a:prstGeom>
          <a:noFill/>
        </p:spPr>
        <p:txBody>
          <a:bodyPr wrap="square">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ポスターセッション：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テーマタイトル</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ポスターセッション開催時間：</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F4DBEF20-2F4F-1DB9-0F18-DF5F566B6D6E}"/>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ポスターセッションのご案内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0E0180C2-F5AC-757E-658F-8DE02E204C48}"/>
              </a:ext>
            </a:extLst>
          </p:cNvPr>
          <p:cNvSpPr/>
          <p:nvPr/>
        </p:nvSpPr>
        <p:spPr>
          <a:xfrm>
            <a:off x="2017957" y="2891257"/>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3B6CAC8-161A-4463-DFBE-334DE8BF2DAF}"/>
              </a:ext>
            </a:extLst>
          </p:cNvPr>
          <p:cNvSpPr/>
          <p:nvPr/>
        </p:nvSpPr>
        <p:spPr>
          <a:xfrm>
            <a:off x="2017957" y="344679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EB55620-4A17-46F0-A939-0B75DCD0F65A}"/>
              </a:ext>
            </a:extLst>
          </p:cNvPr>
          <p:cNvSpPr/>
          <p:nvPr/>
        </p:nvSpPr>
        <p:spPr>
          <a:xfrm>
            <a:off x="8160925" y="2793734"/>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C63F0F8C-4006-627F-A6A6-B232E580BB0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16</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718DAF2C-3B94-B11E-E58D-E7CD78F83A5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988C695-41D5-9EEA-4399-995FDFDC494A}"/>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BEF6BEAB-4D05-88A4-D11D-4E1E1F9CDC6F}"/>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4A2ED9E5-D971-DA7D-67C7-F42A2AB0FC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6522" y="1627118"/>
            <a:ext cx="797693" cy="623654"/>
          </a:xfrm>
          <a:prstGeom prst="rect">
            <a:avLst/>
          </a:prstGeom>
        </p:spPr>
      </p:pic>
    </p:spTree>
    <p:extLst>
      <p:ext uri="{BB962C8B-B14F-4D97-AF65-F5344CB8AC3E}">
        <p14:creationId xmlns:p14="http://schemas.microsoft.com/office/powerpoint/2010/main" val="269555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9BF44-7F82-F478-B574-ADD52276D877}"/>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DC6EDF4C-E65E-4E26-6D07-A1A3A0486943}"/>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82DA5DE-CFF8-28BD-7A9B-B5BF1A37D5E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E9FD2E1-5439-3624-4D25-9E2C214A0CC9}"/>
              </a:ext>
            </a:extLst>
          </p:cNvPr>
          <p:cNvSpPr txBox="1"/>
          <p:nvPr/>
        </p:nvSpPr>
        <p:spPr>
          <a:xfrm>
            <a:off x="2254174" y="2822322"/>
            <a:ext cx="4499917" cy="1754326"/>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電車乗り場：</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地図と時刻表</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バス乗り場：</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地図と時刻表</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DC723F30-F54F-1D3A-A0C1-7302F0F8E312}"/>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公共交通機関のご案内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C4CCA0FE-1682-5EA5-C7D4-C2AC5224C965}"/>
              </a:ext>
            </a:extLst>
          </p:cNvPr>
          <p:cNvSpPr/>
          <p:nvPr/>
        </p:nvSpPr>
        <p:spPr>
          <a:xfrm>
            <a:off x="2017957" y="2891257"/>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030A8E-ACC4-A224-49B6-489C3B5A594B}"/>
              </a:ext>
            </a:extLst>
          </p:cNvPr>
          <p:cNvSpPr/>
          <p:nvPr/>
        </p:nvSpPr>
        <p:spPr>
          <a:xfrm>
            <a:off x="2017957" y="344679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A0D8B031-6B4F-DE89-A04D-27C0AA6094C3}"/>
              </a:ext>
            </a:extLst>
          </p:cNvPr>
          <p:cNvSpPr/>
          <p:nvPr/>
        </p:nvSpPr>
        <p:spPr>
          <a:xfrm>
            <a:off x="6715632" y="2891256"/>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D92DD45D-DDE0-4853-B6B9-75EF2DD82A4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379C4BA2-4B16-AD9B-2E27-94DF635BB5FF}"/>
              </a:ext>
            </a:extLst>
          </p:cNvPr>
          <p:cNvSpPr/>
          <p:nvPr/>
        </p:nvSpPr>
        <p:spPr>
          <a:xfrm>
            <a:off x="7873711" y="357253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C982266-5EFC-644F-567C-A826566BB26A}"/>
              </a:ext>
            </a:extLst>
          </p:cNvPr>
          <p:cNvSpPr txBox="1"/>
          <p:nvPr/>
        </p:nvSpPr>
        <p:spPr>
          <a:xfrm>
            <a:off x="6960177" y="2829829"/>
            <a:ext cx="4636078" cy="646331"/>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タクシー乗り場：</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タクシー会社電話番号</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903978C8-9F50-9A39-B043-B3E49C9BAE4E}"/>
              </a:ext>
            </a:extLst>
          </p:cNvPr>
          <p:cNvSpPr>
            <a:spLocks noGrp="1"/>
          </p:cNvSpPr>
          <p:nvPr>
            <p:ph type="ftr" sz="quarter" idx="11"/>
          </p:nvPr>
        </p:nvSpPr>
        <p:spPr>
          <a:xfrm>
            <a:off x="6816556"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51767FB0-A94D-B4F8-0B7A-3BC67E15AE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7304" y="1661585"/>
            <a:ext cx="797693" cy="623654"/>
          </a:xfrm>
          <a:prstGeom prst="rect">
            <a:avLst/>
          </a:prstGeom>
        </p:spPr>
      </p:pic>
    </p:spTree>
    <p:extLst>
      <p:ext uri="{BB962C8B-B14F-4D97-AF65-F5344CB8AC3E}">
        <p14:creationId xmlns:p14="http://schemas.microsoft.com/office/powerpoint/2010/main" val="1844691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09FB8-C490-DF9E-2167-0F4D390D089A}"/>
            </a:ext>
          </a:extLst>
        </p:cNvPr>
        <p:cNvGrpSpPr/>
        <p:nvPr/>
      </p:nvGrpSpPr>
      <p:grpSpPr>
        <a:xfrm>
          <a:off x="0" y="0"/>
          <a:ext cx="0" cy="0"/>
          <a:chOff x="0" y="0"/>
          <a:chExt cx="0" cy="0"/>
        </a:xfrm>
      </p:grpSpPr>
      <p:pic>
        <p:nvPicPr>
          <p:cNvPr id="15" name="図 14">
            <a:extLst>
              <a:ext uri="{FF2B5EF4-FFF2-40B4-BE49-F238E27FC236}">
                <a16:creationId xmlns:a16="http://schemas.microsoft.com/office/drawing/2014/main" id="{F2F29E39-B229-2D00-9F3C-9AB075755447}"/>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9B4B7259-4793-3375-7B33-6E39A7DF464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9A9E9B3-BEF3-80B5-C7D5-2889B49A71FA}"/>
              </a:ext>
            </a:extLst>
          </p:cNvPr>
          <p:cNvSpPr txBox="1"/>
          <p:nvPr/>
        </p:nvSpPr>
        <p:spPr>
          <a:xfrm>
            <a:off x="1011749" y="2236585"/>
            <a:ext cx="2990964" cy="923330"/>
          </a:xfrm>
          <a:prstGeom prst="rect">
            <a:avLst/>
          </a:prstGeom>
          <a:noFill/>
        </p:spPr>
        <p:txBody>
          <a:bodyPr wrap="square">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ラウンジ：</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p>
          <a:p>
            <a:pPr algn="l"/>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04F941C0-1F16-1A24-E403-497CB9C3E4E3}"/>
              </a:ext>
            </a:extLst>
          </p:cNvPr>
          <p:cNvSpPr txBox="1">
            <a:spLocks/>
          </p:cNvSpPr>
          <p:nvPr/>
        </p:nvSpPr>
        <p:spPr>
          <a:xfrm>
            <a:off x="2648069" y="1173283"/>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休憩場所と食堂のご案内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2F6AB649-B50C-8671-84E7-7415528D4634}"/>
              </a:ext>
            </a:extLst>
          </p:cNvPr>
          <p:cNvSpPr/>
          <p:nvPr/>
        </p:nvSpPr>
        <p:spPr>
          <a:xfrm>
            <a:off x="760508" y="2294552"/>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409D9EB-0B08-E13A-F62A-C8BA595D60D2}"/>
              </a:ext>
            </a:extLst>
          </p:cNvPr>
          <p:cNvSpPr/>
          <p:nvPr/>
        </p:nvSpPr>
        <p:spPr>
          <a:xfrm>
            <a:off x="4441828" y="2325356"/>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CB250B96-8193-E0C0-A59D-92BA1B02A879}"/>
              </a:ext>
            </a:extLst>
          </p:cNvPr>
          <p:cNvSpPr/>
          <p:nvPr/>
        </p:nvSpPr>
        <p:spPr>
          <a:xfrm>
            <a:off x="8021303" y="2325356"/>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82576612-538A-11AA-0835-BB380F122B8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54B878B-F5BC-2D47-FAFA-B8CEFC52F954}"/>
              </a:ext>
            </a:extLst>
          </p:cNvPr>
          <p:cNvSpPr/>
          <p:nvPr/>
        </p:nvSpPr>
        <p:spPr>
          <a:xfrm>
            <a:off x="1003921"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1C2A869E-1C30-7903-CAA6-17622F9CDA36}"/>
              </a:ext>
            </a:extLst>
          </p:cNvPr>
          <p:cNvSpPr txBox="1"/>
          <p:nvPr/>
        </p:nvSpPr>
        <p:spPr>
          <a:xfrm>
            <a:off x="8298221" y="2236585"/>
            <a:ext cx="3133271" cy="923330"/>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食堂：</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開店時間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閉店時間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5" name="テキスト ボックス 4">
            <a:extLst>
              <a:ext uri="{FF2B5EF4-FFF2-40B4-BE49-F238E27FC236}">
                <a16:creationId xmlns:a16="http://schemas.microsoft.com/office/drawing/2014/main" id="{15B7B131-8299-4D57-4127-5DE8EC8FB3A8}"/>
              </a:ext>
            </a:extLst>
          </p:cNvPr>
          <p:cNvSpPr txBox="1"/>
          <p:nvPr/>
        </p:nvSpPr>
        <p:spPr>
          <a:xfrm>
            <a:off x="4677543" y="2280406"/>
            <a:ext cx="2904645" cy="923330"/>
          </a:xfrm>
          <a:prstGeom prst="rect">
            <a:avLst/>
          </a:prstGeom>
          <a:noFill/>
        </p:spPr>
        <p:txBody>
          <a:bodyPr wrap="square" rtlCol="0">
            <a:spAutoFit/>
          </a:bodyPr>
          <a:lstStyle/>
          <a:p>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カフェ：</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開店時間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閉店時間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p>
          <a:p>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endParaRPr kumimoji="1" lang="ja-JP" altLang="en-US" dirty="0"/>
          </a:p>
        </p:txBody>
      </p:sp>
      <p:sp>
        <p:nvSpPr>
          <p:cNvPr id="7" name="テキスト ボックス 6">
            <a:extLst>
              <a:ext uri="{FF2B5EF4-FFF2-40B4-BE49-F238E27FC236}">
                <a16:creationId xmlns:a16="http://schemas.microsoft.com/office/drawing/2014/main" id="{EA16EF4C-2E94-9490-5A07-5090847BC7AC}"/>
              </a:ext>
            </a:extLst>
          </p:cNvPr>
          <p:cNvSpPr txBox="1"/>
          <p:nvPr/>
        </p:nvSpPr>
        <p:spPr>
          <a:xfrm>
            <a:off x="1011749" y="5468987"/>
            <a:ext cx="10743833" cy="523220"/>
          </a:xfrm>
          <a:prstGeom prst="rect">
            <a:avLst/>
          </a:prstGeom>
          <a:noFill/>
        </p:spPr>
        <p:txBody>
          <a:bodyPr wrap="square" rtlCol="0">
            <a:spAutoFit/>
          </a:bodyPr>
          <a:lstStyle/>
          <a:p>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・指定された場所以外でのご飲食はご遠慮ください・ご利用上の注意：ゴミは各自お持ち帰りください​</a:t>
            </a:r>
            <a:endParaRPr lang="ja-JP" altLang="en-US" sz="1400" b="0" i="0" dirty="0">
              <a:solidFill>
                <a:srgbClr val="000000"/>
              </a:solidFill>
              <a:effectLst/>
              <a:latin typeface="BIZ UDP明朝 Medium" panose="02020500000000000000" pitchFamily="18" charset="-128"/>
            </a:endParaRPr>
          </a:p>
          <a:p>
            <a:pPr algn="l"/>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・喫煙について：指定された場所以外は禁煙です</a:t>
            </a:r>
            <a:endParaRPr lang="ja-JP" altLang="en-US" sz="1400" b="0" i="0" dirty="0">
              <a:solidFill>
                <a:srgbClr val="000000"/>
              </a:solidFill>
              <a:effectLst/>
              <a:latin typeface="BIZ UDP明朝 Medium" panose="02020500000000000000" pitchFamily="18" charset="-128"/>
            </a:endParaRPr>
          </a:p>
        </p:txBody>
      </p:sp>
      <p:sp>
        <p:nvSpPr>
          <p:cNvPr id="8" name="正方形/長方形 7">
            <a:extLst>
              <a:ext uri="{FF2B5EF4-FFF2-40B4-BE49-F238E27FC236}">
                <a16:creationId xmlns:a16="http://schemas.microsoft.com/office/drawing/2014/main" id="{3F83AB23-107B-122A-F310-76FB627F1396}"/>
              </a:ext>
            </a:extLst>
          </p:cNvPr>
          <p:cNvSpPr/>
          <p:nvPr/>
        </p:nvSpPr>
        <p:spPr>
          <a:xfrm>
            <a:off x="8679403"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CEF39C2-9DD5-3A7C-B10F-D119C48BE9A6}"/>
              </a:ext>
            </a:extLst>
          </p:cNvPr>
          <p:cNvSpPr/>
          <p:nvPr/>
        </p:nvSpPr>
        <p:spPr>
          <a:xfrm>
            <a:off x="4989070" y="3159915"/>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ッター プレースホルダー 12">
            <a:extLst>
              <a:ext uri="{FF2B5EF4-FFF2-40B4-BE49-F238E27FC236}">
                <a16:creationId xmlns:a16="http://schemas.microsoft.com/office/drawing/2014/main" id="{9FD3A801-F589-4171-800F-7138928A998B}"/>
              </a:ext>
            </a:extLst>
          </p:cNvPr>
          <p:cNvSpPr>
            <a:spLocks noGrp="1"/>
          </p:cNvSpPr>
          <p:nvPr>
            <p:ph type="ftr" sz="quarter" idx="11"/>
          </p:nvPr>
        </p:nvSpPr>
        <p:spPr>
          <a:xfrm>
            <a:off x="6885709" y="6356349"/>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12" name="図 11">
            <a:extLst>
              <a:ext uri="{FF2B5EF4-FFF2-40B4-BE49-F238E27FC236}">
                <a16:creationId xmlns:a16="http://schemas.microsoft.com/office/drawing/2014/main" id="{CBBFC698-CA6D-45B0-DB12-AEED7E3A13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7407" y="1248788"/>
            <a:ext cx="797693" cy="623654"/>
          </a:xfrm>
          <a:prstGeom prst="rect">
            <a:avLst/>
          </a:prstGeom>
        </p:spPr>
      </p:pic>
    </p:spTree>
    <p:extLst>
      <p:ext uri="{BB962C8B-B14F-4D97-AF65-F5344CB8AC3E}">
        <p14:creationId xmlns:p14="http://schemas.microsoft.com/office/powerpoint/2010/main" val="1666704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04861-AD3B-FDDE-CFE1-341CF559ECDF}"/>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354D5E71-65FB-DD3A-5647-E34610748A7B}"/>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7B2E0F42-85CA-51D6-F9C0-D511D3548B34}"/>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444E5B6-951E-E2BA-0793-9F5268734AD5}"/>
              </a:ext>
            </a:extLst>
          </p:cNvPr>
          <p:cNvSpPr txBox="1"/>
          <p:nvPr/>
        </p:nvSpPr>
        <p:spPr>
          <a:xfrm>
            <a:off x="2879478" y="3387436"/>
            <a:ext cx="8503882" cy="923330"/>
          </a:xfrm>
          <a:prstGeom prst="rect">
            <a:avLst/>
          </a:prstGeom>
          <a:noFill/>
        </p:spPr>
        <p:txBody>
          <a:bodyPr wrap="square">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配布箇所：</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受付</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各セッション会場</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事務局</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ダウンロード：</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9F7006FD-EFCC-AC5A-732F-A999D8FE422B}"/>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各種資料の配布</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8C0F8B4C-85BC-F5CE-666D-C881CDCD1729}"/>
              </a:ext>
            </a:extLst>
          </p:cNvPr>
          <p:cNvSpPr/>
          <p:nvPr/>
        </p:nvSpPr>
        <p:spPr>
          <a:xfrm>
            <a:off x="2648068" y="3436363"/>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1107E5-18A1-CC93-8AF0-E1F503D01B44}"/>
              </a:ext>
            </a:extLst>
          </p:cNvPr>
          <p:cNvSpPr/>
          <p:nvPr/>
        </p:nvSpPr>
        <p:spPr>
          <a:xfrm>
            <a:off x="2648069" y="3992951"/>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EB863B09-978C-E264-D985-707741765AE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716D4C31-1EE8-BCCC-A247-04846D26193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40FE6072-737B-3E3E-702A-6BECEC8B7082}"/>
              </a:ext>
            </a:extLst>
          </p:cNvPr>
          <p:cNvSpPr txBox="1"/>
          <p:nvPr/>
        </p:nvSpPr>
        <p:spPr>
          <a:xfrm>
            <a:off x="2558972" y="2861312"/>
            <a:ext cx="3654792" cy="369332"/>
          </a:xfrm>
          <a:prstGeom prst="rect">
            <a:avLst/>
          </a:prstGeom>
          <a:noFill/>
        </p:spPr>
        <p:txBody>
          <a:bodyPr wrap="square" rtlCol="0">
            <a:spAutoFit/>
          </a:bodyPr>
          <a:lstStyle/>
          <a:p>
            <a:pPr algn="l"/>
            <a:r>
              <a:rPr lang="ja-JP" altLang="en-US" sz="1800" b="1" i="0" dirty="0">
                <a:solidFill>
                  <a:srgbClr val="000000"/>
                </a:solidFill>
                <a:effectLst/>
                <a:latin typeface="BIZ UDP明朝 Medium" panose="02020500000000000000" pitchFamily="18" charset="-128"/>
                <a:ea typeface="BIZ UDP明朝 Medium" panose="02020500000000000000" pitchFamily="18" charset="-128"/>
              </a:rPr>
              <a:t>資料は次の場所で入手できます</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247ADF1D-9EA0-62B6-EBD9-20DE0D4D9FFE}"/>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03C3B443-A1B5-68B9-9A89-F76D45F1DC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2224" y="1615192"/>
            <a:ext cx="797693" cy="623654"/>
          </a:xfrm>
          <a:prstGeom prst="rect">
            <a:avLst/>
          </a:prstGeom>
        </p:spPr>
      </p:pic>
    </p:spTree>
    <p:extLst>
      <p:ext uri="{BB962C8B-B14F-4D97-AF65-F5344CB8AC3E}">
        <p14:creationId xmlns:p14="http://schemas.microsoft.com/office/powerpoint/2010/main" val="176486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a:extLst>
              <a:ext uri="{FF2B5EF4-FFF2-40B4-BE49-F238E27FC236}">
                <a16:creationId xmlns:a16="http://schemas.microsoft.com/office/drawing/2014/main" id="{D2E2BABE-4945-8E13-EFA0-7B37153E148B}"/>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A5CEA47-D819-2EBC-618F-5A83FD5269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9027141-EB0D-0CCD-D666-5FCFA89FFB05}"/>
              </a:ext>
            </a:extLst>
          </p:cNvPr>
          <p:cNvSpPr txBox="1"/>
          <p:nvPr/>
        </p:nvSpPr>
        <p:spPr>
          <a:xfrm>
            <a:off x="2849918" y="2815876"/>
            <a:ext cx="7728027" cy="2308324"/>
          </a:xfrm>
          <a:prstGeom prst="rect">
            <a:avLst/>
          </a:prstGeom>
          <a:noFill/>
        </p:spPr>
        <p:txBody>
          <a:bodyPr wrap="square">
            <a:spAutoFit/>
          </a:bodyPr>
          <a:lstStyle/>
          <a:p>
            <a:pPr algn="just"/>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受付場所：</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会場名</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p>
          <a:p>
            <a:pPr algn="just"/>
            <a:endPar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endParaRPr>
          </a:p>
          <a:p>
            <a:pPr algn="just"/>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受付日時：</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年月日</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開始時間</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 </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 [</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年月日</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終了時間</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endPar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endParaRPr>
          </a:p>
          <a:p>
            <a:pPr algn="just"/>
            <a:r>
              <a:rPr lang="ja-JP" altLang="en-US" kern="100" dirty="0">
                <a:latin typeface="BIZ UDP明朝 Medium" panose="02020500000000000000" pitchFamily="18" charset="-128"/>
                <a:ea typeface="BIZ UDP明朝 Medium" panose="02020500000000000000" pitchFamily="18" charset="-128"/>
                <a:cs typeface="Meiryo UI" panose="020B0604030504040204" pitchFamily="50" charset="-128"/>
              </a:rPr>
              <a:t>　　</a:t>
            </a:r>
            <a:endParaRPr lang="en-US" altLang="ja-JP" kern="100" dirty="0">
              <a:latin typeface="BIZ UDP明朝 Medium" panose="02020500000000000000" pitchFamily="18" charset="-128"/>
              <a:ea typeface="BIZ UDP明朝 Medium" panose="02020500000000000000" pitchFamily="18" charset="-128"/>
              <a:cs typeface="Meiryo UI" panose="020B0604030504040204" pitchFamily="50" charset="-128"/>
            </a:endParaRPr>
          </a:p>
          <a:p>
            <a:pPr algn="just"/>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必要なものの提示：参加証</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参加登録時の申込内容</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、身分証明書</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学生証、社員証、在籍証明書</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、等々</a:t>
            </a:r>
          </a:p>
          <a:p>
            <a:pPr algn="just"/>
            <a:endParaRPr lang="en-US" altLang="ja-JP" kern="100" dirty="0">
              <a:latin typeface="BIZ UDP明朝 Medium" panose="02020500000000000000" pitchFamily="18" charset="-128"/>
              <a:ea typeface="BIZ UDP明朝 Medium" panose="02020500000000000000" pitchFamily="18" charset="-128"/>
              <a:cs typeface="Meiryo UI" panose="020B0604030504040204" pitchFamily="50" charset="-128"/>
            </a:endParaRPr>
          </a:p>
          <a:p>
            <a:pPr algn="just"/>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注意事項：</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r>
              <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何か特別な注意があれば</a:t>
            </a:r>
            <a:r>
              <a:rPr lang="en-US"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rPr>
              <a:t>]</a:t>
            </a:r>
            <a:endParaRPr lang="ja-JP" altLang="ja-JP" kern="100" dirty="0">
              <a:effectLst/>
              <a:latin typeface="BIZ UDP明朝 Medium" panose="02020500000000000000" pitchFamily="18" charset="-128"/>
              <a:ea typeface="BIZ UDP明朝 Medium" panose="02020500000000000000" pitchFamily="18" charset="-128"/>
              <a:cs typeface="Meiryo UI" panose="020B0604030504040204" pitchFamily="50" charset="-128"/>
            </a:endParaRPr>
          </a:p>
        </p:txBody>
      </p:sp>
      <p:sp>
        <p:nvSpPr>
          <p:cNvPr id="10" name="タイトル 1">
            <a:extLst>
              <a:ext uri="{FF2B5EF4-FFF2-40B4-BE49-F238E27FC236}">
                <a16:creationId xmlns:a16="http://schemas.microsoft.com/office/drawing/2014/main" id="{52EC0A87-54F8-AF1C-F3D6-3C17EB117F47}"/>
              </a:ext>
            </a:extLst>
          </p:cNvPr>
          <p:cNvSpPr txBox="1">
            <a:spLocks/>
          </p:cNvSpPr>
          <p:nvPr/>
        </p:nvSpPr>
        <p:spPr>
          <a:xfrm>
            <a:off x="2603609" y="1512615"/>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BIZ UDP明朝 Medium" panose="02020500000000000000" pitchFamily="18" charset="-128"/>
                <a:ea typeface="BIZ UDP明朝 Medium" panose="02020500000000000000" pitchFamily="18" charset="-128"/>
              </a:rPr>
              <a:t>受付案内</a:t>
            </a:r>
            <a:endParaRPr lang="ja" sz="4000" dirty="0">
              <a:latin typeface="BIZ UDP明朝 Medium" panose="02020500000000000000" pitchFamily="18" charset="-128"/>
              <a:ea typeface="BIZ UDP明朝 Medium" panose="02020500000000000000" pitchFamily="18" charset="-128"/>
            </a:endParaRPr>
          </a:p>
        </p:txBody>
      </p:sp>
      <p:sp>
        <p:nvSpPr>
          <p:cNvPr id="11" name="ひし形 10">
            <a:extLst>
              <a:ext uri="{FF2B5EF4-FFF2-40B4-BE49-F238E27FC236}">
                <a16:creationId xmlns:a16="http://schemas.microsoft.com/office/drawing/2014/main" id="{663AAEEF-5C5F-94D5-7EB5-82902B8D3FDB}"/>
              </a:ext>
            </a:extLst>
          </p:cNvPr>
          <p:cNvSpPr/>
          <p:nvPr/>
        </p:nvSpPr>
        <p:spPr>
          <a:xfrm>
            <a:off x="2648069" y="2890472"/>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251C2B5-FA4A-D3F1-2A5C-0761B16F009F}"/>
              </a:ext>
            </a:extLst>
          </p:cNvPr>
          <p:cNvSpPr/>
          <p:nvPr/>
        </p:nvSpPr>
        <p:spPr>
          <a:xfrm>
            <a:off x="2648069" y="3439391"/>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367790C1-EC67-A12B-6235-34BCECCC66E2}"/>
              </a:ext>
            </a:extLst>
          </p:cNvPr>
          <p:cNvSpPr/>
          <p:nvPr/>
        </p:nvSpPr>
        <p:spPr>
          <a:xfrm>
            <a:off x="2648069" y="3997523"/>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798808AD-147E-4028-860C-63137DD98A62}"/>
              </a:ext>
            </a:extLst>
          </p:cNvPr>
          <p:cNvSpPr/>
          <p:nvPr/>
        </p:nvSpPr>
        <p:spPr>
          <a:xfrm>
            <a:off x="2648069" y="4845129"/>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1CE21571-C803-56DA-57B2-4A51EED0DAE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A390E71A-EB38-F15C-5E65-1F03A04CD6D9}"/>
              </a:ext>
            </a:extLst>
          </p:cNvPr>
          <p:cNvSpPr>
            <a:spLocks noGrp="1"/>
          </p:cNvSpPr>
          <p:nvPr>
            <p:ph type="ftr" sz="quarter" idx="11"/>
          </p:nvPr>
        </p:nvSpPr>
        <p:spPr>
          <a:xfrm>
            <a:off x="6911358" y="634076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CDFE54F0-17DA-C3FB-2F6D-4526E2CF64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4431" y="1596134"/>
            <a:ext cx="797693" cy="623654"/>
          </a:xfrm>
          <a:prstGeom prst="rect">
            <a:avLst/>
          </a:prstGeom>
        </p:spPr>
      </p:pic>
    </p:spTree>
    <p:extLst>
      <p:ext uri="{BB962C8B-B14F-4D97-AF65-F5344CB8AC3E}">
        <p14:creationId xmlns:p14="http://schemas.microsoft.com/office/powerpoint/2010/main" val="2890523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DC0F8-D3DC-67A1-9ECF-751FADB32188}"/>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13FD7DDC-99DE-ED66-3A0A-0D0EAA9FDFF6}"/>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727F344F-F983-FB28-2210-59F42744306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FB063CF-EC2D-584B-50C5-C55C7B8EBB2E}"/>
              </a:ext>
            </a:extLst>
          </p:cNvPr>
          <p:cNvSpPr txBox="1"/>
          <p:nvPr/>
        </p:nvSpPr>
        <p:spPr>
          <a:xfrm>
            <a:off x="2879477" y="2954981"/>
            <a:ext cx="8503882" cy="1200329"/>
          </a:xfrm>
          <a:prstGeom prst="rect">
            <a:avLst/>
          </a:prstGeom>
          <a:noFill/>
        </p:spPr>
        <p:txBody>
          <a:bodyPr wrap="square">
            <a:spAutoFit/>
          </a:bodyPr>
          <a:lstStyle/>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アンケート用紙を受付で配布しています</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アンケート用紙またはアンケートサイトでご記入を</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お願いします：</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F4E93410-11AF-C4F2-2F37-224D2354A42E}"/>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アンケートのお願い</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811D7845-C3AC-B3A2-EBB8-65CBCFCE6BB7}"/>
              </a:ext>
            </a:extLst>
          </p:cNvPr>
          <p:cNvSpPr/>
          <p:nvPr/>
        </p:nvSpPr>
        <p:spPr>
          <a:xfrm>
            <a:off x="2648068" y="3033032"/>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2026F1-6E1D-CD2E-FD0B-EBC9B0C8EC95}"/>
              </a:ext>
            </a:extLst>
          </p:cNvPr>
          <p:cNvSpPr/>
          <p:nvPr/>
        </p:nvSpPr>
        <p:spPr>
          <a:xfrm>
            <a:off x="2648068" y="3560496"/>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47A69163-6F25-FE34-4CFA-216BE15FF0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3CD78198-3002-DA8E-6BF7-A5593B83C28B}"/>
              </a:ext>
            </a:extLst>
          </p:cNvPr>
          <p:cNvSpPr/>
          <p:nvPr/>
        </p:nvSpPr>
        <p:spPr>
          <a:xfrm>
            <a:off x="8505496" y="3474735"/>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42E3383-CDEA-EA0F-8914-F3DB0D2626DE}"/>
              </a:ext>
            </a:extLst>
          </p:cNvPr>
          <p:cNvSpPr txBox="1"/>
          <p:nvPr/>
        </p:nvSpPr>
        <p:spPr>
          <a:xfrm>
            <a:off x="1961822" y="5541724"/>
            <a:ext cx="8268356" cy="369332"/>
          </a:xfrm>
          <a:prstGeom prst="rect">
            <a:avLst/>
          </a:prstGeom>
          <a:noFill/>
        </p:spPr>
        <p:txBody>
          <a:bodyPr wrap="square" rtlCol="0">
            <a:spAutoFit/>
          </a:bodyPr>
          <a:lstStyle/>
          <a:p>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＊アンケートは匿名よる統計処理と今後の学会運営に活用させていただきます</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CFA487DA-42D4-FE4E-CCEB-35D34E912C62}"/>
              </a:ext>
            </a:extLst>
          </p:cNvPr>
          <p:cNvSpPr>
            <a:spLocks noGrp="1"/>
          </p:cNvSpPr>
          <p:nvPr>
            <p:ph type="ftr" sz="quarter" idx="11"/>
          </p:nvPr>
        </p:nvSpPr>
        <p:spPr>
          <a:xfrm>
            <a:off x="6885709" y="6340024"/>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A8D4A1B2-3DB2-4191-DC5F-7B8AB208B2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1629051"/>
            <a:ext cx="797693" cy="623654"/>
          </a:xfrm>
          <a:prstGeom prst="rect">
            <a:avLst/>
          </a:prstGeom>
        </p:spPr>
      </p:pic>
    </p:spTree>
    <p:extLst>
      <p:ext uri="{BB962C8B-B14F-4D97-AF65-F5344CB8AC3E}">
        <p14:creationId xmlns:p14="http://schemas.microsoft.com/office/powerpoint/2010/main" val="1278555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483E4-CF8B-C161-4E48-38E114CA04A0}"/>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798945E3-B6E0-F6E3-3A4A-D981366B2C5D}"/>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EE52528-9A31-346C-DF8D-CAD0EE2B67E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EC9B387-62F4-512A-1897-EE631EFF3F25}"/>
              </a:ext>
            </a:extLst>
          </p:cNvPr>
          <p:cNvSpPr txBox="1"/>
          <p:nvPr/>
        </p:nvSpPr>
        <p:spPr>
          <a:xfrm>
            <a:off x="2254174" y="2822322"/>
            <a:ext cx="4499917" cy="1477328"/>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お手持ちの荷物の預かり所のご案内です</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教室名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が手荷物預かり所となっています</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受付時間：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0FAA4CB8-2A44-4B8F-2184-77A5F10987BA}"/>
              </a:ext>
            </a:extLst>
          </p:cNvPr>
          <p:cNvSpPr txBox="1">
            <a:spLocks/>
          </p:cNvSpPr>
          <p:nvPr/>
        </p:nvSpPr>
        <p:spPr>
          <a:xfrm>
            <a:off x="2648069" y="1568138"/>
            <a:ext cx="860528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クローク・手荷物預かり所のご案内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7329B635-F250-39AC-FD63-9C339BA77692}"/>
              </a:ext>
            </a:extLst>
          </p:cNvPr>
          <p:cNvSpPr/>
          <p:nvPr/>
        </p:nvSpPr>
        <p:spPr>
          <a:xfrm>
            <a:off x="2017957" y="2891257"/>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2C87CD-5F06-1660-245D-9AB263270403}"/>
              </a:ext>
            </a:extLst>
          </p:cNvPr>
          <p:cNvSpPr/>
          <p:nvPr/>
        </p:nvSpPr>
        <p:spPr>
          <a:xfrm>
            <a:off x="2017957" y="344679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9435ADFE-0BD1-EAF7-1160-462FAEE6F47D}"/>
              </a:ext>
            </a:extLst>
          </p:cNvPr>
          <p:cNvSpPr/>
          <p:nvPr/>
        </p:nvSpPr>
        <p:spPr>
          <a:xfrm>
            <a:off x="8160925" y="2793734"/>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01A57482-4977-3F82-C9A9-CFF2B538E2F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21</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29191515-3E9B-49CD-8182-5265FC5798E5}"/>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C6840D41-8CC7-FD75-DF6B-C649B0A8F45D}"/>
              </a:ext>
            </a:extLst>
          </p:cNvPr>
          <p:cNvSpPr txBox="1"/>
          <p:nvPr/>
        </p:nvSpPr>
        <p:spPr>
          <a:xfrm>
            <a:off x="8371434" y="2738751"/>
            <a:ext cx="2809009" cy="369332"/>
          </a:xfrm>
          <a:prstGeom prst="rect">
            <a:avLst/>
          </a:prstGeom>
          <a:noFill/>
        </p:spPr>
        <p:txBody>
          <a:bodyPr wrap="square" rtlCol="0">
            <a:spAutoFit/>
          </a:bodyPr>
          <a:lstStyle/>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教室名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0" i="0" dirty="0">
              <a:solidFill>
                <a:srgbClr val="000000"/>
              </a:solidFill>
              <a:effectLst/>
              <a:latin typeface="BIZ UDP明朝 Medium" panose="02020500000000000000" pitchFamily="18" charset="-128"/>
            </a:endParaRPr>
          </a:p>
        </p:txBody>
      </p:sp>
      <p:sp>
        <p:nvSpPr>
          <p:cNvPr id="5" name="ひし形 4">
            <a:extLst>
              <a:ext uri="{FF2B5EF4-FFF2-40B4-BE49-F238E27FC236}">
                <a16:creationId xmlns:a16="http://schemas.microsoft.com/office/drawing/2014/main" id="{FD9C8940-C080-F8A3-6A85-A9C816265DFB}"/>
              </a:ext>
            </a:extLst>
          </p:cNvPr>
          <p:cNvSpPr/>
          <p:nvPr/>
        </p:nvSpPr>
        <p:spPr>
          <a:xfrm>
            <a:off x="2017956" y="3971164"/>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E9289B1-B319-9DC9-7732-AB78A8101803}"/>
              </a:ext>
            </a:extLst>
          </p:cNvPr>
          <p:cNvSpPr txBox="1"/>
          <p:nvPr/>
        </p:nvSpPr>
        <p:spPr>
          <a:xfrm>
            <a:off x="2254174" y="4318535"/>
            <a:ext cx="5595505" cy="646331"/>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注意事項：</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1" i="0" dirty="0">
                <a:solidFill>
                  <a:srgbClr val="FF0000"/>
                </a:solidFill>
                <a:effectLst/>
                <a:latin typeface="BIZ UDP明朝 Medium" panose="02020500000000000000" pitchFamily="18" charset="-128"/>
                <a:ea typeface="BIZ UDP明朝 Medium" panose="02020500000000000000" pitchFamily="18" charset="-128"/>
              </a:rPr>
              <a:t>貴重品や壊れやすい物の預け入れはご遠慮ください</a:t>
            </a:r>
            <a:r>
              <a:rPr lang="ja-JP" altLang="en-US" sz="1800" b="1" i="0" u="none" strike="noStrike" dirty="0">
                <a:solidFill>
                  <a:srgbClr val="FF0000"/>
                </a:solidFill>
                <a:effectLst/>
                <a:latin typeface="BIZ UDP明朝 Medium" panose="02020500000000000000" pitchFamily="18" charset="-128"/>
                <a:ea typeface="BIZ UDP明朝 Medium" panose="02020500000000000000" pitchFamily="18" charset="-128"/>
              </a:rPr>
              <a:t> </a:t>
            </a:r>
            <a:endParaRPr lang="ja-JP" altLang="en-US" b="1" i="0" dirty="0">
              <a:solidFill>
                <a:srgbClr val="FF0000"/>
              </a:solidFill>
              <a:effectLst/>
              <a:latin typeface="BIZ UDP明朝 Medium" panose="02020500000000000000" pitchFamily="18" charset="-128"/>
            </a:endParaRPr>
          </a:p>
        </p:txBody>
      </p:sp>
      <p:sp>
        <p:nvSpPr>
          <p:cNvPr id="9" name="フッター プレースホルダー 8">
            <a:extLst>
              <a:ext uri="{FF2B5EF4-FFF2-40B4-BE49-F238E27FC236}">
                <a16:creationId xmlns:a16="http://schemas.microsoft.com/office/drawing/2014/main" id="{B590E500-376D-412A-A12B-E850E9BC3E76}"/>
              </a:ext>
            </a:extLst>
          </p:cNvPr>
          <p:cNvSpPr>
            <a:spLocks noGrp="1"/>
          </p:cNvSpPr>
          <p:nvPr>
            <p:ph type="ftr" sz="quarter" idx="11"/>
          </p:nvPr>
        </p:nvSpPr>
        <p:spPr>
          <a:xfrm>
            <a:off x="6833755" y="6356349"/>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8" name="図 7">
            <a:extLst>
              <a:ext uri="{FF2B5EF4-FFF2-40B4-BE49-F238E27FC236}">
                <a16:creationId xmlns:a16="http://schemas.microsoft.com/office/drawing/2014/main" id="{154778FA-3DA9-F6D5-9915-9FF124961C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7956" y="1627118"/>
            <a:ext cx="797693" cy="623654"/>
          </a:xfrm>
          <a:prstGeom prst="rect">
            <a:avLst/>
          </a:prstGeom>
        </p:spPr>
      </p:pic>
    </p:spTree>
    <p:extLst>
      <p:ext uri="{BB962C8B-B14F-4D97-AF65-F5344CB8AC3E}">
        <p14:creationId xmlns:p14="http://schemas.microsoft.com/office/powerpoint/2010/main" val="1754571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E70B3-FB1E-2C6E-3417-76DD7BCE0A09}"/>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7BA44826-5724-6F15-BA89-1300A5E39C07}"/>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0644CF0C-CE3E-1991-E562-0A2A1E27D18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F969D54-0EFD-CFB4-0BDD-429A76578A2B}"/>
              </a:ext>
            </a:extLst>
          </p:cNvPr>
          <p:cNvSpPr txBox="1"/>
          <p:nvPr/>
        </p:nvSpPr>
        <p:spPr>
          <a:xfrm>
            <a:off x="2112049" y="3159012"/>
            <a:ext cx="8503882" cy="1754326"/>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登壇者登録：登壇者は事前に事務局へ登録をお願いします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登壇者が複数になる場合には全員分の登録をお願いします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発表時間：発表時間はプレゼンテーション○○分、質疑応答○○分の計○○分です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登壇者用登録：</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BB68C271-5D3A-9821-3AF9-695FD1419CB6}"/>
              </a:ext>
            </a:extLst>
          </p:cNvPr>
          <p:cNvSpPr txBox="1">
            <a:spLocks/>
          </p:cNvSpPr>
          <p:nvPr/>
        </p:nvSpPr>
        <p:spPr>
          <a:xfrm>
            <a:off x="2648069" y="1573509"/>
            <a:ext cx="70882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発表者・登壇者のみなさまへ</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F9464F59-F7A2-7139-701D-FDAE1E46487C}"/>
              </a:ext>
            </a:extLst>
          </p:cNvPr>
          <p:cNvSpPr/>
          <p:nvPr/>
        </p:nvSpPr>
        <p:spPr>
          <a:xfrm>
            <a:off x="1880639" y="3207939"/>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750FD5C-47B4-6E20-2744-9DEC03E94443}"/>
              </a:ext>
            </a:extLst>
          </p:cNvPr>
          <p:cNvSpPr/>
          <p:nvPr/>
        </p:nvSpPr>
        <p:spPr>
          <a:xfrm>
            <a:off x="1880637" y="377535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9B88F9F-EE74-ECAD-37CA-B13DAAE1CBB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8FFC7AC-6F9F-E46F-4746-80E392C3168C}"/>
              </a:ext>
            </a:extLst>
          </p:cNvPr>
          <p:cNvSpPr/>
          <p:nvPr/>
        </p:nvSpPr>
        <p:spPr>
          <a:xfrm>
            <a:off x="6218001" y="4845636"/>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93646E28-EB51-55C0-2F8E-C9D4A4CEBE6E}"/>
              </a:ext>
            </a:extLst>
          </p:cNvPr>
          <p:cNvSpPr txBox="1"/>
          <p:nvPr/>
        </p:nvSpPr>
        <p:spPr>
          <a:xfrm>
            <a:off x="1791543" y="2632888"/>
            <a:ext cx="4035792" cy="369332"/>
          </a:xfrm>
          <a:prstGeom prst="rect">
            <a:avLst/>
          </a:prstGeom>
          <a:noFill/>
        </p:spPr>
        <p:txBody>
          <a:bodyPr wrap="square" rtlCol="0">
            <a:spAutoFit/>
          </a:bodyPr>
          <a:lstStyle/>
          <a:p>
            <a:pPr algn="l" rtl="0"/>
            <a:r>
              <a:rPr lang="ja-JP" altLang="en-US" sz="1800" b="1" i="0" dirty="0">
                <a:solidFill>
                  <a:srgbClr val="000000"/>
                </a:solidFill>
                <a:effectLst/>
                <a:latin typeface="BIZ UDP明朝 Medium" panose="02020500000000000000" pitchFamily="18" charset="-128"/>
                <a:ea typeface="BIZ UDP明朝 Medium" panose="02020500000000000000" pitchFamily="18" charset="-128"/>
              </a:rPr>
              <a:t>プレゼンテーションをされる方へ</a:t>
            </a:r>
            <a:r>
              <a:rPr lang="ja-JP" altLang="en-US" sz="1800" b="1"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1" i="0" dirty="0">
              <a:solidFill>
                <a:srgbClr val="000000"/>
              </a:solidFill>
              <a:effectLst/>
              <a:latin typeface="BIZ UDP明朝 Medium" panose="02020500000000000000" pitchFamily="18" charset="-128"/>
            </a:endParaRPr>
          </a:p>
        </p:txBody>
      </p:sp>
      <p:sp>
        <p:nvSpPr>
          <p:cNvPr id="5" name="ひし形 4">
            <a:extLst>
              <a:ext uri="{FF2B5EF4-FFF2-40B4-BE49-F238E27FC236}">
                <a16:creationId xmlns:a16="http://schemas.microsoft.com/office/drawing/2014/main" id="{97D20BD9-A14B-5055-8FB7-71507898B9C4}"/>
              </a:ext>
            </a:extLst>
          </p:cNvPr>
          <p:cNvSpPr/>
          <p:nvPr/>
        </p:nvSpPr>
        <p:spPr>
          <a:xfrm>
            <a:off x="1880638" y="4309275"/>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D2185ABC-35BD-286A-E50D-A53077379BE1}"/>
              </a:ext>
            </a:extLst>
          </p:cNvPr>
          <p:cNvSpPr/>
          <p:nvPr/>
        </p:nvSpPr>
        <p:spPr>
          <a:xfrm>
            <a:off x="1880636" y="4866302"/>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55279355-1D7F-3C1F-616D-688014E3C368}"/>
              </a:ext>
            </a:extLst>
          </p:cNvPr>
          <p:cNvSpPr>
            <a:spLocks noGrp="1"/>
          </p:cNvSpPr>
          <p:nvPr>
            <p:ph type="ftr" sz="quarter" idx="11"/>
          </p:nvPr>
        </p:nvSpPr>
        <p:spPr>
          <a:xfrm>
            <a:off x="6875319"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0A16A400-9520-C83E-75A8-F8FE89C2ED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1635871"/>
            <a:ext cx="797693" cy="623654"/>
          </a:xfrm>
          <a:prstGeom prst="rect">
            <a:avLst/>
          </a:prstGeom>
        </p:spPr>
      </p:pic>
    </p:spTree>
    <p:extLst>
      <p:ext uri="{BB962C8B-B14F-4D97-AF65-F5344CB8AC3E}">
        <p14:creationId xmlns:p14="http://schemas.microsoft.com/office/powerpoint/2010/main" val="2078763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A3871-2B42-F866-B998-E6A81E32B905}"/>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0F02B60B-2D94-4943-0523-95BBD1BB67EB}"/>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9F1C3F6F-49DE-8C39-9C5A-603E1D24D23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C442AB4-87EC-6C72-6DF4-7008EA6A238C}"/>
              </a:ext>
            </a:extLst>
          </p:cNvPr>
          <p:cNvSpPr txBox="1"/>
          <p:nvPr/>
        </p:nvSpPr>
        <p:spPr>
          <a:xfrm>
            <a:off x="2112049" y="3159012"/>
            <a:ext cx="8503882" cy="1477328"/>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事務局のテクニカルスタッフが相談を受け付けております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機材充電について：充電ご希望の方はテクニカルスタッフまで</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テクニカル支援事前登録：</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1A3425CA-D3CA-66F3-A3A7-9951C0C0DDD5}"/>
              </a:ext>
            </a:extLst>
          </p:cNvPr>
          <p:cNvSpPr txBox="1">
            <a:spLocks/>
          </p:cNvSpPr>
          <p:nvPr/>
        </p:nvSpPr>
        <p:spPr>
          <a:xfrm>
            <a:off x="2564942" y="936377"/>
            <a:ext cx="8503882" cy="14458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技術支援・プレゼンテーション支援を必要とされる方へ</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FBD6F2C6-83DC-A40F-27FF-A233B06A1DCF}"/>
              </a:ext>
            </a:extLst>
          </p:cNvPr>
          <p:cNvSpPr/>
          <p:nvPr/>
        </p:nvSpPr>
        <p:spPr>
          <a:xfrm>
            <a:off x="1880639" y="3207939"/>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831CDB1-259B-A2B4-7693-B54DBC45FFB7}"/>
              </a:ext>
            </a:extLst>
          </p:cNvPr>
          <p:cNvSpPr/>
          <p:nvPr/>
        </p:nvSpPr>
        <p:spPr>
          <a:xfrm>
            <a:off x="1880637" y="377535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6F35BB1E-C08F-BC34-BD27-9B25D1E6E4F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A9A8C6F7-B4E0-AE05-3821-AF27C21ED62F}"/>
              </a:ext>
            </a:extLst>
          </p:cNvPr>
          <p:cNvSpPr/>
          <p:nvPr/>
        </p:nvSpPr>
        <p:spPr>
          <a:xfrm>
            <a:off x="7138460" y="4284995"/>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0CAACD8-F456-EEDE-D27B-747FB6E4100C}"/>
              </a:ext>
            </a:extLst>
          </p:cNvPr>
          <p:cNvSpPr txBox="1"/>
          <p:nvPr/>
        </p:nvSpPr>
        <p:spPr>
          <a:xfrm>
            <a:off x="1791542" y="2632888"/>
            <a:ext cx="7674575" cy="369332"/>
          </a:xfrm>
          <a:prstGeom prst="rect">
            <a:avLst/>
          </a:prstGeom>
          <a:noFill/>
        </p:spPr>
        <p:txBody>
          <a:bodyPr wrap="square" rtlCol="0">
            <a:spAutoFit/>
          </a:bodyPr>
          <a:lstStyle/>
          <a:p>
            <a:pPr algn="l" rtl="0"/>
            <a:r>
              <a:rPr lang="ja-JP" altLang="en-US" sz="1800" b="1" i="0" dirty="0">
                <a:solidFill>
                  <a:srgbClr val="000000"/>
                </a:solidFill>
                <a:effectLst/>
                <a:latin typeface="BIZ UDP明朝 Medium" panose="02020500000000000000" pitchFamily="18" charset="-128"/>
                <a:ea typeface="BIZ UDP明朝 Medium" panose="02020500000000000000" pitchFamily="18" charset="-128"/>
              </a:rPr>
              <a:t>技術支援・プレゼンテーション支援を必要とされる方へ</a:t>
            </a:r>
            <a:r>
              <a:rPr lang="ja-JP" altLang="en-US" sz="1800" b="1"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1" i="0" dirty="0">
              <a:solidFill>
                <a:srgbClr val="000000"/>
              </a:solidFill>
              <a:effectLst/>
              <a:latin typeface="BIZ UDP明朝 Medium" panose="02020500000000000000" pitchFamily="18" charset="-128"/>
            </a:endParaRPr>
          </a:p>
        </p:txBody>
      </p:sp>
      <p:sp>
        <p:nvSpPr>
          <p:cNvPr id="5" name="ひし形 4">
            <a:extLst>
              <a:ext uri="{FF2B5EF4-FFF2-40B4-BE49-F238E27FC236}">
                <a16:creationId xmlns:a16="http://schemas.microsoft.com/office/drawing/2014/main" id="{0E76CBCE-A641-3514-DB59-85BC44EBCAB8}"/>
              </a:ext>
            </a:extLst>
          </p:cNvPr>
          <p:cNvSpPr/>
          <p:nvPr/>
        </p:nvSpPr>
        <p:spPr>
          <a:xfrm>
            <a:off x="1880638" y="4309275"/>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8183F3E-0414-DDFB-8AEF-ECDFAB408BC9}"/>
              </a:ext>
            </a:extLst>
          </p:cNvPr>
          <p:cNvSpPr>
            <a:spLocks noGrp="1"/>
          </p:cNvSpPr>
          <p:nvPr>
            <p:ph type="ftr" sz="quarter" idx="11"/>
          </p:nvPr>
        </p:nvSpPr>
        <p:spPr>
          <a:xfrm>
            <a:off x="6816883"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1D05C919-EE46-F1E1-4DA5-B446E4F8F8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5764" y="1109747"/>
            <a:ext cx="797693" cy="623654"/>
          </a:xfrm>
          <a:prstGeom prst="rect">
            <a:avLst/>
          </a:prstGeom>
        </p:spPr>
      </p:pic>
    </p:spTree>
    <p:extLst>
      <p:ext uri="{BB962C8B-B14F-4D97-AF65-F5344CB8AC3E}">
        <p14:creationId xmlns:p14="http://schemas.microsoft.com/office/powerpoint/2010/main" val="1622935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3AC1CF-90D6-347C-D2B7-605859EA26C5}"/>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08CE2BC0-3A8E-E1D4-4193-587937D98345}"/>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3923E98-96ED-1270-7807-F7BBE297FC3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7876523-1A5E-8B0F-8909-9B910896B772}"/>
              </a:ext>
            </a:extLst>
          </p:cNvPr>
          <p:cNvSpPr txBox="1"/>
          <p:nvPr/>
        </p:nvSpPr>
        <p:spPr>
          <a:xfrm>
            <a:off x="2112049" y="3159012"/>
            <a:ext cx="8486678" cy="2031325"/>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資料やハンズアウト、配布資料の当日プリントアウトを希望される方は事務局へお問合せください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少量のものは無償で承ります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大量のプリントアウトについては一部有料とさせていただきます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プリントアウトサービス問合せ先：</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C3BC5664-CDAA-3507-25A2-38B3EA03C566}"/>
              </a:ext>
            </a:extLst>
          </p:cNvPr>
          <p:cNvSpPr txBox="1">
            <a:spLocks/>
          </p:cNvSpPr>
          <p:nvPr/>
        </p:nvSpPr>
        <p:spPr>
          <a:xfrm>
            <a:off x="2648069" y="737634"/>
            <a:ext cx="8705731" cy="17749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プレゼン用資料</a:t>
            </a:r>
            <a:endParaRPr lang="en-US" altLang="ja-JP" sz="4000" b="0" i="0" dirty="0">
              <a:solidFill>
                <a:srgbClr val="000000"/>
              </a:solidFill>
              <a:effectLst/>
              <a:latin typeface="BIZ UDP明朝 Medium" panose="02020500000000000000" pitchFamily="18" charset="-128"/>
              <a:ea typeface="BIZ UDP明朝 Medium" panose="02020500000000000000" pitchFamily="18" charset="-128"/>
            </a:endParaRPr>
          </a:p>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プリントアウト・サービスのご案内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73D52193-F65F-B967-0924-AD88EB128E98}"/>
              </a:ext>
            </a:extLst>
          </p:cNvPr>
          <p:cNvSpPr/>
          <p:nvPr/>
        </p:nvSpPr>
        <p:spPr>
          <a:xfrm>
            <a:off x="1880639" y="3207939"/>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3DE0571-5F25-E81A-00CE-7D81E9411C8C}"/>
              </a:ext>
            </a:extLst>
          </p:cNvPr>
          <p:cNvSpPr/>
          <p:nvPr/>
        </p:nvSpPr>
        <p:spPr>
          <a:xfrm>
            <a:off x="1880637" y="377535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D3B2A05D-CDA1-3A76-9913-BF1D003ACA8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C2A2385-81E7-A76D-2A2E-FD188FC9BA93}"/>
              </a:ext>
            </a:extLst>
          </p:cNvPr>
          <p:cNvSpPr/>
          <p:nvPr/>
        </p:nvSpPr>
        <p:spPr>
          <a:xfrm>
            <a:off x="8088365" y="4699468"/>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91093A2-0B40-4964-9A24-F295B2418C94}"/>
              </a:ext>
            </a:extLst>
          </p:cNvPr>
          <p:cNvSpPr txBox="1"/>
          <p:nvPr/>
        </p:nvSpPr>
        <p:spPr>
          <a:xfrm>
            <a:off x="1791543" y="2632888"/>
            <a:ext cx="8288408" cy="369332"/>
          </a:xfrm>
          <a:prstGeom prst="rect">
            <a:avLst/>
          </a:prstGeom>
          <a:noFill/>
        </p:spPr>
        <p:txBody>
          <a:bodyPr wrap="square" rtlCol="0">
            <a:spAutoFit/>
          </a:bodyPr>
          <a:lstStyle/>
          <a:p>
            <a:pPr algn="l" rtl="0"/>
            <a:r>
              <a:rPr lang="ja-JP" altLang="en-US" sz="1800" b="1" i="0" dirty="0">
                <a:solidFill>
                  <a:srgbClr val="000000"/>
                </a:solidFill>
                <a:effectLst/>
                <a:latin typeface="BIZ UDP明朝 Medium" panose="02020500000000000000" pitchFamily="18" charset="-128"/>
                <a:ea typeface="BIZ UDP明朝 Medium" panose="02020500000000000000" pitchFamily="18" charset="-128"/>
              </a:rPr>
              <a:t>プレゼンター、ポスターセッションスタッフ、展示会スタッフのみなさまへ</a:t>
            </a:r>
            <a:r>
              <a:rPr lang="ja-JP" altLang="en-US" sz="1800" b="1"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1" i="0" dirty="0">
              <a:solidFill>
                <a:srgbClr val="000000"/>
              </a:solidFill>
              <a:effectLst/>
              <a:latin typeface="BIZ UDP明朝 Medium" panose="02020500000000000000" pitchFamily="18" charset="-128"/>
            </a:endParaRPr>
          </a:p>
        </p:txBody>
      </p:sp>
      <p:sp>
        <p:nvSpPr>
          <p:cNvPr id="5" name="ひし形 4">
            <a:extLst>
              <a:ext uri="{FF2B5EF4-FFF2-40B4-BE49-F238E27FC236}">
                <a16:creationId xmlns:a16="http://schemas.microsoft.com/office/drawing/2014/main" id="{AF3571FD-5F2C-58CA-E2DC-F6FEA2A26343}"/>
              </a:ext>
            </a:extLst>
          </p:cNvPr>
          <p:cNvSpPr/>
          <p:nvPr/>
        </p:nvSpPr>
        <p:spPr>
          <a:xfrm>
            <a:off x="1880638" y="4309275"/>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CAD0994-A756-9784-FEB3-9509BD81E1CC}"/>
              </a:ext>
            </a:extLst>
          </p:cNvPr>
          <p:cNvSpPr/>
          <p:nvPr/>
        </p:nvSpPr>
        <p:spPr>
          <a:xfrm>
            <a:off x="1880636" y="4866302"/>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1EDBDB0-07B9-63DE-F091-4B99EB3DA92C}"/>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8C181EB1-330C-54E3-C3F0-911245C22C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2485" y="1044009"/>
            <a:ext cx="797693" cy="623654"/>
          </a:xfrm>
          <a:prstGeom prst="rect">
            <a:avLst/>
          </a:prstGeom>
        </p:spPr>
      </p:pic>
    </p:spTree>
    <p:extLst>
      <p:ext uri="{BB962C8B-B14F-4D97-AF65-F5344CB8AC3E}">
        <p14:creationId xmlns:p14="http://schemas.microsoft.com/office/powerpoint/2010/main" val="1832919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03103-3DFC-B3A4-C0E6-5B4F2349EB2E}"/>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8A93AB70-B73E-E42A-E07D-4446A46E3DFE}"/>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1F9F705B-AC3F-9A0C-CD2F-E4E5B35027B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5CC0725-D603-1758-27D6-4429AF839FAE}"/>
              </a:ext>
            </a:extLst>
          </p:cNvPr>
          <p:cNvSpPr txBox="1"/>
          <p:nvPr/>
        </p:nvSpPr>
        <p:spPr>
          <a:xfrm>
            <a:off x="2198099" y="2678936"/>
            <a:ext cx="5396042" cy="1477328"/>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大会運営委員会のご案内</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大会運営委員会開時間：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年月日</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大会運営委員会開用</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LINE</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[LINE ID]※QR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07607DA5-4E93-6A66-C99E-60F0FAC143DB}"/>
              </a:ext>
            </a:extLst>
          </p:cNvPr>
          <p:cNvSpPr txBox="1">
            <a:spLocks/>
          </p:cNvSpPr>
          <p:nvPr/>
        </p:nvSpPr>
        <p:spPr>
          <a:xfrm>
            <a:off x="2648069" y="1376080"/>
            <a:ext cx="559789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大会運営委員の皆様へ</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9160A70E-3022-5B12-9F65-7C847244D88A}"/>
              </a:ext>
            </a:extLst>
          </p:cNvPr>
          <p:cNvSpPr/>
          <p:nvPr/>
        </p:nvSpPr>
        <p:spPr>
          <a:xfrm>
            <a:off x="1996249" y="274429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942CD36-84F0-C0E6-4E82-BFE133D15F81}"/>
              </a:ext>
            </a:extLst>
          </p:cNvPr>
          <p:cNvSpPr/>
          <p:nvPr/>
        </p:nvSpPr>
        <p:spPr>
          <a:xfrm>
            <a:off x="1996248" y="3312811"/>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E80CD9C-BDA1-F594-AB79-34DECD9686F8}"/>
              </a:ext>
            </a:extLst>
          </p:cNvPr>
          <p:cNvSpPr/>
          <p:nvPr/>
        </p:nvSpPr>
        <p:spPr>
          <a:xfrm>
            <a:off x="1996248" y="3854320"/>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9100F797-EFE0-D6B8-2931-FC0A1466F72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2520076-6BB4-E647-925B-A0954CB16330}"/>
              </a:ext>
            </a:extLst>
          </p:cNvPr>
          <p:cNvSpPr/>
          <p:nvPr/>
        </p:nvSpPr>
        <p:spPr>
          <a:xfrm>
            <a:off x="2219806" y="4563542"/>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9DC26C67-F535-7EAB-E63B-9488D515AEF7}"/>
              </a:ext>
            </a:extLst>
          </p:cNvPr>
          <p:cNvSpPr/>
          <p:nvPr/>
        </p:nvSpPr>
        <p:spPr>
          <a:xfrm>
            <a:off x="7594141" y="2744296"/>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73EB6B8-5857-8CB0-6FA4-7E17840ABA16}"/>
              </a:ext>
            </a:extLst>
          </p:cNvPr>
          <p:cNvSpPr/>
          <p:nvPr/>
        </p:nvSpPr>
        <p:spPr>
          <a:xfrm>
            <a:off x="7795990" y="351466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93948226-EA5B-2438-DB4C-23E5253B25C3}"/>
              </a:ext>
            </a:extLst>
          </p:cNvPr>
          <p:cNvSpPr txBox="1"/>
          <p:nvPr/>
        </p:nvSpPr>
        <p:spPr>
          <a:xfrm>
            <a:off x="7795990" y="2686844"/>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大会運営委員会開催場所：</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教室名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9" name="フッター プレースホルダー 8">
            <a:extLst>
              <a:ext uri="{FF2B5EF4-FFF2-40B4-BE49-F238E27FC236}">
                <a16:creationId xmlns:a16="http://schemas.microsoft.com/office/drawing/2014/main" id="{9CE0249B-C2F0-C065-5931-E0A9C1FFAB82}"/>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BFD1FD8F-0D5D-702C-E315-64CA2B3EB6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5433" y="1431622"/>
            <a:ext cx="797693" cy="623654"/>
          </a:xfrm>
          <a:prstGeom prst="rect">
            <a:avLst/>
          </a:prstGeom>
        </p:spPr>
      </p:pic>
    </p:spTree>
    <p:extLst>
      <p:ext uri="{BB962C8B-B14F-4D97-AF65-F5344CB8AC3E}">
        <p14:creationId xmlns:p14="http://schemas.microsoft.com/office/powerpoint/2010/main" val="378675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49857-B1DB-20F8-6737-DAD8D6562915}"/>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B164B44B-7064-47AF-4CE4-EC3467FBD63E}"/>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E7807B60-FE54-2F38-8B24-B7C1803CB26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BF5BDCD-7592-2DDA-2454-3900D0785773}"/>
              </a:ext>
            </a:extLst>
          </p:cNvPr>
          <p:cNvSpPr txBox="1"/>
          <p:nvPr/>
        </p:nvSpPr>
        <p:spPr>
          <a:xfrm>
            <a:off x="2198099" y="2678936"/>
            <a:ext cx="5396042" cy="2031325"/>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定時ミーティングのご案内</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ミーティング時刻：</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朝礼</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終礼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スタッフ</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LINE</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[LINE ID]※QR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C4D9F019-F848-532C-9DBB-95FE7468D680}"/>
              </a:ext>
            </a:extLst>
          </p:cNvPr>
          <p:cNvSpPr txBox="1">
            <a:spLocks/>
          </p:cNvSpPr>
          <p:nvPr/>
        </p:nvSpPr>
        <p:spPr>
          <a:xfrm>
            <a:off x="2626360" y="768574"/>
            <a:ext cx="8490986" cy="15185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大会ボランティア・</a:t>
            </a:r>
            <a:endParaRPr lang="en-US" altLang="ja-JP" sz="40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スタッフの定時ミーティング</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754DA476-DE40-F13F-41CB-F838B9BAF751}"/>
              </a:ext>
            </a:extLst>
          </p:cNvPr>
          <p:cNvSpPr/>
          <p:nvPr/>
        </p:nvSpPr>
        <p:spPr>
          <a:xfrm>
            <a:off x="1996249" y="274429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4EA027D6-4B38-E411-59A3-F39136236D62}"/>
              </a:ext>
            </a:extLst>
          </p:cNvPr>
          <p:cNvSpPr/>
          <p:nvPr/>
        </p:nvSpPr>
        <p:spPr>
          <a:xfrm>
            <a:off x="1996248" y="3312811"/>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D3AD9BD4-BBB3-C502-1EAC-4315BA004C1E}"/>
              </a:ext>
            </a:extLst>
          </p:cNvPr>
          <p:cNvSpPr/>
          <p:nvPr/>
        </p:nvSpPr>
        <p:spPr>
          <a:xfrm>
            <a:off x="1996248" y="4375325"/>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8F8BA284-EB91-9533-F2A4-3DC497CBF5E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8E496FE-0DB7-58ED-494B-7CA8DD08591B}"/>
              </a:ext>
            </a:extLst>
          </p:cNvPr>
          <p:cNvSpPr/>
          <p:nvPr/>
        </p:nvSpPr>
        <p:spPr>
          <a:xfrm>
            <a:off x="2318344" y="4814514"/>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7F7282A-F743-B409-7AE6-1ECD5283A110}"/>
              </a:ext>
            </a:extLst>
          </p:cNvPr>
          <p:cNvSpPr/>
          <p:nvPr/>
        </p:nvSpPr>
        <p:spPr>
          <a:xfrm>
            <a:off x="7610500" y="2744296"/>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ABA5DC5-04DB-886F-EF99-E4BDDD758855}"/>
              </a:ext>
            </a:extLst>
          </p:cNvPr>
          <p:cNvSpPr/>
          <p:nvPr/>
        </p:nvSpPr>
        <p:spPr>
          <a:xfrm>
            <a:off x="7927071" y="3651682"/>
            <a:ext cx="2869084" cy="260134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753FA29-7B56-307C-B4B5-C0D805C6977E}"/>
              </a:ext>
            </a:extLst>
          </p:cNvPr>
          <p:cNvSpPr txBox="1"/>
          <p:nvPr/>
        </p:nvSpPr>
        <p:spPr>
          <a:xfrm>
            <a:off x="7812349" y="2694733"/>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ミーティング場所：</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教室名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9" name="フッター プレースホルダー 8">
            <a:extLst>
              <a:ext uri="{FF2B5EF4-FFF2-40B4-BE49-F238E27FC236}">
                <a16:creationId xmlns:a16="http://schemas.microsoft.com/office/drawing/2014/main" id="{E48CC6D1-1502-912E-1C19-FFD890264D81}"/>
              </a:ext>
            </a:extLst>
          </p:cNvPr>
          <p:cNvSpPr>
            <a:spLocks noGrp="1"/>
          </p:cNvSpPr>
          <p:nvPr>
            <p:ph type="ftr" sz="quarter" idx="11"/>
          </p:nvPr>
        </p:nvSpPr>
        <p:spPr>
          <a:xfrm>
            <a:off x="6871853" y="6378575"/>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9FAB8763-2759-57CE-EFB3-1B4BBF2F50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6248" y="937929"/>
            <a:ext cx="797693" cy="623654"/>
          </a:xfrm>
          <a:prstGeom prst="rect">
            <a:avLst/>
          </a:prstGeom>
        </p:spPr>
      </p:pic>
    </p:spTree>
    <p:extLst>
      <p:ext uri="{BB962C8B-B14F-4D97-AF65-F5344CB8AC3E}">
        <p14:creationId xmlns:p14="http://schemas.microsoft.com/office/powerpoint/2010/main" val="3797889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5AB09-49FF-3A22-3801-E127CE5498CE}"/>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7E81048D-E80B-F7B4-1E99-F44FE2FA7ACB}"/>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10EFF569-2492-A30C-1600-5F9000FB5D6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F253AF1A-8DB5-0523-BB61-0B3998BDC4CC}"/>
              </a:ext>
            </a:extLst>
          </p:cNvPr>
          <p:cNvSpPr txBox="1"/>
          <p:nvPr/>
        </p:nvSpPr>
        <p:spPr>
          <a:xfrm>
            <a:off x="2323564" y="2579201"/>
            <a:ext cx="5962531" cy="2585323"/>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スタッフ用昼食を準備しております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事務局</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スタッフルームにて</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ランチボックスとドリンクの用意があります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アレルギー、食材制限（ベジタリアン等）のある方へ：事前に事務局までご相談ください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配布時間：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C2EC0B05-DD8E-10D4-0DFE-A7323DBEE05C}"/>
              </a:ext>
            </a:extLst>
          </p:cNvPr>
          <p:cNvSpPr txBox="1">
            <a:spLocks/>
          </p:cNvSpPr>
          <p:nvPr/>
        </p:nvSpPr>
        <p:spPr>
          <a:xfrm>
            <a:off x="2648069" y="1568138"/>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スタッフ用昼食のご案内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9BEC313C-9C4D-BABA-5110-EFF8A8C14EF4}"/>
              </a:ext>
            </a:extLst>
          </p:cNvPr>
          <p:cNvSpPr/>
          <p:nvPr/>
        </p:nvSpPr>
        <p:spPr>
          <a:xfrm>
            <a:off x="2042205" y="2638749"/>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49256E-0BCE-A471-D1A9-216B401FC5CA}"/>
              </a:ext>
            </a:extLst>
          </p:cNvPr>
          <p:cNvSpPr/>
          <p:nvPr/>
        </p:nvSpPr>
        <p:spPr>
          <a:xfrm>
            <a:off x="2044916" y="3169714"/>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64EDF64-E43A-B2AF-78C5-95C1D23BD00B}"/>
              </a:ext>
            </a:extLst>
          </p:cNvPr>
          <p:cNvSpPr/>
          <p:nvPr/>
        </p:nvSpPr>
        <p:spPr>
          <a:xfrm>
            <a:off x="8161045" y="2638749"/>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A3A1EC3C-AE6C-4D8D-1CCD-620BF740D74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621C297C-F7B0-7F6F-240D-4F20A07AB5ED}"/>
              </a:ext>
            </a:extLst>
          </p:cNvPr>
          <p:cNvSpPr/>
          <p:nvPr/>
        </p:nvSpPr>
        <p:spPr>
          <a:xfrm>
            <a:off x="8286095" y="3323553"/>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2CA32B63-F4B4-9EE1-4A42-0204DF3B5392}"/>
              </a:ext>
            </a:extLst>
          </p:cNvPr>
          <p:cNvSpPr txBox="1"/>
          <p:nvPr/>
        </p:nvSpPr>
        <p:spPr>
          <a:xfrm>
            <a:off x="8362894" y="2585586"/>
            <a:ext cx="2809009" cy="646331"/>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配布場所：</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教室名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5" name="ひし形 4">
            <a:extLst>
              <a:ext uri="{FF2B5EF4-FFF2-40B4-BE49-F238E27FC236}">
                <a16:creationId xmlns:a16="http://schemas.microsoft.com/office/drawing/2014/main" id="{E36544F5-F15E-D722-C38C-EA78F2E50048}"/>
              </a:ext>
            </a:extLst>
          </p:cNvPr>
          <p:cNvSpPr/>
          <p:nvPr/>
        </p:nvSpPr>
        <p:spPr>
          <a:xfrm>
            <a:off x="2042204" y="4040776"/>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5A85F6E6-4D34-478C-AF3F-81305F769A7B}"/>
              </a:ext>
            </a:extLst>
          </p:cNvPr>
          <p:cNvSpPr/>
          <p:nvPr/>
        </p:nvSpPr>
        <p:spPr>
          <a:xfrm>
            <a:off x="2044916" y="4810913"/>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ッター プレースホルダー 8">
            <a:extLst>
              <a:ext uri="{FF2B5EF4-FFF2-40B4-BE49-F238E27FC236}">
                <a16:creationId xmlns:a16="http://schemas.microsoft.com/office/drawing/2014/main" id="{7FA380EC-F91F-3C92-7042-A2848F463C27}"/>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87B0A2D7-C9AD-34EC-880F-D03A4CA282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1626431"/>
            <a:ext cx="797693" cy="623654"/>
          </a:xfrm>
          <a:prstGeom prst="rect">
            <a:avLst/>
          </a:prstGeom>
        </p:spPr>
      </p:pic>
    </p:spTree>
    <p:extLst>
      <p:ext uri="{BB962C8B-B14F-4D97-AF65-F5344CB8AC3E}">
        <p14:creationId xmlns:p14="http://schemas.microsoft.com/office/powerpoint/2010/main" val="1891602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0655F-86D8-C154-31FD-DC2085E66367}"/>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C54EF1D6-20A9-FE2A-0E73-20F913CD1ACE}"/>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3E512DC-1D5E-86DD-16C4-D66F7E4BD36E}"/>
              </a:ext>
            </a:extLst>
          </p:cNvPr>
          <p:cNvSpPr/>
          <p:nvPr/>
        </p:nvSpPr>
        <p:spPr>
          <a:xfrm>
            <a:off x="448541" y="350405"/>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0629BBF-B8FD-E0DA-9110-C261A4BBB36E}"/>
              </a:ext>
            </a:extLst>
          </p:cNvPr>
          <p:cNvSpPr txBox="1"/>
          <p:nvPr/>
        </p:nvSpPr>
        <p:spPr>
          <a:xfrm>
            <a:off x="2112050" y="2961543"/>
            <a:ext cx="8503882" cy="2031325"/>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インカム、トランシーバーの必要なスタッフは事務局まで申請してください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ガムテープや梱包資材の準備もあります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利用可能時間：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マニュアルと諸注意：</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351D58C4-A61F-1B89-D7E3-4140E2DBFD0F}"/>
              </a:ext>
            </a:extLst>
          </p:cNvPr>
          <p:cNvSpPr txBox="1">
            <a:spLocks/>
          </p:cNvSpPr>
          <p:nvPr/>
        </p:nvSpPr>
        <p:spPr>
          <a:xfrm>
            <a:off x="2648069" y="1573509"/>
            <a:ext cx="775238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スタッフ用機材・用具のご案内</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2CA241EC-CBDE-C041-C8B9-3D8B16FA0643}"/>
              </a:ext>
            </a:extLst>
          </p:cNvPr>
          <p:cNvSpPr/>
          <p:nvPr/>
        </p:nvSpPr>
        <p:spPr>
          <a:xfrm>
            <a:off x="1880640" y="3010470"/>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41422A2-DB67-36A2-3D79-E990398FF0BD}"/>
              </a:ext>
            </a:extLst>
          </p:cNvPr>
          <p:cNvSpPr/>
          <p:nvPr/>
        </p:nvSpPr>
        <p:spPr>
          <a:xfrm>
            <a:off x="1880637" y="3588319"/>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838C82F4-7C17-2B45-FE81-F13197758A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28</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B22D4A-23EB-2E94-C627-861170CF5E71}"/>
              </a:ext>
            </a:extLst>
          </p:cNvPr>
          <p:cNvSpPr/>
          <p:nvPr/>
        </p:nvSpPr>
        <p:spPr>
          <a:xfrm>
            <a:off x="7008864" y="4223161"/>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58BA5678-EA43-FE9E-B720-3172FFFE1178}"/>
              </a:ext>
            </a:extLst>
          </p:cNvPr>
          <p:cNvSpPr/>
          <p:nvPr/>
        </p:nvSpPr>
        <p:spPr>
          <a:xfrm>
            <a:off x="1880638" y="4122237"/>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5FE1A0E8-2DD4-CE73-F5F9-8DC03141D7C1}"/>
              </a:ext>
            </a:extLst>
          </p:cNvPr>
          <p:cNvSpPr/>
          <p:nvPr/>
        </p:nvSpPr>
        <p:spPr>
          <a:xfrm>
            <a:off x="1880637" y="4668833"/>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BEA9938B-89F5-5708-7506-96170210516A}"/>
              </a:ext>
            </a:extLst>
          </p:cNvPr>
          <p:cNvSpPr>
            <a:spLocks noGrp="1"/>
          </p:cNvSpPr>
          <p:nvPr>
            <p:ph type="ftr" sz="quarter" idx="11"/>
          </p:nvPr>
        </p:nvSpPr>
        <p:spPr>
          <a:xfrm>
            <a:off x="6792191"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62A0D17D-49A9-B234-D758-E77B253639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4952" y="1635657"/>
            <a:ext cx="797693" cy="623654"/>
          </a:xfrm>
          <a:prstGeom prst="rect">
            <a:avLst/>
          </a:prstGeom>
        </p:spPr>
      </p:pic>
    </p:spTree>
    <p:extLst>
      <p:ext uri="{BB962C8B-B14F-4D97-AF65-F5344CB8AC3E}">
        <p14:creationId xmlns:p14="http://schemas.microsoft.com/office/powerpoint/2010/main" val="2555880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6DC72-0455-A61D-4974-0CF4B8AF6AF4}"/>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0BA2BD1E-70BA-A87B-8B66-A1D4E2B7D1D1}"/>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50C52E46-8B62-16FA-77B8-0E1B43FDAD3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D873C-CFBA-19CC-0902-100A54C7314D}"/>
              </a:ext>
            </a:extLst>
          </p:cNvPr>
          <p:cNvSpPr txBox="1"/>
          <p:nvPr/>
        </p:nvSpPr>
        <p:spPr>
          <a:xfrm>
            <a:off x="2161969" y="3067350"/>
            <a:ext cx="8503882" cy="2031325"/>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アクセス先：</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Zoom</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設定上の注意：</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マイクは</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off</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にしてください</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チャット利用上の注意：</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個人情報は書き込まないでください</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退出時にはアンケートにご協力ください。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C56A56D0-72E5-C6A6-2D9A-64F067DBEB2E}"/>
              </a:ext>
            </a:extLst>
          </p:cNvPr>
          <p:cNvSpPr txBox="1">
            <a:spLocks/>
          </p:cNvSpPr>
          <p:nvPr/>
        </p:nvSpPr>
        <p:spPr>
          <a:xfrm>
            <a:off x="2648069" y="1573509"/>
            <a:ext cx="50723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ライブ配信のご案内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15D8FEC9-E42E-317A-108F-89452A8A3E50}"/>
              </a:ext>
            </a:extLst>
          </p:cNvPr>
          <p:cNvSpPr/>
          <p:nvPr/>
        </p:nvSpPr>
        <p:spPr>
          <a:xfrm>
            <a:off x="1930559" y="3116277"/>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3044E2-3582-5107-02DC-6DB4B25FD5E5}"/>
              </a:ext>
            </a:extLst>
          </p:cNvPr>
          <p:cNvSpPr/>
          <p:nvPr/>
        </p:nvSpPr>
        <p:spPr>
          <a:xfrm>
            <a:off x="1930556" y="3665156"/>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97658AE-7F66-9192-8661-7F75FE396C0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0A4A986A-906F-315B-4028-F042B0C174D9}"/>
              </a:ext>
            </a:extLst>
          </p:cNvPr>
          <p:cNvSpPr/>
          <p:nvPr/>
        </p:nvSpPr>
        <p:spPr>
          <a:xfrm>
            <a:off x="8427872" y="2753190"/>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414DD1D1-2BB0-8726-0A71-512F16BC23D2}"/>
              </a:ext>
            </a:extLst>
          </p:cNvPr>
          <p:cNvSpPr/>
          <p:nvPr/>
        </p:nvSpPr>
        <p:spPr>
          <a:xfrm>
            <a:off x="1930556" y="4214035"/>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85568C7-A518-8757-F42C-B6A9FE35A3C0}"/>
              </a:ext>
            </a:extLst>
          </p:cNvPr>
          <p:cNvSpPr/>
          <p:nvPr/>
        </p:nvSpPr>
        <p:spPr>
          <a:xfrm>
            <a:off x="1932693" y="4758538"/>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3FB88AA-6C72-FE24-BAB5-97DFD538A188}"/>
              </a:ext>
            </a:extLst>
          </p:cNvPr>
          <p:cNvSpPr txBox="1"/>
          <p:nvPr/>
        </p:nvSpPr>
        <p:spPr>
          <a:xfrm>
            <a:off x="1841462" y="2588313"/>
            <a:ext cx="5305450"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学会大会のライブ配信（</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Zoom)</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の設定について</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8" name="フッター プレースホルダー 7">
            <a:extLst>
              <a:ext uri="{FF2B5EF4-FFF2-40B4-BE49-F238E27FC236}">
                <a16:creationId xmlns:a16="http://schemas.microsoft.com/office/drawing/2014/main" id="{B54D813B-EF00-4FFE-6CBF-3C1078F0CD0D}"/>
              </a:ext>
            </a:extLst>
          </p:cNvPr>
          <p:cNvSpPr>
            <a:spLocks noGrp="1"/>
          </p:cNvSpPr>
          <p:nvPr>
            <p:ph type="ftr" sz="quarter" idx="11"/>
          </p:nvPr>
        </p:nvSpPr>
        <p:spPr>
          <a:xfrm>
            <a:off x="6854536"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393AFEF5-F0C0-43A2-F2D8-A76E6B07FA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1480" y="1629051"/>
            <a:ext cx="797693" cy="623654"/>
          </a:xfrm>
          <a:prstGeom prst="rect">
            <a:avLst/>
          </a:prstGeom>
        </p:spPr>
      </p:pic>
    </p:spTree>
    <p:extLst>
      <p:ext uri="{BB962C8B-B14F-4D97-AF65-F5344CB8AC3E}">
        <p14:creationId xmlns:p14="http://schemas.microsoft.com/office/powerpoint/2010/main" val="2053843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C3A8D-7B61-9C50-2D7F-27037B3F9AC9}"/>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F452B182-FE62-6484-8111-12E9E680D8C6}"/>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6F181C3-FFE4-2FD5-0C51-7C725F9FDB0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C139D9-46B1-190C-AF67-BF831C5D322A}"/>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携帯電話はマナーモードに設定してください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会場内での飲食は禁止です、喫煙は指定の場所でお願いします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許可のない会場内での撮影・録音は禁止です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緊急時の避難経路を確認してください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5883E074-4A9A-BD0E-0D30-6025AB273964}"/>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開始前注意事項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 sz="4000" dirty="0">
              <a:latin typeface="BIZ UDP明朝 Medium" panose="02020500000000000000" pitchFamily="18" charset="-128"/>
              <a:ea typeface="BIZ UDP明朝 Medium" panose="02020500000000000000" pitchFamily="18" charset="-128"/>
            </a:endParaRPr>
          </a:p>
        </p:txBody>
      </p:sp>
      <p:sp>
        <p:nvSpPr>
          <p:cNvPr id="11" name="ひし形 10">
            <a:extLst>
              <a:ext uri="{FF2B5EF4-FFF2-40B4-BE49-F238E27FC236}">
                <a16:creationId xmlns:a16="http://schemas.microsoft.com/office/drawing/2014/main" id="{DA2A4A69-642E-2DCE-41DF-8A96161A6464}"/>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D349DB0-D25E-31E0-CFCF-3D743A49E3AF}"/>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66B72103-03A4-A230-54FF-12CDA8385E56}"/>
              </a:ext>
            </a:extLst>
          </p:cNvPr>
          <p:cNvSpPr/>
          <p:nvPr/>
        </p:nvSpPr>
        <p:spPr>
          <a:xfrm>
            <a:off x="2648069" y="3975904"/>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42312A89-BE23-C624-80B7-2880F82DED0E}"/>
              </a:ext>
            </a:extLst>
          </p:cNvPr>
          <p:cNvSpPr/>
          <p:nvPr/>
        </p:nvSpPr>
        <p:spPr>
          <a:xfrm>
            <a:off x="2648069" y="4521375"/>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D7EF0667-6921-F4C9-6CAD-26F28BA2C99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52F8BFFD-F948-2AFD-54AD-50B714A004C0}"/>
              </a:ext>
            </a:extLst>
          </p:cNvPr>
          <p:cNvSpPr>
            <a:spLocks noGrp="1"/>
          </p:cNvSpPr>
          <p:nvPr>
            <p:ph type="ftr" sz="quarter" idx="11"/>
          </p:nvPr>
        </p:nvSpPr>
        <p:spPr>
          <a:xfrm>
            <a:off x="6890577"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8E42E1BE-1D9C-53D9-4922-0BC02BAEA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1621622"/>
            <a:ext cx="797693" cy="623654"/>
          </a:xfrm>
          <a:prstGeom prst="rect">
            <a:avLst/>
          </a:prstGeom>
        </p:spPr>
      </p:pic>
    </p:spTree>
    <p:extLst>
      <p:ext uri="{BB962C8B-B14F-4D97-AF65-F5344CB8AC3E}">
        <p14:creationId xmlns:p14="http://schemas.microsoft.com/office/powerpoint/2010/main" val="189796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D2F08-A9B7-50D0-99DA-0AAF24F9840B}"/>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D668CEEB-464E-B020-72BD-4FFC1C0F81DA}"/>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2DA2B9B0-3F2B-529A-214D-BE4E68D7F4D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28A3524-206C-7C04-CBC7-4180F3639DF7}"/>
              </a:ext>
            </a:extLst>
          </p:cNvPr>
          <p:cNvSpPr txBox="1"/>
          <p:nvPr/>
        </p:nvSpPr>
        <p:spPr>
          <a:xfrm>
            <a:off x="2112050" y="3190143"/>
            <a:ext cx="8503882" cy="2031325"/>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各セッションのアーカイブ視聴は学会ホームページから可能です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学会大会終了後○○日後より視聴できます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アクセス先：</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視聴後のアンケートにご協力ください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6C999725-A2BF-9E14-37F4-69058CAD2A81}"/>
              </a:ext>
            </a:extLst>
          </p:cNvPr>
          <p:cNvSpPr txBox="1">
            <a:spLocks/>
          </p:cNvSpPr>
          <p:nvPr/>
        </p:nvSpPr>
        <p:spPr>
          <a:xfrm>
            <a:off x="2648069" y="1004278"/>
            <a:ext cx="6423195"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各セッションの</a:t>
            </a:r>
            <a:endParaRPr lang="en-US" altLang="ja-JP" sz="40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アーカイブ視聴のご案内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FF7BEBF4-8F80-82A4-693C-061D3BC09FD3}"/>
              </a:ext>
            </a:extLst>
          </p:cNvPr>
          <p:cNvSpPr/>
          <p:nvPr/>
        </p:nvSpPr>
        <p:spPr>
          <a:xfrm>
            <a:off x="1880640" y="3239070"/>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6D5291A2-FAD0-E7E9-5913-7C67CC370826}"/>
              </a:ext>
            </a:extLst>
          </p:cNvPr>
          <p:cNvSpPr/>
          <p:nvPr/>
        </p:nvSpPr>
        <p:spPr>
          <a:xfrm>
            <a:off x="1880637" y="3792711"/>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5C5A9BD3-14CC-EAA0-1FFF-F2CFB4DFA1A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4B4FA61-984E-A208-651F-30782C0EF21F}"/>
              </a:ext>
            </a:extLst>
          </p:cNvPr>
          <p:cNvSpPr/>
          <p:nvPr/>
        </p:nvSpPr>
        <p:spPr>
          <a:xfrm>
            <a:off x="7288263" y="4030202"/>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8FA5745-BD56-7D96-0EB3-D99B6C69D2EC}"/>
              </a:ext>
            </a:extLst>
          </p:cNvPr>
          <p:cNvSpPr/>
          <p:nvPr/>
        </p:nvSpPr>
        <p:spPr>
          <a:xfrm>
            <a:off x="1880638" y="4350837"/>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63046C9-D677-C1BE-73DA-357E9236487B}"/>
              </a:ext>
            </a:extLst>
          </p:cNvPr>
          <p:cNvSpPr/>
          <p:nvPr/>
        </p:nvSpPr>
        <p:spPr>
          <a:xfrm>
            <a:off x="1895419" y="4894906"/>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BF4C420-CC30-FBCE-904B-6F4F7B704670}"/>
              </a:ext>
            </a:extLst>
          </p:cNvPr>
          <p:cNvSpPr txBox="1"/>
          <p:nvPr/>
        </p:nvSpPr>
        <p:spPr>
          <a:xfrm>
            <a:off x="1820960" y="2658318"/>
            <a:ext cx="6203373"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学会大会の各セッションのアーカイブ視聴について</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8" name="フッター プレースホルダー 7">
            <a:extLst>
              <a:ext uri="{FF2B5EF4-FFF2-40B4-BE49-F238E27FC236}">
                <a16:creationId xmlns:a16="http://schemas.microsoft.com/office/drawing/2014/main" id="{7B6326D2-D2AC-121D-12D0-C3EB381186FD}"/>
              </a:ext>
            </a:extLst>
          </p:cNvPr>
          <p:cNvSpPr>
            <a:spLocks noGrp="1"/>
          </p:cNvSpPr>
          <p:nvPr>
            <p:ph type="ftr" sz="quarter" idx="11"/>
          </p:nvPr>
        </p:nvSpPr>
        <p:spPr>
          <a:xfrm>
            <a:off x="6833754"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666739D7-89CC-7AFD-84B2-F7A8A9BE8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2486" y="1214759"/>
            <a:ext cx="797693" cy="623654"/>
          </a:xfrm>
          <a:prstGeom prst="rect">
            <a:avLst/>
          </a:prstGeom>
        </p:spPr>
      </p:pic>
    </p:spTree>
    <p:extLst>
      <p:ext uri="{BB962C8B-B14F-4D97-AF65-F5344CB8AC3E}">
        <p14:creationId xmlns:p14="http://schemas.microsoft.com/office/powerpoint/2010/main" val="2997177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F08B0-5D70-62F5-D04A-E8917870654D}"/>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6E4EF839-1C99-F20A-95A1-9D92FC9C3125}"/>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E1B3CD9-057C-3829-B781-E289F64A812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691E6E7-826B-86A9-2DD0-0D02E3FCD43A}"/>
              </a:ext>
            </a:extLst>
          </p:cNvPr>
          <p:cNvSpPr txBox="1"/>
          <p:nvPr/>
        </p:nvSpPr>
        <p:spPr>
          <a:xfrm>
            <a:off x="2112050" y="2651497"/>
            <a:ext cx="9241750" cy="2862322"/>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オンライン会場の開催期間中に限定してデータシェアサービスをいたします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シェアできるデータ：</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データ形式</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データ形式</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データ形式</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データ容量の上限：</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[○○MB]</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パスワードの設定により共同研究者や分科会参加者のみのデータシェアも可能です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詳しくはデータシェア・サービス事務局まで：</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p>
          <a:p>
            <a:pPr algn="l" rtl="0"/>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D1018231-5A34-6879-BE6A-B2FD7E8DDDD5}"/>
              </a:ext>
            </a:extLst>
          </p:cNvPr>
          <p:cNvSpPr txBox="1">
            <a:spLocks/>
          </p:cNvSpPr>
          <p:nvPr/>
        </p:nvSpPr>
        <p:spPr>
          <a:xfrm>
            <a:off x="2648069" y="647683"/>
            <a:ext cx="8503882"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データシェア・サービスのご案内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9F846DE9-A83B-7FE2-6449-78BD56BDA32B}"/>
              </a:ext>
            </a:extLst>
          </p:cNvPr>
          <p:cNvSpPr/>
          <p:nvPr/>
        </p:nvSpPr>
        <p:spPr>
          <a:xfrm>
            <a:off x="1880640" y="2700424"/>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DC057BE-24D0-0280-524F-82AE825EDAB1}"/>
              </a:ext>
            </a:extLst>
          </p:cNvPr>
          <p:cNvSpPr/>
          <p:nvPr/>
        </p:nvSpPr>
        <p:spPr>
          <a:xfrm>
            <a:off x="1880634" y="4365830"/>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7B7C121-AA6E-0784-1EF4-476F3C6FD70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31</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616FC9E-3773-F40B-59B2-4EC0429F1B94}"/>
              </a:ext>
            </a:extLst>
          </p:cNvPr>
          <p:cNvSpPr/>
          <p:nvPr/>
        </p:nvSpPr>
        <p:spPr>
          <a:xfrm>
            <a:off x="9237662" y="4773623"/>
            <a:ext cx="1182111" cy="118770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E7F16C95-69E5-2653-6871-FDCD246D797B}"/>
              </a:ext>
            </a:extLst>
          </p:cNvPr>
          <p:cNvSpPr/>
          <p:nvPr/>
        </p:nvSpPr>
        <p:spPr>
          <a:xfrm>
            <a:off x="1880633" y="3259375"/>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E0E8624-2349-E616-0666-5F74B956DB2C}"/>
              </a:ext>
            </a:extLst>
          </p:cNvPr>
          <p:cNvSpPr/>
          <p:nvPr/>
        </p:nvSpPr>
        <p:spPr>
          <a:xfrm>
            <a:off x="1880636" y="3806647"/>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41B66F46-8ED6-C3AE-86D9-EC769B16B04E}"/>
              </a:ext>
            </a:extLst>
          </p:cNvPr>
          <p:cNvSpPr/>
          <p:nvPr/>
        </p:nvSpPr>
        <p:spPr>
          <a:xfrm>
            <a:off x="1880635" y="4901191"/>
            <a:ext cx="201849" cy="201849"/>
          </a:xfrm>
          <a:prstGeom prst="diamond">
            <a:avLst/>
          </a:prstGeom>
          <a:solidFill>
            <a:srgbClr val="9A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5C5F7CB-21CB-908C-1FC2-17F3F3856499}"/>
              </a:ext>
            </a:extLst>
          </p:cNvPr>
          <p:cNvSpPr txBox="1"/>
          <p:nvPr/>
        </p:nvSpPr>
        <p:spPr>
          <a:xfrm>
            <a:off x="1791543" y="2202617"/>
            <a:ext cx="5569527"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オンライン会場用データシェア・サービスのご案内</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8" name="フッター プレースホルダー 7">
            <a:extLst>
              <a:ext uri="{FF2B5EF4-FFF2-40B4-BE49-F238E27FC236}">
                <a16:creationId xmlns:a16="http://schemas.microsoft.com/office/drawing/2014/main" id="{9736BF2B-91E1-12B0-0CE3-56A4797BB381}"/>
              </a:ext>
            </a:extLst>
          </p:cNvPr>
          <p:cNvSpPr>
            <a:spLocks noGrp="1"/>
          </p:cNvSpPr>
          <p:nvPr>
            <p:ph type="ftr" sz="quarter" idx="11"/>
          </p:nvPr>
        </p:nvSpPr>
        <p:spPr>
          <a:xfrm>
            <a:off x="6900010" y="6347201"/>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1D3205E1-77D3-0BAB-738E-377E0D8968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2482" y="1126297"/>
            <a:ext cx="797693" cy="623654"/>
          </a:xfrm>
          <a:prstGeom prst="rect">
            <a:avLst/>
          </a:prstGeom>
        </p:spPr>
      </p:pic>
    </p:spTree>
    <p:extLst>
      <p:ext uri="{BB962C8B-B14F-4D97-AF65-F5344CB8AC3E}">
        <p14:creationId xmlns:p14="http://schemas.microsoft.com/office/powerpoint/2010/main" val="1821462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58C44-CFFE-B2ED-70E9-4EC6CA812AE1}"/>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689D069F-F2E9-D66D-C0ED-338C366BFDAD}"/>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101A88D-49BE-30EE-9772-33FD2A04FE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A3F1A9D-8066-BD9B-AD99-A54BD8F90CA4}"/>
              </a:ext>
            </a:extLst>
          </p:cNvPr>
          <p:cNvSpPr txBox="1"/>
          <p:nvPr/>
        </p:nvSpPr>
        <p:spPr>
          <a:xfrm>
            <a:off x="2112050" y="2301058"/>
            <a:ext cx="9241750" cy="3139321"/>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収集する個人情報の種類と目的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個人情報の利用方法と保管期間</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第三者への提供に関する方針</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個人情報の管理体制と安全対策</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個人情報に関するお問い合わせ窓口</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詳しくは学会のホームページをご覧ください：</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6C69BA2A-22F4-C213-FAC7-C81D3CC95B46}"/>
              </a:ext>
            </a:extLst>
          </p:cNvPr>
          <p:cNvSpPr txBox="1">
            <a:spLocks/>
          </p:cNvSpPr>
          <p:nvPr/>
        </p:nvSpPr>
        <p:spPr>
          <a:xfrm>
            <a:off x="2648069" y="691525"/>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個人情報保護方針のご案内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6812092E-148D-E994-ABE7-A771A5E10954}"/>
              </a:ext>
            </a:extLst>
          </p:cNvPr>
          <p:cNvSpPr/>
          <p:nvPr/>
        </p:nvSpPr>
        <p:spPr>
          <a:xfrm>
            <a:off x="1880640" y="2349985"/>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E66844-96D4-B077-E6A1-56BD73E9BC31}"/>
              </a:ext>
            </a:extLst>
          </p:cNvPr>
          <p:cNvSpPr/>
          <p:nvPr/>
        </p:nvSpPr>
        <p:spPr>
          <a:xfrm>
            <a:off x="1880632" y="4003480"/>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157D1BD8-D92E-7E5F-7A8A-F9DD98A6057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5EF42757-AA2D-9322-FFD1-44B577713946}"/>
              </a:ext>
            </a:extLst>
          </p:cNvPr>
          <p:cNvSpPr/>
          <p:nvPr/>
        </p:nvSpPr>
        <p:spPr>
          <a:xfrm>
            <a:off x="9328798" y="4207112"/>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FF0B0DAA-C30A-0AF3-1D18-FE2876DD5F8E}"/>
              </a:ext>
            </a:extLst>
          </p:cNvPr>
          <p:cNvSpPr/>
          <p:nvPr/>
        </p:nvSpPr>
        <p:spPr>
          <a:xfrm>
            <a:off x="1880632" y="2921773"/>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A59F8FAC-D83B-979C-8295-8BB5FA0B2CA5}"/>
              </a:ext>
            </a:extLst>
          </p:cNvPr>
          <p:cNvSpPr/>
          <p:nvPr/>
        </p:nvSpPr>
        <p:spPr>
          <a:xfrm>
            <a:off x="1880636" y="3456208"/>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1368683A-2B88-0973-10D3-FF636D95AF30}"/>
              </a:ext>
            </a:extLst>
          </p:cNvPr>
          <p:cNvSpPr/>
          <p:nvPr/>
        </p:nvSpPr>
        <p:spPr>
          <a:xfrm>
            <a:off x="1880635" y="4550752"/>
            <a:ext cx="201849" cy="201849"/>
          </a:xfrm>
          <a:prstGeom prst="diamond">
            <a:avLst/>
          </a:prstGeom>
          <a:solidFill>
            <a:srgbClr val="9A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65476331-68F8-FB7A-DE8B-B98960040F0C}"/>
              </a:ext>
            </a:extLst>
          </p:cNvPr>
          <p:cNvSpPr/>
          <p:nvPr/>
        </p:nvSpPr>
        <p:spPr>
          <a:xfrm>
            <a:off x="1880632" y="5122936"/>
            <a:ext cx="201849" cy="201849"/>
          </a:xfrm>
          <a:prstGeom prst="diamond">
            <a:avLst/>
          </a:prstGeom>
          <a:solidFill>
            <a:srgbClr val="7D2A0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D899224F-9DDF-8209-5926-F4AC83D7D68F}"/>
              </a:ext>
            </a:extLst>
          </p:cNvPr>
          <p:cNvSpPr txBox="1"/>
          <p:nvPr/>
        </p:nvSpPr>
        <p:spPr>
          <a:xfrm>
            <a:off x="1791543" y="1868194"/>
            <a:ext cx="8365525"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本大会では参加者の個人情報を適切に保護するため次の方針を遵守しています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9" name="フッター プレースホルダー 8">
            <a:extLst>
              <a:ext uri="{FF2B5EF4-FFF2-40B4-BE49-F238E27FC236}">
                <a16:creationId xmlns:a16="http://schemas.microsoft.com/office/drawing/2014/main" id="{1424E86C-A7F3-8424-1235-11F7A8807C45}"/>
              </a:ext>
            </a:extLst>
          </p:cNvPr>
          <p:cNvSpPr>
            <a:spLocks noGrp="1"/>
          </p:cNvSpPr>
          <p:nvPr>
            <p:ph type="ftr" sz="quarter" idx="11"/>
          </p:nvPr>
        </p:nvSpPr>
        <p:spPr>
          <a:xfrm>
            <a:off x="6900010"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5BCEAD2A-90BB-0FCF-1791-F0750C0C5D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4438" y="846473"/>
            <a:ext cx="797693" cy="623654"/>
          </a:xfrm>
          <a:prstGeom prst="rect">
            <a:avLst/>
          </a:prstGeom>
        </p:spPr>
      </p:pic>
    </p:spTree>
    <p:extLst>
      <p:ext uri="{BB962C8B-B14F-4D97-AF65-F5344CB8AC3E}">
        <p14:creationId xmlns:p14="http://schemas.microsoft.com/office/powerpoint/2010/main" val="4183091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A7588-6CA6-6C9A-6648-26C681CB81CC}"/>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39F3BF8F-9F1E-E346-11C4-115AFA584557}"/>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CB3B1B6-5DE9-15EB-DCEA-7ACF22332F7C}"/>
              </a:ext>
            </a:extLst>
          </p:cNvPr>
          <p:cNvSpPr/>
          <p:nvPr/>
        </p:nvSpPr>
        <p:spPr>
          <a:xfrm>
            <a:off x="460664" y="394854"/>
            <a:ext cx="11294918" cy="6005945"/>
          </a:xfrm>
          <a:prstGeom prst="roundRect">
            <a:avLst>
              <a:gd name="adj" fmla="val 8362"/>
            </a:avLst>
          </a:prstGeom>
          <a:solidFill>
            <a:srgbClr val="FFFFFF">
              <a:alpha val="8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36B0356-1871-1086-79F7-1C59FB21B648}"/>
              </a:ext>
            </a:extLst>
          </p:cNvPr>
          <p:cNvSpPr txBox="1"/>
          <p:nvPr/>
        </p:nvSpPr>
        <p:spPr>
          <a:xfrm>
            <a:off x="2221538" y="1952461"/>
            <a:ext cx="7748923" cy="4001095"/>
          </a:xfrm>
          <a:prstGeom prst="rect">
            <a:avLst/>
          </a:prstGeom>
          <a:noFill/>
        </p:spPr>
        <p:txBody>
          <a:bodyPr wrap="square">
            <a:spAutoFit/>
          </a:bodyPr>
          <a:lstStyle/>
          <a:p>
            <a:pPr algn="l" rtl="0">
              <a:lnSpc>
                <a:spcPts val="1600"/>
              </a:lnSpc>
            </a:pPr>
            <a:r>
              <a:rPr lang="ja-JP" altLang="en-US" sz="1600" b="1" i="0" dirty="0">
                <a:solidFill>
                  <a:srgbClr val="000000"/>
                </a:solidFill>
                <a:effectLst/>
                <a:latin typeface="BIZ UDP明朝 Medium" panose="02020500000000000000" pitchFamily="18" charset="-128"/>
                <a:ea typeface="BIZ UDP明朝 Medium" panose="02020500000000000000" pitchFamily="18" charset="-128"/>
              </a:rPr>
              <a:t>本大会では参加者の個人情報を適切に保護するため次の方針を遵守しています</a:t>
            </a: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 </a:t>
            </a:r>
            <a:endParaRPr lang="en-US" altLang="ja-JP" sz="1600" dirty="0">
              <a:solidFill>
                <a:srgbClr val="000000"/>
              </a:solidFill>
              <a:latin typeface="BIZ UDP明朝 Medium" panose="02020500000000000000" pitchFamily="18" charset="-128"/>
              <a:ea typeface="BIZ UDP明朝 Medium" panose="02020500000000000000" pitchFamily="18" charset="-128"/>
            </a:endParaRPr>
          </a:p>
          <a:p>
            <a:pPr algn="l" rtl="0">
              <a:lnSpc>
                <a:spcPts val="1600"/>
              </a:lnSpc>
            </a:pPr>
            <a:endParaRPr lang="en-US" altLang="ja-JP"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ネットワークセキュリティ</a:t>
            </a:r>
            <a:endParaRPr lang="ja-JP" altLang="en-US" sz="1600" b="0" i="0" dirty="0">
              <a:solidFill>
                <a:srgbClr val="000000"/>
              </a:solidFill>
              <a:effectLst/>
              <a:latin typeface="BIZ UDP明朝 Medium" panose="02020500000000000000" pitchFamily="18" charset="-128"/>
            </a:endParaRPr>
          </a:p>
          <a:p>
            <a:pPr algn="l" rtl="0">
              <a:lnSpc>
                <a:spcPts val="1600"/>
              </a:lnSpc>
            </a:pP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会場内</a:t>
            </a:r>
            <a:r>
              <a:rPr lang="en-US" altLang="ja-JP" sz="1400" b="0" i="0" dirty="0">
                <a:solidFill>
                  <a:srgbClr val="000000"/>
                </a:solidFill>
                <a:effectLst/>
                <a:latin typeface="BIZ UDP明朝 Medium" panose="02020500000000000000" pitchFamily="18" charset="-128"/>
                <a:ea typeface="BIZ UDP明朝 Medium" panose="02020500000000000000" pitchFamily="18" charset="-128"/>
              </a:rPr>
              <a:t>Wi-Fi</a:t>
            </a: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ネットワークは暗号化されており安全な接続を提供しています </a:t>
            </a:r>
            <a:r>
              <a:rPr lang="ja-JP" altLang="en-US" sz="14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400" b="0" i="0" dirty="0">
              <a:solidFill>
                <a:srgbClr val="000000"/>
              </a:solidFill>
              <a:effectLst/>
              <a:latin typeface="BIZ UDP明朝 Medium" panose="02020500000000000000" pitchFamily="18" charset="-128"/>
            </a:endParaRPr>
          </a:p>
          <a:p>
            <a:pPr algn="l" rtl="0">
              <a:lnSpc>
                <a:spcPts val="1600"/>
              </a:lnSpc>
            </a:pPr>
            <a:endParaRPr lang="en-US" altLang="ja-JP"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データ保護</a:t>
            </a:r>
            <a:endParaRPr lang="en-US" altLang="ja-JP" sz="16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参加者の個人情報や発表資料は暗号化されたデータベースに安全に保管されます </a:t>
            </a:r>
            <a:endParaRPr lang="en-US" altLang="ja-JP" sz="14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endParaRPr lang="en-US" altLang="ja-JP"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アクセス制御</a:t>
            </a:r>
            <a:endParaRPr lang="en-US" altLang="ja-JP" sz="16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会場内の各エリアにはアクセス制御システムを導入し認証された者のみがアクセス可能です</a:t>
            </a:r>
            <a:endParaRPr lang="en-US" altLang="ja-JP" sz="14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endParaRPr lang="en-US" altLang="ja-JP"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システム監視</a:t>
            </a:r>
            <a:endParaRPr lang="en-US" altLang="ja-JP" sz="16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セキュリティ専門チームが</a:t>
            </a:r>
            <a:r>
              <a:rPr lang="en-US" altLang="ja-JP" sz="1400" b="0" i="0" dirty="0">
                <a:solidFill>
                  <a:srgbClr val="000000"/>
                </a:solidFill>
                <a:effectLst/>
                <a:latin typeface="BIZ UDP明朝 Medium" panose="02020500000000000000" pitchFamily="18" charset="-128"/>
                <a:ea typeface="BIZ UDP明朝 Medium" panose="02020500000000000000" pitchFamily="18" charset="-128"/>
              </a:rPr>
              <a:t>24</a:t>
            </a: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時間体制でシステムを監視し異常を検知次第迅速に対応します</a:t>
            </a:r>
            <a:endParaRPr lang="en-US" altLang="ja-JP" sz="14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ログ管理システムを使用しすべてのアクセスや操作を記録・監視しています</a:t>
            </a:r>
            <a:endParaRPr lang="en-US" altLang="ja-JP" sz="1400" dirty="0">
              <a:solidFill>
                <a:srgbClr val="000000"/>
              </a:solidFill>
              <a:latin typeface="BIZ UDP明朝 Medium" panose="02020500000000000000" pitchFamily="18" charset="-128"/>
              <a:ea typeface="BIZ UDP明朝 Medium" panose="02020500000000000000" pitchFamily="18" charset="-128"/>
            </a:endParaRPr>
          </a:p>
          <a:p>
            <a:pPr algn="l" rtl="0">
              <a:lnSpc>
                <a:spcPts val="1600"/>
              </a:lnSpc>
            </a:pPr>
            <a:endParaRPr lang="en-US" altLang="ja-JP"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600" b="0" i="0" dirty="0">
                <a:solidFill>
                  <a:srgbClr val="000000"/>
                </a:solidFill>
                <a:effectLst/>
                <a:latin typeface="BIZ UDP明朝 Medium" panose="02020500000000000000" pitchFamily="18" charset="-128"/>
                <a:ea typeface="BIZ UDP明朝 Medium" panose="02020500000000000000" pitchFamily="18" charset="-128"/>
              </a:rPr>
              <a:t>セキュリティ教育</a:t>
            </a:r>
            <a:endParaRPr lang="en-US" altLang="ja-JP" sz="16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大会運営委員及びスタッフに対しセキュリティ教育とトレーニングを実施しています</a:t>
            </a:r>
            <a:endParaRPr lang="en-US" altLang="ja-JP" sz="14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lnSpc>
                <a:spcPts val="1600"/>
              </a:lnSpc>
            </a:pPr>
            <a:r>
              <a:rPr lang="ja-JP" altLang="en-US" sz="1600" b="1" i="0" dirty="0">
                <a:solidFill>
                  <a:srgbClr val="000000"/>
                </a:solidFill>
                <a:effectLst/>
                <a:latin typeface="BIZ UDP明朝 Medium" panose="02020500000000000000" pitchFamily="18" charset="-128"/>
                <a:ea typeface="BIZ UDP明朝 Medium" panose="02020500000000000000" pitchFamily="18" charset="-128"/>
              </a:rPr>
              <a:t>詳しくは学会のホームページをご覧ください：</a:t>
            </a:r>
            <a:r>
              <a:rPr lang="en-US" altLang="ja-JP" sz="1600" b="1"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600" b="1" i="0" dirty="0">
                <a:solidFill>
                  <a:srgbClr val="000000"/>
                </a:solidFill>
                <a:effectLst/>
                <a:latin typeface="BIZ UDP明朝 Medium" panose="02020500000000000000" pitchFamily="18" charset="-128"/>
                <a:ea typeface="BIZ UDP明朝 Medium" panose="02020500000000000000" pitchFamily="18" charset="-128"/>
              </a:rPr>
              <a:t>コード </a:t>
            </a:r>
            <a:r>
              <a:rPr lang="ja-JP" altLang="en-US" sz="1400" b="0" i="0"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400"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6465EFF3-D851-AA9C-BD75-0DE1CEEB9083}"/>
              </a:ext>
            </a:extLst>
          </p:cNvPr>
          <p:cNvSpPr txBox="1">
            <a:spLocks/>
          </p:cNvSpPr>
          <p:nvPr/>
        </p:nvSpPr>
        <p:spPr>
          <a:xfrm>
            <a:off x="2382213" y="767750"/>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セキュリティ・ポリシーのご案内 </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40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0F0A6DDF-B159-E332-41F3-DC5D5B24EB1E}"/>
              </a:ext>
            </a:extLst>
          </p:cNvPr>
          <p:cNvSpPr/>
          <p:nvPr/>
        </p:nvSpPr>
        <p:spPr>
          <a:xfrm>
            <a:off x="1953950" y="2357131"/>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A8C3782-2BDB-A61F-F08B-6D5E37994E7C}"/>
              </a:ext>
            </a:extLst>
          </p:cNvPr>
          <p:cNvSpPr/>
          <p:nvPr/>
        </p:nvSpPr>
        <p:spPr>
          <a:xfrm>
            <a:off x="1953945" y="4189523"/>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740804A6-2CCF-EC6C-F1F2-6821B921164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0A510C-2DA1-3CF7-CC84-B82F0160B893}"/>
              </a:ext>
            </a:extLst>
          </p:cNvPr>
          <p:cNvSpPr/>
          <p:nvPr/>
        </p:nvSpPr>
        <p:spPr>
          <a:xfrm>
            <a:off x="9576691" y="4825964"/>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7A6CD33-0C1C-B05F-45F3-BBCF7BB2C24D}"/>
              </a:ext>
            </a:extLst>
          </p:cNvPr>
          <p:cNvSpPr/>
          <p:nvPr/>
        </p:nvSpPr>
        <p:spPr>
          <a:xfrm>
            <a:off x="1953950" y="2992654"/>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18D97A96-7923-AECF-1FD0-B0FDFF46BC30}"/>
              </a:ext>
            </a:extLst>
          </p:cNvPr>
          <p:cNvSpPr/>
          <p:nvPr/>
        </p:nvSpPr>
        <p:spPr>
          <a:xfrm>
            <a:off x="1953946" y="3586998"/>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8B7CE20E-2F54-B581-6CB4-B0D39B017047}"/>
              </a:ext>
            </a:extLst>
          </p:cNvPr>
          <p:cNvSpPr/>
          <p:nvPr/>
        </p:nvSpPr>
        <p:spPr>
          <a:xfrm>
            <a:off x="1953945" y="4993898"/>
            <a:ext cx="201849" cy="201849"/>
          </a:xfrm>
          <a:prstGeom prst="diamond">
            <a:avLst/>
          </a:prstGeom>
          <a:solidFill>
            <a:srgbClr val="9A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DDBB63B-778C-C74D-7E11-75EC7D04CD43}"/>
              </a:ext>
            </a:extLst>
          </p:cNvPr>
          <p:cNvSpPr>
            <a:spLocks noGrp="1"/>
          </p:cNvSpPr>
          <p:nvPr>
            <p:ph type="ftr" sz="quarter" idx="11"/>
          </p:nvPr>
        </p:nvSpPr>
        <p:spPr>
          <a:xfrm>
            <a:off x="6885709" y="6354738"/>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7" name="図 6">
            <a:extLst>
              <a:ext uri="{FF2B5EF4-FFF2-40B4-BE49-F238E27FC236}">
                <a16:creationId xmlns:a16="http://schemas.microsoft.com/office/drawing/2014/main" id="{3AE17247-5FA8-2660-E4DB-EF15986B4C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6947" y="933715"/>
            <a:ext cx="797693" cy="623654"/>
          </a:xfrm>
          <a:prstGeom prst="rect">
            <a:avLst/>
          </a:prstGeom>
        </p:spPr>
      </p:pic>
    </p:spTree>
    <p:extLst>
      <p:ext uri="{BB962C8B-B14F-4D97-AF65-F5344CB8AC3E}">
        <p14:creationId xmlns:p14="http://schemas.microsoft.com/office/powerpoint/2010/main" val="3050193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7C2E0-E0EA-3E89-1348-B9C401DBE8BE}"/>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9C017A86-B525-F97B-E3CA-2E23E06D850C}"/>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0D9987C9-5731-D258-5405-FBFF888070D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B9F230B-D02F-4B1B-33A4-8851AB98B1B3}"/>
              </a:ext>
            </a:extLst>
          </p:cNvPr>
          <p:cNvSpPr txBox="1"/>
          <p:nvPr/>
        </p:nvSpPr>
        <p:spPr>
          <a:xfrm>
            <a:off x="2112050" y="1912058"/>
            <a:ext cx="9241750" cy="3693319"/>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本学会で発表される研究成果や資料は著作権法に基づき保護されています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無断での複製や転載は固く禁じられています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取材及び</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SNS</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等での発信については事務局までお問い合わせください</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詳細な規定については学会の知財ポリシーをご参照ください</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5A87617C-42E3-09FC-FDA7-6E6D646F36DF}"/>
              </a:ext>
            </a:extLst>
          </p:cNvPr>
          <p:cNvSpPr txBox="1">
            <a:spLocks/>
          </p:cNvSpPr>
          <p:nvPr/>
        </p:nvSpPr>
        <p:spPr>
          <a:xfrm>
            <a:off x="2648069" y="746613"/>
            <a:ext cx="8503882" cy="9820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知財・著作権についてのご案内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40EE96A2-4524-C365-8F21-98EF1CBA8C6F}"/>
              </a:ext>
            </a:extLst>
          </p:cNvPr>
          <p:cNvSpPr/>
          <p:nvPr/>
        </p:nvSpPr>
        <p:spPr>
          <a:xfrm>
            <a:off x="1880640" y="1960985"/>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55AC6E53-98C6-E4CD-B74B-50BBF461C616}"/>
              </a:ext>
            </a:extLst>
          </p:cNvPr>
          <p:cNvSpPr/>
          <p:nvPr/>
        </p:nvSpPr>
        <p:spPr>
          <a:xfrm>
            <a:off x="1880635" y="4734003"/>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C9294F3-99A1-4DC1-DA09-E38AC73091C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A8D092-0179-29B9-CCF4-04CB1306B166}"/>
              </a:ext>
            </a:extLst>
          </p:cNvPr>
          <p:cNvSpPr/>
          <p:nvPr/>
        </p:nvSpPr>
        <p:spPr>
          <a:xfrm>
            <a:off x="7419565" y="3429001"/>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C0BB4C1-9DE8-688B-606B-F375B4C56526}"/>
              </a:ext>
            </a:extLst>
          </p:cNvPr>
          <p:cNvSpPr/>
          <p:nvPr/>
        </p:nvSpPr>
        <p:spPr>
          <a:xfrm>
            <a:off x="1880635" y="2514096"/>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295D30ED-4C3F-3AA0-B9DD-65C59A9FD188}"/>
              </a:ext>
            </a:extLst>
          </p:cNvPr>
          <p:cNvSpPr/>
          <p:nvPr/>
        </p:nvSpPr>
        <p:spPr>
          <a:xfrm>
            <a:off x="1880636" y="3067208"/>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D2A6B5A-39C0-1308-D3A5-12CDF9EF3131}"/>
              </a:ext>
            </a:extLst>
          </p:cNvPr>
          <p:cNvSpPr/>
          <p:nvPr/>
        </p:nvSpPr>
        <p:spPr>
          <a:xfrm>
            <a:off x="7419565" y="5210560"/>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7D209726-42D9-FCDD-1007-78EA1AC37CFE}"/>
              </a:ext>
            </a:extLst>
          </p:cNvPr>
          <p:cNvSpPr>
            <a:spLocks noGrp="1"/>
          </p:cNvSpPr>
          <p:nvPr>
            <p:ph type="ftr" sz="quarter" idx="11"/>
          </p:nvPr>
        </p:nvSpPr>
        <p:spPr>
          <a:xfrm>
            <a:off x="6900010" y="6353464"/>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9DA6FAE0-D991-E62B-83DA-96D8828C86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925790"/>
            <a:ext cx="797693" cy="623654"/>
          </a:xfrm>
          <a:prstGeom prst="rect">
            <a:avLst/>
          </a:prstGeom>
        </p:spPr>
      </p:pic>
    </p:spTree>
    <p:extLst>
      <p:ext uri="{BB962C8B-B14F-4D97-AF65-F5344CB8AC3E}">
        <p14:creationId xmlns:p14="http://schemas.microsoft.com/office/powerpoint/2010/main" val="3557011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8EC65-F6A1-65FB-9EDB-BFC2D2F25E04}"/>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0F70224E-C8FA-A701-051A-00526E190F1C}"/>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A74D948-D274-1D99-1E17-1551B618166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708CCC94-1069-F44F-89C9-2437B9CCECB1}"/>
              </a:ext>
            </a:extLst>
          </p:cNvPr>
          <p:cNvSpPr txBox="1"/>
          <p:nvPr/>
        </p:nvSpPr>
        <p:spPr>
          <a:xfrm>
            <a:off x="2112050" y="2296525"/>
            <a:ext cx="9619286" cy="3139321"/>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ネットワーク環境でお困りの際の支援を行なっております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ネットワーク接続に関するトラブルが発生した場合はサポートデスクまでご連絡ください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電話と</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LINE</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で対応いたします：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サポートデスク対応時間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午前○○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午後○○</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支援についての問い合わせ先：</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事務局まで</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電話番号</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[LINE ID]※QR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1874F3A7-C227-AD73-7BBE-9FBB315EE931}"/>
              </a:ext>
            </a:extLst>
          </p:cNvPr>
          <p:cNvSpPr txBox="1">
            <a:spLocks/>
          </p:cNvSpPr>
          <p:nvPr/>
        </p:nvSpPr>
        <p:spPr>
          <a:xfrm>
            <a:off x="2720805" y="761709"/>
            <a:ext cx="8503882" cy="13982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ネットワーク・トラブル</a:t>
            </a:r>
            <a:endParaRPr lang="en-US" altLang="ja-JP" sz="40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についてのご案内</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B164DA4B-6341-B3C2-FEBA-ABC6A9C2955E}"/>
              </a:ext>
            </a:extLst>
          </p:cNvPr>
          <p:cNvSpPr/>
          <p:nvPr/>
        </p:nvSpPr>
        <p:spPr>
          <a:xfrm>
            <a:off x="1880640" y="2345452"/>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B843A33-0D90-955B-6435-507C78C9EE64}"/>
              </a:ext>
            </a:extLst>
          </p:cNvPr>
          <p:cNvSpPr/>
          <p:nvPr/>
        </p:nvSpPr>
        <p:spPr>
          <a:xfrm>
            <a:off x="1880635" y="4272200"/>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488B5B51-00C4-0364-7107-8A98DD1785D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181A3F5-505C-2188-BD73-301697B5D396}"/>
              </a:ext>
            </a:extLst>
          </p:cNvPr>
          <p:cNvSpPr/>
          <p:nvPr/>
        </p:nvSpPr>
        <p:spPr>
          <a:xfrm>
            <a:off x="7146707" y="4475578"/>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A032C1D6-7CAD-8174-B857-FB3623594B96}"/>
              </a:ext>
            </a:extLst>
          </p:cNvPr>
          <p:cNvSpPr/>
          <p:nvPr/>
        </p:nvSpPr>
        <p:spPr>
          <a:xfrm>
            <a:off x="1880638" y="2906496"/>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8795AB0E-3A45-AD89-B940-EF4428D66FEE}"/>
              </a:ext>
            </a:extLst>
          </p:cNvPr>
          <p:cNvSpPr/>
          <p:nvPr/>
        </p:nvSpPr>
        <p:spPr>
          <a:xfrm>
            <a:off x="1880636" y="3451675"/>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CCEC5AFA-17B9-D1E2-B190-27748890ACB3}"/>
              </a:ext>
            </a:extLst>
          </p:cNvPr>
          <p:cNvSpPr>
            <a:spLocks noGrp="1"/>
          </p:cNvSpPr>
          <p:nvPr>
            <p:ph type="ftr" sz="quarter" idx="11"/>
          </p:nvPr>
        </p:nvSpPr>
        <p:spPr>
          <a:xfrm>
            <a:off x="6812972" y="6353464"/>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2A1A134E-7E11-D10D-477C-1E2989DB17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2050" y="898677"/>
            <a:ext cx="797693" cy="623654"/>
          </a:xfrm>
          <a:prstGeom prst="rect">
            <a:avLst/>
          </a:prstGeom>
        </p:spPr>
      </p:pic>
    </p:spTree>
    <p:extLst>
      <p:ext uri="{BB962C8B-B14F-4D97-AF65-F5344CB8AC3E}">
        <p14:creationId xmlns:p14="http://schemas.microsoft.com/office/powerpoint/2010/main" val="3887704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1E3F8-15E8-DA3A-A75E-F160E62DFC49}"/>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FE673950-6558-909C-DCA9-DA7BF30E4E82}"/>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D9F7AA8E-F88E-BFC4-EB6C-310882DEB61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EEE4043-2D10-72DF-2B48-06549FAA0613}"/>
              </a:ext>
            </a:extLst>
          </p:cNvPr>
          <p:cNvSpPr txBox="1"/>
          <p:nvPr/>
        </p:nvSpPr>
        <p:spPr>
          <a:xfrm>
            <a:off x="2849918" y="2815876"/>
            <a:ext cx="7728027" cy="1754326"/>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次回の大会は</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202x</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年に開催予定です。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開催場所：</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〇〇大学〇〇キャンパス</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詳細な日程や会場については決定次第公式ウェブサイト及ぶ</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メールニュースでお知らせいたします</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F90C2673-32EA-5692-6F11-9D3044721833}"/>
              </a:ext>
            </a:extLst>
          </p:cNvPr>
          <p:cNvSpPr txBox="1">
            <a:spLocks/>
          </p:cNvSpPr>
          <p:nvPr/>
        </p:nvSpPr>
        <p:spPr>
          <a:xfrm>
            <a:off x="2648068" y="1563591"/>
            <a:ext cx="60595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次回大会ついてのご案内</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DDFBC660-C5DE-151D-F273-B2ED12C3A0D9}"/>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EA61B01-854B-E7F5-A41B-443215E82874}"/>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E6285607-3BFE-A63F-0BB2-CB62C0AEE72D}"/>
              </a:ext>
            </a:extLst>
          </p:cNvPr>
          <p:cNvSpPr/>
          <p:nvPr/>
        </p:nvSpPr>
        <p:spPr>
          <a:xfrm>
            <a:off x="2648069" y="3975904"/>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F155D36E-3EDC-D1FD-E6AF-9D2D92F303B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36</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449B939B-E5E2-D72F-7B8F-723D8FE83166}"/>
              </a:ext>
            </a:extLst>
          </p:cNvPr>
          <p:cNvSpPr txBox="1"/>
          <p:nvPr/>
        </p:nvSpPr>
        <p:spPr>
          <a:xfrm>
            <a:off x="3823854" y="4933475"/>
            <a:ext cx="4568537" cy="369332"/>
          </a:xfrm>
          <a:prstGeom prst="rect">
            <a:avLst/>
          </a:prstGeom>
          <a:noFill/>
        </p:spPr>
        <p:txBody>
          <a:bodyPr wrap="square" rtlCol="0">
            <a:spAutoFit/>
          </a:bodyPr>
          <a:lstStyle/>
          <a:p>
            <a:pPr algn="l"/>
            <a:r>
              <a:rPr lang="ja-JP" altLang="en-US" sz="1800" b="1" i="0" dirty="0">
                <a:solidFill>
                  <a:srgbClr val="000000"/>
                </a:solidFill>
                <a:effectLst/>
                <a:latin typeface="BIZ UDP明朝 Medium" panose="02020500000000000000" pitchFamily="18" charset="-128"/>
                <a:ea typeface="BIZ UDP明朝 Medium" panose="02020500000000000000" pitchFamily="18" charset="-128"/>
              </a:rPr>
              <a:t>皆様のご参加を心よりお待ちしております</a:t>
            </a:r>
            <a:r>
              <a:rPr lang="ja-JP" altLang="en-US" b="1" i="0" dirty="0">
                <a:solidFill>
                  <a:srgbClr val="000000"/>
                </a:solidFill>
                <a:effectLst/>
                <a:latin typeface="BIZ UDP明朝 Medium" panose="02020500000000000000" pitchFamily="18" charset="-128"/>
                <a:ea typeface="BIZ UDP明朝 Medium" panose="02020500000000000000" pitchFamily="18" charset="-128"/>
              </a:rPr>
              <a:t>​</a:t>
            </a:r>
            <a:endParaRPr lang="ja-JP" altLang="en-US" b="1" i="0" dirty="0">
              <a:solidFill>
                <a:srgbClr val="000000"/>
              </a:solidFill>
              <a:effectLst/>
              <a:latin typeface="BIZ UDP明朝 Medium" panose="02020500000000000000" pitchFamily="18" charset="-128"/>
            </a:endParaRPr>
          </a:p>
        </p:txBody>
      </p:sp>
      <p:sp>
        <p:nvSpPr>
          <p:cNvPr id="5" name="フッター プレースホルダー 4">
            <a:extLst>
              <a:ext uri="{FF2B5EF4-FFF2-40B4-BE49-F238E27FC236}">
                <a16:creationId xmlns:a16="http://schemas.microsoft.com/office/drawing/2014/main" id="{C4F9E3B6-46AA-F622-7CFA-D91B3DF3AB89}"/>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4" name="図 3">
            <a:extLst>
              <a:ext uri="{FF2B5EF4-FFF2-40B4-BE49-F238E27FC236}">
                <a16:creationId xmlns:a16="http://schemas.microsoft.com/office/drawing/2014/main" id="{65BC141C-7BFE-DF1B-AE01-35D7E4654D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2225" y="1619133"/>
            <a:ext cx="797693" cy="623654"/>
          </a:xfrm>
          <a:prstGeom prst="rect">
            <a:avLst/>
          </a:prstGeom>
        </p:spPr>
      </p:pic>
    </p:spTree>
    <p:extLst>
      <p:ext uri="{BB962C8B-B14F-4D97-AF65-F5344CB8AC3E}">
        <p14:creationId xmlns:p14="http://schemas.microsoft.com/office/powerpoint/2010/main" val="67619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40DD1-D783-5370-C64C-7B42A7792F06}"/>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312C8AEA-00E3-8BCF-2CD8-88844F044837}"/>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56D1C7DB-73E5-1E68-06F5-F152867D44B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0A018-6CB0-5EB9-6F12-C3B948162D22}"/>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講演者：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講演者名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講演タイトル：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講演タイトル</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講演時間：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ライブ配信：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 ※QR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66271E5F-7009-7E9C-C63D-8143E173CAED}"/>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基調講演のご案内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12A4445F-DA6B-D6AB-90A8-C0D2731B00F9}"/>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D4375F0-5359-79F4-F1A5-335CFE884579}"/>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579CBC9D-35F6-7D62-5CBB-34B50AFF1E0C}"/>
              </a:ext>
            </a:extLst>
          </p:cNvPr>
          <p:cNvSpPr/>
          <p:nvPr/>
        </p:nvSpPr>
        <p:spPr>
          <a:xfrm>
            <a:off x="2648069" y="3975904"/>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9AB7801A-F91D-D4F2-63FA-852515B1A46E}"/>
              </a:ext>
            </a:extLst>
          </p:cNvPr>
          <p:cNvSpPr/>
          <p:nvPr/>
        </p:nvSpPr>
        <p:spPr>
          <a:xfrm>
            <a:off x="2648069" y="4521375"/>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379B1C0F-C42A-BC25-3D9C-FB60829B570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2D322285-DDA9-32E4-4965-B2E1E26644C9}"/>
              </a:ext>
            </a:extLst>
          </p:cNvPr>
          <p:cNvSpPr/>
          <p:nvPr/>
        </p:nvSpPr>
        <p:spPr>
          <a:xfrm>
            <a:off x="2943436" y="5004976"/>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86E98FA6-339B-7348-444F-ED7E2FFDA1AD}"/>
              </a:ext>
            </a:extLst>
          </p:cNvPr>
          <p:cNvSpPr/>
          <p:nvPr/>
        </p:nvSpPr>
        <p:spPr>
          <a:xfrm>
            <a:off x="8245960" y="2891470"/>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29EFB71D-A122-413F-1911-1DF4F4058EF0}"/>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17FEE9C-0FD8-5F77-74B4-F00A4663063B}"/>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2" name="フッター プレースホルダー 11">
            <a:extLst>
              <a:ext uri="{FF2B5EF4-FFF2-40B4-BE49-F238E27FC236}">
                <a16:creationId xmlns:a16="http://schemas.microsoft.com/office/drawing/2014/main" id="{52A371A4-AC80-C449-A4BF-BD12D9C96101}"/>
              </a:ext>
            </a:extLst>
          </p:cNvPr>
          <p:cNvSpPr>
            <a:spLocks noGrp="1"/>
          </p:cNvSpPr>
          <p:nvPr>
            <p:ph type="ftr" sz="quarter" idx="11"/>
          </p:nvPr>
        </p:nvSpPr>
        <p:spPr>
          <a:xfrm>
            <a:off x="6854537" y="6375474"/>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96442D98-EDB5-C0EF-5F89-E336BA6644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1300" y="1626581"/>
            <a:ext cx="797693" cy="623654"/>
          </a:xfrm>
          <a:prstGeom prst="rect">
            <a:avLst/>
          </a:prstGeom>
        </p:spPr>
      </p:pic>
    </p:spTree>
    <p:extLst>
      <p:ext uri="{BB962C8B-B14F-4D97-AF65-F5344CB8AC3E}">
        <p14:creationId xmlns:p14="http://schemas.microsoft.com/office/powerpoint/2010/main" val="230011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4B51C-4A74-A3A0-615F-73225CCC50EB}"/>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382584BB-E313-D3EC-37CF-3C2786A8EA2E}"/>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9D455F2-D23C-D895-0D93-5F49C1115778}"/>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9FCF0238-E917-76D7-23FF-CED10469819A}"/>
              </a:ext>
            </a:extLst>
          </p:cNvPr>
          <p:cNvSpPr txBox="1"/>
          <p:nvPr/>
        </p:nvSpPr>
        <p:spPr>
          <a:xfrm>
            <a:off x="2849918" y="2815876"/>
            <a:ext cx="7728027" cy="923330"/>
          </a:xfrm>
          <a:prstGeom prst="rect">
            <a:avLst/>
          </a:prstGeom>
          <a:noFill/>
        </p:spPr>
        <p:txBody>
          <a:bodyPr wrap="square">
            <a:spAutoFit/>
          </a:bodyPr>
          <a:lstStyle/>
          <a:p>
            <a:pPr algn="l" rtl="0"/>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会場番号：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番号</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オンライン会場：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 ※QR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30FD0CCD-EB31-9DFB-3347-9CAC5C4DF69F}"/>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会場番号のご案内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19C8F917-73E1-3A11-12AD-676D9E9097CB}"/>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ひし形 13">
            <a:extLst>
              <a:ext uri="{FF2B5EF4-FFF2-40B4-BE49-F238E27FC236}">
                <a16:creationId xmlns:a16="http://schemas.microsoft.com/office/drawing/2014/main" id="{FB5115AA-3C58-815A-3553-31E1AA71CAF0}"/>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36E7505-0011-D7EC-0163-52A3B8517B8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5</a:t>
            </a:fld>
            <a:endParaRPr kumimoji="1" lang="ja-JP" altLang="en-US" dirty="0">
              <a:solidFill>
                <a:schemeClr val="bg2">
                  <a:lumMod val="25000"/>
                </a:schemeClr>
              </a:solidFill>
            </a:endParaRPr>
          </a:p>
        </p:txBody>
      </p:sp>
      <p:sp>
        <p:nvSpPr>
          <p:cNvPr id="12" name="正方形/長方形 11">
            <a:extLst>
              <a:ext uri="{FF2B5EF4-FFF2-40B4-BE49-F238E27FC236}">
                <a16:creationId xmlns:a16="http://schemas.microsoft.com/office/drawing/2014/main" id="{415FDFAF-FC93-718D-7AA2-0142081BB20F}"/>
              </a:ext>
            </a:extLst>
          </p:cNvPr>
          <p:cNvSpPr/>
          <p:nvPr/>
        </p:nvSpPr>
        <p:spPr>
          <a:xfrm>
            <a:off x="2953827" y="3882758"/>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ひし形 12">
            <a:extLst>
              <a:ext uri="{FF2B5EF4-FFF2-40B4-BE49-F238E27FC236}">
                <a16:creationId xmlns:a16="http://schemas.microsoft.com/office/drawing/2014/main" id="{98DB6478-C8D5-DC6B-1E17-81D2449C59C6}"/>
              </a:ext>
            </a:extLst>
          </p:cNvPr>
          <p:cNvSpPr/>
          <p:nvPr/>
        </p:nvSpPr>
        <p:spPr>
          <a:xfrm>
            <a:off x="7528332" y="2881235"/>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898AFDA-E27D-3F00-FC47-C3CB0CD1A8B7}"/>
              </a:ext>
            </a:extLst>
          </p:cNvPr>
          <p:cNvSpPr/>
          <p:nvPr/>
        </p:nvSpPr>
        <p:spPr>
          <a:xfrm>
            <a:off x="8326253" y="3630849"/>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BA46825E-294D-21AA-9B7F-9C9AAFFF7541}"/>
              </a:ext>
            </a:extLst>
          </p:cNvPr>
          <p:cNvSpPr txBox="1"/>
          <p:nvPr/>
        </p:nvSpPr>
        <p:spPr>
          <a:xfrm>
            <a:off x="7730181" y="2807926"/>
            <a:ext cx="4001155" cy="923330"/>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建物名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階数</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教室番号</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p:txBody>
      </p:sp>
      <p:sp>
        <p:nvSpPr>
          <p:cNvPr id="4" name="フッター プレースホルダー 3">
            <a:extLst>
              <a:ext uri="{FF2B5EF4-FFF2-40B4-BE49-F238E27FC236}">
                <a16:creationId xmlns:a16="http://schemas.microsoft.com/office/drawing/2014/main" id="{D0B16059-EBE8-70A3-64D9-C9279F18535E}"/>
              </a:ext>
            </a:extLst>
          </p:cNvPr>
          <p:cNvSpPr>
            <a:spLocks noGrp="1"/>
          </p:cNvSpPr>
          <p:nvPr>
            <p:ph type="ftr" sz="quarter" idx="11"/>
          </p:nvPr>
        </p:nvSpPr>
        <p:spPr>
          <a:xfrm>
            <a:off x="6942531" y="6356349"/>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22" name="図 21">
            <a:extLst>
              <a:ext uri="{FF2B5EF4-FFF2-40B4-BE49-F238E27FC236}">
                <a16:creationId xmlns:a16="http://schemas.microsoft.com/office/drawing/2014/main" id="{FC03A55D-0D91-7760-657B-2AD57B0A40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1300" y="1626581"/>
            <a:ext cx="797693" cy="623654"/>
          </a:xfrm>
          <a:prstGeom prst="rect">
            <a:avLst/>
          </a:prstGeom>
        </p:spPr>
      </p:pic>
    </p:spTree>
    <p:extLst>
      <p:ext uri="{BB962C8B-B14F-4D97-AF65-F5344CB8AC3E}">
        <p14:creationId xmlns:p14="http://schemas.microsoft.com/office/powerpoint/2010/main" val="314408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815A8-30F5-966A-4722-E1D1591A1FE6}"/>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7B632531-85A2-AB89-E99C-8FA93F294589}"/>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C04CE96-9E89-F8DD-7063-0413F9FB607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77AB9C3-3D7E-2D65-F66F-997ACF20D963}"/>
              </a:ext>
            </a:extLst>
          </p:cNvPr>
          <p:cNvSpPr txBox="1"/>
          <p:nvPr/>
        </p:nvSpPr>
        <p:spPr>
          <a:xfrm>
            <a:off x="2849918" y="2815876"/>
            <a:ext cx="8503882" cy="2585323"/>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各セッション時間：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各セッションタイトル：</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セッションタイトル</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各セッション登壇者：</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氏名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所属</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資料（ハンズアウト）の有無：</a:t>
            </a:r>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資料のダウンロードリンク</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URL] ※QR</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コード</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75C85B92-5547-FD82-DF97-4B958F19A0C3}"/>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プログラムスケジュール</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81172392-91C8-8E6A-68F0-16111E6D4A8E}"/>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DD3A1DE-7700-334D-F24C-72D29C184341}"/>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C7DD5FD8-DC74-AB70-B72B-F17456433919}"/>
              </a:ext>
            </a:extLst>
          </p:cNvPr>
          <p:cNvSpPr/>
          <p:nvPr/>
        </p:nvSpPr>
        <p:spPr>
          <a:xfrm>
            <a:off x="2648069" y="3975904"/>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A8C8397B-E5C0-3700-6D62-0087A19BC530}"/>
              </a:ext>
            </a:extLst>
          </p:cNvPr>
          <p:cNvSpPr/>
          <p:nvPr/>
        </p:nvSpPr>
        <p:spPr>
          <a:xfrm>
            <a:off x="2648069" y="4521375"/>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FACBD1A3-40E9-16FA-48FC-15B8BECA76E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6AAC2E-811D-8A35-D9D3-F1F4E0DFD66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F2D9F3C6-C64C-1DA5-5CF7-82FB49F8EE53}"/>
              </a:ext>
            </a:extLst>
          </p:cNvPr>
          <p:cNvSpPr>
            <a:spLocks noGrp="1"/>
          </p:cNvSpPr>
          <p:nvPr>
            <p:ph type="ftr" sz="quarter" idx="11"/>
          </p:nvPr>
        </p:nvSpPr>
        <p:spPr>
          <a:xfrm>
            <a:off x="6864927" y="635291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39D3F148-41BF-BD6F-2B86-DA41F20E9D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8891" y="1626581"/>
            <a:ext cx="797693" cy="623654"/>
          </a:xfrm>
          <a:prstGeom prst="rect">
            <a:avLst/>
          </a:prstGeom>
        </p:spPr>
      </p:pic>
    </p:spTree>
    <p:extLst>
      <p:ext uri="{BB962C8B-B14F-4D97-AF65-F5344CB8AC3E}">
        <p14:creationId xmlns:p14="http://schemas.microsoft.com/office/powerpoint/2010/main" val="322684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BF011-0B60-A3C2-3867-951FC8B41C46}"/>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970F5179-B8CA-02C1-B01F-584FE9076A38}"/>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D9E37F6A-6C2C-73EF-84B6-955D25BFC75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5A9426D-C901-EBF4-8A9F-7C1CBD9192E0}"/>
              </a:ext>
            </a:extLst>
          </p:cNvPr>
          <p:cNvSpPr txBox="1"/>
          <p:nvPr/>
        </p:nvSpPr>
        <p:spPr>
          <a:xfrm>
            <a:off x="2849918" y="2815876"/>
            <a:ext cx="7935846" cy="923330"/>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質疑応答の時間：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分以内</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質問方法：質問はマイクを使用するか、チャット機能を使用してください</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10" name="タイトル 1">
            <a:extLst>
              <a:ext uri="{FF2B5EF4-FFF2-40B4-BE49-F238E27FC236}">
                <a16:creationId xmlns:a16="http://schemas.microsoft.com/office/drawing/2014/main" id="{4DA6846F-B9C6-594B-8AF0-D95EE16512BD}"/>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質疑応答のご案内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3BC808CA-D803-BCE4-92E3-7B81575C004A}"/>
              </a:ext>
            </a:extLst>
          </p:cNvPr>
          <p:cNvSpPr/>
          <p:nvPr/>
        </p:nvSpPr>
        <p:spPr>
          <a:xfrm>
            <a:off x="2648069" y="2881236"/>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968E30C-B876-C5CE-5703-B9B05E93CCB1}"/>
              </a:ext>
            </a:extLst>
          </p:cNvPr>
          <p:cNvSpPr/>
          <p:nvPr/>
        </p:nvSpPr>
        <p:spPr>
          <a:xfrm>
            <a:off x="2648069" y="3429000"/>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91AED8BE-337A-B2FC-2527-EB2671CF0DE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7</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C292DF77-64B5-216F-A316-4BBEF90222B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3" name="図 2">
            <a:extLst>
              <a:ext uri="{FF2B5EF4-FFF2-40B4-BE49-F238E27FC236}">
                <a16:creationId xmlns:a16="http://schemas.microsoft.com/office/drawing/2014/main" id="{4FC6A33F-4F58-F261-A78F-6CA5FB8AE0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1300" y="1621622"/>
            <a:ext cx="797693" cy="623654"/>
          </a:xfrm>
          <a:prstGeom prst="rect">
            <a:avLst/>
          </a:prstGeom>
        </p:spPr>
      </p:pic>
    </p:spTree>
    <p:extLst>
      <p:ext uri="{BB962C8B-B14F-4D97-AF65-F5344CB8AC3E}">
        <p14:creationId xmlns:p14="http://schemas.microsoft.com/office/powerpoint/2010/main" val="135709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24DA0-94D5-B621-EFF2-03DD623F1229}"/>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712D8C04-D1C3-82DD-F58C-77811FA2F5D3}"/>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5BC53DF-ED6C-2416-6664-ED86D6C24A2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811B2FC1-3402-E8A5-63C3-7436561C3303}"/>
              </a:ext>
            </a:extLst>
          </p:cNvPr>
          <p:cNvSpPr txBox="1"/>
          <p:nvPr/>
        </p:nvSpPr>
        <p:spPr>
          <a:xfrm>
            <a:off x="2254174" y="2822322"/>
            <a:ext cx="5642918" cy="1754326"/>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ファシリテーター：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講師名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ワークショップタイトル：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テーマタイトル</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ワークショップ開催時間：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p:txBody>
      </p:sp>
      <p:sp>
        <p:nvSpPr>
          <p:cNvPr id="10" name="タイトル 1">
            <a:extLst>
              <a:ext uri="{FF2B5EF4-FFF2-40B4-BE49-F238E27FC236}">
                <a16:creationId xmlns:a16="http://schemas.microsoft.com/office/drawing/2014/main" id="{E7308375-AD8E-8D3C-BF12-06F283C73F84}"/>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ワークショップのご案内</a:t>
            </a:r>
            <a:r>
              <a:rPr lang="ja-JP" altLang="en-US" sz="40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695639C8-7C4D-C5D0-76C8-CF6ADFE5C070}"/>
              </a:ext>
            </a:extLst>
          </p:cNvPr>
          <p:cNvSpPr/>
          <p:nvPr/>
        </p:nvSpPr>
        <p:spPr>
          <a:xfrm>
            <a:off x="2017957" y="2891257"/>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DF01206-9A63-46BF-2BAC-0E38BCDD470B}"/>
              </a:ext>
            </a:extLst>
          </p:cNvPr>
          <p:cNvSpPr/>
          <p:nvPr/>
        </p:nvSpPr>
        <p:spPr>
          <a:xfrm>
            <a:off x="2017957" y="3446797"/>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B49BD97-93B9-0B25-979E-BBAF914E7AF1}"/>
              </a:ext>
            </a:extLst>
          </p:cNvPr>
          <p:cNvSpPr/>
          <p:nvPr/>
        </p:nvSpPr>
        <p:spPr>
          <a:xfrm>
            <a:off x="2017957" y="3985147"/>
            <a:ext cx="201849" cy="201849"/>
          </a:xfrm>
          <a:prstGeom prst="diamond">
            <a:avLst/>
          </a:prstGeom>
          <a:solidFill>
            <a:srgbClr val="F791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F392399C-6F75-3C8D-F9BB-0B6E2559EF83}"/>
              </a:ext>
            </a:extLst>
          </p:cNvPr>
          <p:cNvSpPr/>
          <p:nvPr/>
        </p:nvSpPr>
        <p:spPr>
          <a:xfrm>
            <a:off x="8245960" y="2891470"/>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4A8B7DD1-E9FF-6F48-5220-D0F5B2DB41A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A46BA5F2-62B4-DCD0-67CB-D8C06C21C444}"/>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7F6586B-1B87-DC1A-AD5F-CBA27AE958B0}"/>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E3B6A096-29C6-562A-0B76-F6291AD36A1A}"/>
              </a:ext>
            </a:extLst>
          </p:cNvPr>
          <p:cNvSpPr>
            <a:spLocks noGrp="1"/>
          </p:cNvSpPr>
          <p:nvPr>
            <p:ph type="ftr" sz="quarter" idx="11"/>
          </p:nvPr>
        </p:nvSpPr>
        <p:spPr>
          <a:xfrm>
            <a:off x="6988963" y="6356350"/>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C2790B3E-EB51-B45C-C3D2-0C930C67E4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6131" y="1659419"/>
            <a:ext cx="797693" cy="623654"/>
          </a:xfrm>
          <a:prstGeom prst="rect">
            <a:avLst/>
          </a:prstGeom>
        </p:spPr>
      </p:pic>
    </p:spTree>
    <p:extLst>
      <p:ext uri="{BB962C8B-B14F-4D97-AF65-F5344CB8AC3E}">
        <p14:creationId xmlns:p14="http://schemas.microsoft.com/office/powerpoint/2010/main" val="56030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B93EF-E048-8361-65B5-E8E4DCC6B4DA}"/>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325CC2A9-45E5-D893-CBF2-21AE99F7D4C0}"/>
              </a:ext>
            </a:extLst>
          </p:cNvPr>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E5557A1D-7F3F-8FB0-0579-C7EA30EB08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A0FE579-7602-713F-8AE0-21533B8882FF}"/>
              </a:ext>
            </a:extLst>
          </p:cNvPr>
          <p:cNvSpPr txBox="1"/>
          <p:nvPr/>
        </p:nvSpPr>
        <p:spPr>
          <a:xfrm>
            <a:off x="2254174" y="2822322"/>
            <a:ext cx="5642918" cy="1200329"/>
          </a:xfrm>
          <a:prstGeom prst="rect">
            <a:avLst/>
          </a:prstGeom>
          <a:noFill/>
        </p:spPr>
        <p:txBody>
          <a:bodyPr wrap="square">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展示会時間：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開始時間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 </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終了時間</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dirty="0">
              <a:solidFill>
                <a:srgbClr val="000000"/>
              </a:solidFill>
              <a:latin typeface="BIZ UDP明朝 Medium" panose="02020500000000000000" pitchFamily="18" charset="-128"/>
              <a:ea typeface="BIZ UDP明朝 Medium" panose="02020500000000000000" pitchFamily="18" charset="-128"/>
            </a:endParaRPr>
          </a:p>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開催者：</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主催</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協賛</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後援</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a:p>
            <a:pPr algn="l" rtl="0"/>
            <a:endParaRPr lang="en-US" altLang="ja-JP" sz="1800" b="0" i="0" dirty="0">
              <a:solidFill>
                <a:srgbClr val="000000"/>
              </a:solidFill>
              <a:effectLst/>
              <a:latin typeface="BIZ UDP明朝 Medium" panose="02020500000000000000" pitchFamily="18" charset="-128"/>
              <a:ea typeface="BIZ UDP明朝 Medium" panose="02020500000000000000" pitchFamily="18" charset="-128"/>
            </a:endParaRPr>
          </a:p>
        </p:txBody>
      </p:sp>
      <p:sp>
        <p:nvSpPr>
          <p:cNvPr id="10" name="タイトル 1">
            <a:extLst>
              <a:ext uri="{FF2B5EF4-FFF2-40B4-BE49-F238E27FC236}">
                <a16:creationId xmlns:a16="http://schemas.microsoft.com/office/drawing/2014/main" id="{8FFA3F4C-750B-8A0D-15A1-5469DD69894F}"/>
              </a:ext>
            </a:extLst>
          </p:cNvPr>
          <p:cNvSpPr txBox="1">
            <a:spLocks/>
          </p:cNvSpPr>
          <p:nvPr/>
        </p:nvSpPr>
        <p:spPr>
          <a:xfrm>
            <a:off x="2648070" y="1563591"/>
            <a:ext cx="200705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明朝 Medium" panose="02020500000000000000" pitchFamily="18" charset="-128"/>
                <a:ea typeface="BIZ UDP明朝 Medium" panose="02020500000000000000" pitchFamily="18" charset="-128"/>
              </a:rPr>
              <a:t>展示会</a:t>
            </a:r>
            <a:endParaRPr lang="ja-JP" altLang="en-US" sz="1600" b="0" i="0" dirty="0">
              <a:solidFill>
                <a:srgbClr val="000000"/>
              </a:solidFill>
              <a:effectLst/>
              <a:latin typeface="BIZ UDP明朝 Medium" panose="02020500000000000000" pitchFamily="18" charset="-128"/>
            </a:endParaRPr>
          </a:p>
        </p:txBody>
      </p:sp>
      <p:sp>
        <p:nvSpPr>
          <p:cNvPr id="11" name="ひし形 10">
            <a:extLst>
              <a:ext uri="{FF2B5EF4-FFF2-40B4-BE49-F238E27FC236}">
                <a16:creationId xmlns:a16="http://schemas.microsoft.com/office/drawing/2014/main" id="{C2C99284-1B7B-1DEF-23FC-357AC72FAC5B}"/>
              </a:ext>
            </a:extLst>
          </p:cNvPr>
          <p:cNvSpPr/>
          <p:nvPr/>
        </p:nvSpPr>
        <p:spPr>
          <a:xfrm>
            <a:off x="2017957" y="2893099"/>
            <a:ext cx="201849" cy="201849"/>
          </a:xfrm>
          <a:prstGeom prst="diamond">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28B2F95-F27C-FB0E-4E07-E3C580B18406}"/>
              </a:ext>
            </a:extLst>
          </p:cNvPr>
          <p:cNvSpPr/>
          <p:nvPr/>
        </p:nvSpPr>
        <p:spPr>
          <a:xfrm>
            <a:off x="2017957" y="3436406"/>
            <a:ext cx="201849" cy="201849"/>
          </a:xfrm>
          <a:prstGeom prst="diamond">
            <a:avLst/>
          </a:prstGeom>
          <a:solidFill>
            <a:srgbClr val="F24C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61B28807-8708-DBBF-372A-7C565C798519}"/>
              </a:ext>
            </a:extLst>
          </p:cNvPr>
          <p:cNvSpPr/>
          <p:nvPr/>
        </p:nvSpPr>
        <p:spPr>
          <a:xfrm>
            <a:off x="8256831" y="2893098"/>
            <a:ext cx="201849" cy="201849"/>
          </a:xfrm>
          <a:prstGeom prst="diamond">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71B43A35-6E01-5A93-24B6-BF3DC31546FC}"/>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9</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E8C6D087-318F-AA33-D0DE-534B4F45C4E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F3693EF-DE6E-090E-3154-56C4AF130393}"/>
              </a:ext>
            </a:extLst>
          </p:cNvPr>
          <p:cNvSpPr txBox="1"/>
          <p:nvPr/>
        </p:nvSpPr>
        <p:spPr>
          <a:xfrm>
            <a:off x="8458680"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 </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会場名</a:t>
            </a:r>
            <a:r>
              <a:rPr lang="en-US" altLang="ja-JP" sz="1800" b="0" i="0" dirty="0">
                <a:solidFill>
                  <a:srgbClr val="000000"/>
                </a:solidFill>
                <a:effectLst/>
                <a:latin typeface="BIZ UDP明朝 Medium" panose="02020500000000000000" pitchFamily="18" charset="-128"/>
                <a:ea typeface="BIZ UDP明朝 Medium" panose="02020500000000000000" pitchFamily="18" charset="-128"/>
              </a:rPr>
              <a:t>]※</a:t>
            </a:r>
            <a:r>
              <a:rPr lang="ja-JP" altLang="en-US" sz="1800" b="0" i="0" dirty="0">
                <a:solidFill>
                  <a:srgbClr val="000000"/>
                </a:solidFill>
                <a:effectLst/>
                <a:latin typeface="BIZ UDP明朝 Medium" panose="02020500000000000000" pitchFamily="18" charset="-128"/>
                <a:ea typeface="BIZ UDP明朝 Medium" panose="02020500000000000000" pitchFamily="18" charset="-128"/>
              </a:rPr>
              <a:t>地図</a:t>
            </a:r>
            <a:r>
              <a:rPr lang="ja-JP" altLang="en-US" sz="1800" b="0" i="0" u="none" strike="noStrike" dirty="0">
                <a:solidFill>
                  <a:srgbClr val="000000"/>
                </a:solidFill>
                <a:effectLst/>
                <a:latin typeface="BIZ UDP明朝 Medium" panose="02020500000000000000" pitchFamily="18" charset="-128"/>
                <a:ea typeface="BIZ UDP明朝 Medium" panose="02020500000000000000" pitchFamily="18" charset="-128"/>
              </a:rPr>
              <a:t> </a:t>
            </a:r>
            <a:endParaRPr lang="ja-JP" altLang="en-US" b="0" i="0" dirty="0">
              <a:solidFill>
                <a:srgbClr val="000000"/>
              </a:solidFill>
              <a:effectLst/>
              <a:latin typeface="BIZ UDP明朝 Medium" panose="02020500000000000000" pitchFamily="18" charset="-128"/>
            </a:endParaRPr>
          </a:p>
        </p:txBody>
      </p:sp>
      <p:sp>
        <p:nvSpPr>
          <p:cNvPr id="7" name="フッター プレースホルダー 6">
            <a:extLst>
              <a:ext uri="{FF2B5EF4-FFF2-40B4-BE49-F238E27FC236}">
                <a16:creationId xmlns:a16="http://schemas.microsoft.com/office/drawing/2014/main" id="{E675CDC3-8408-0599-3B22-FC662EE42DAB}"/>
              </a:ext>
            </a:extLst>
          </p:cNvPr>
          <p:cNvSpPr>
            <a:spLocks noGrp="1"/>
          </p:cNvSpPr>
          <p:nvPr>
            <p:ph type="ftr" sz="quarter" idx="11"/>
          </p:nvPr>
        </p:nvSpPr>
        <p:spPr>
          <a:xfrm>
            <a:off x="6875318" y="6353318"/>
            <a:ext cx="4114800" cy="365125"/>
          </a:xfrm>
        </p:spPr>
        <p:txBody>
          <a:bodyPr/>
          <a:lstStyle/>
          <a:p>
            <a:pPr algn="r"/>
            <a:r>
              <a:rPr kumimoji="1" lang="ja-JP" altLang="en-US" dirty="0">
                <a:solidFill>
                  <a:schemeClr val="tx1">
                    <a:lumMod val="65000"/>
                    <a:lumOff val="35000"/>
                  </a:schemeClr>
                </a:solidFill>
                <a:latin typeface="BIZ UDP明朝 Medium" panose="02020500000000000000" pitchFamily="18" charset="-128"/>
                <a:ea typeface="BIZ UDP明朝 Medium" panose="02020500000000000000" pitchFamily="18" charset="-128"/>
              </a:rPr>
              <a:t>学会大会名</a:t>
            </a:r>
          </a:p>
        </p:txBody>
      </p:sp>
      <p:pic>
        <p:nvPicPr>
          <p:cNvPr id="5" name="図 4">
            <a:extLst>
              <a:ext uri="{FF2B5EF4-FFF2-40B4-BE49-F238E27FC236}">
                <a16:creationId xmlns:a16="http://schemas.microsoft.com/office/drawing/2014/main" id="{425CF4A2-C667-5A32-0A79-A151E081A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3718" y="1624845"/>
            <a:ext cx="797693" cy="623654"/>
          </a:xfrm>
          <a:prstGeom prst="rect">
            <a:avLst/>
          </a:prstGeom>
        </p:spPr>
      </p:pic>
    </p:spTree>
    <p:extLst>
      <p:ext uri="{BB962C8B-B14F-4D97-AF65-F5344CB8AC3E}">
        <p14:creationId xmlns:p14="http://schemas.microsoft.com/office/powerpoint/2010/main" val="29800466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1972</Words>
  <Application>Microsoft Office PowerPoint</Application>
  <PresentationFormat>ワイド画面</PresentationFormat>
  <Paragraphs>376</Paragraphs>
  <Slides>36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36</vt:i4>
      </vt:variant>
    </vt:vector>
  </HeadingPairs>
  <TitlesOfParts>
    <vt:vector size="41" baseType="lpstr">
      <vt:lpstr>BIZ UDP明朝 Medium</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綾乃 播本</dc:creator>
  <cp:lastModifiedBy>綾乃 播本</cp:lastModifiedBy>
  <cp:revision>3</cp:revision>
  <dcterms:created xsi:type="dcterms:W3CDTF">2024-11-05T05:14:13Z</dcterms:created>
  <dcterms:modified xsi:type="dcterms:W3CDTF">2024-11-27T00:44:08Z</dcterms:modified>
</cp:coreProperties>
</file>