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8"/>
  </p:notesMasterIdLst>
  <p:sldIdLst>
    <p:sldId id="256" r:id="rId2"/>
    <p:sldId id="257" r:id="rId3"/>
    <p:sldId id="258" r:id="rId4"/>
    <p:sldId id="259" r:id="rId5"/>
    <p:sldId id="261" r:id="rId6"/>
    <p:sldId id="262" r:id="rId7"/>
    <p:sldId id="260"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0000"/>
    <a:srgbClr val="F79196"/>
    <a:srgbClr val="F24C54"/>
    <a:srgbClr val="FF0000"/>
    <a:srgbClr val="9A0000"/>
    <a:srgbClr val="7D2A09"/>
    <a:srgbClr val="471805"/>
    <a:srgbClr val="FF8B8B"/>
    <a:srgbClr val="002C3C"/>
    <a:srgbClr val="00577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20FD56F-356A-4B30-8914-B63B097232AC}" v="40" dt="2024-11-27T00:36:50.73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showGuides="1">
      <p:cViewPr varScale="1">
        <p:scale>
          <a:sx n="74" d="100"/>
          <a:sy n="74" d="100"/>
        </p:scale>
        <p:origin x="965" y="7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6/11/relationships/changesInfo" Target="changesInfos/changesInfo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綾乃 播本" userId="2c20719708a137ea" providerId="LiveId" clId="{0DB4BEC0-381E-4111-B097-DAA483E3C958}"/>
    <pc:docChg chg="undo redo custSel modSld">
      <pc:chgData name="綾乃 播本" userId="2c20719708a137ea" providerId="LiveId" clId="{0DB4BEC0-381E-4111-B097-DAA483E3C958}" dt="2024-11-07T03:55:41.467" v="705" actId="207"/>
      <pc:docMkLst>
        <pc:docMk/>
      </pc:docMkLst>
      <pc:sldChg chg="addSp delSp modSp mod">
        <pc:chgData name="綾乃 播本" userId="2c20719708a137ea" providerId="LiveId" clId="{0DB4BEC0-381E-4111-B097-DAA483E3C958}" dt="2024-11-07T02:45:06.034" v="284" actId="29295"/>
        <pc:sldMkLst>
          <pc:docMk/>
          <pc:sldMk cId="3051153755" sldId="256"/>
        </pc:sldMkLst>
        <pc:spChg chg="mod">
          <ac:chgData name="綾乃 播本" userId="2c20719708a137ea" providerId="LiveId" clId="{0DB4BEC0-381E-4111-B097-DAA483E3C958}" dt="2024-11-07T02:38:11.176" v="220" actId="207"/>
          <ac:spMkLst>
            <pc:docMk/>
            <pc:sldMk cId="3051153755" sldId="256"/>
            <ac:spMk id="10" creationId="{D70D950E-96A3-2286-DA59-B5F4A7DEB9AB}"/>
          </ac:spMkLst>
        </pc:spChg>
        <pc:spChg chg="mod">
          <ac:chgData name="綾乃 播本" userId="2c20719708a137ea" providerId="LiveId" clId="{0DB4BEC0-381E-4111-B097-DAA483E3C958}" dt="2024-11-07T02:40:20.969" v="232" actId="207"/>
          <ac:spMkLst>
            <pc:docMk/>
            <pc:sldMk cId="3051153755" sldId="256"/>
            <ac:spMk id="15" creationId="{E0E8EB73-9358-7F6F-FFCD-FEE5ECC800E2}"/>
          </ac:spMkLst>
        </pc:spChg>
        <pc:spChg chg="mod">
          <ac:chgData name="綾乃 播本" userId="2c20719708a137ea" providerId="LiveId" clId="{0DB4BEC0-381E-4111-B097-DAA483E3C958}" dt="2024-11-07T02:39:33.454" v="226" actId="207"/>
          <ac:spMkLst>
            <pc:docMk/>
            <pc:sldMk cId="3051153755" sldId="256"/>
            <ac:spMk id="16" creationId="{A76D4B23-A50D-98AE-FC0F-3B44A6DAC6C4}"/>
          </ac:spMkLst>
        </pc:spChg>
        <pc:spChg chg="mod">
          <ac:chgData name="綾乃 播本" userId="2c20719708a137ea" providerId="LiveId" clId="{0DB4BEC0-381E-4111-B097-DAA483E3C958}" dt="2024-11-07T02:40:09.954" v="230" actId="207"/>
          <ac:spMkLst>
            <pc:docMk/>
            <pc:sldMk cId="3051153755" sldId="256"/>
            <ac:spMk id="17" creationId="{5ED472CC-B9E4-FCAA-2726-4686F2788675}"/>
          </ac:spMkLst>
        </pc:spChg>
        <pc:spChg chg="mod">
          <ac:chgData name="綾乃 播本" userId="2c20719708a137ea" providerId="LiveId" clId="{0DB4BEC0-381E-4111-B097-DAA483E3C958}" dt="2024-11-07T02:39:53.648" v="228" actId="207"/>
          <ac:spMkLst>
            <pc:docMk/>
            <pc:sldMk cId="3051153755" sldId="256"/>
            <ac:spMk id="18" creationId="{25093CE2-2B6E-1820-B382-FFE39AB5A305}"/>
          </ac:spMkLst>
        </pc:spChg>
        <pc:spChg chg="mod">
          <ac:chgData name="綾乃 播本" userId="2c20719708a137ea" providerId="LiveId" clId="{0DB4BEC0-381E-4111-B097-DAA483E3C958}" dt="2024-11-07T02:39:28.619" v="225" actId="207"/>
          <ac:spMkLst>
            <pc:docMk/>
            <pc:sldMk cId="3051153755" sldId="256"/>
            <ac:spMk id="19" creationId="{A259E746-3D60-29DD-788C-B85C87028B51}"/>
          </ac:spMkLst>
        </pc:spChg>
        <pc:spChg chg="mod">
          <ac:chgData name="綾乃 播本" userId="2c20719708a137ea" providerId="LiveId" clId="{0DB4BEC0-381E-4111-B097-DAA483E3C958}" dt="2024-11-07T02:38:23.320" v="221"/>
          <ac:spMkLst>
            <pc:docMk/>
            <pc:sldMk cId="3051153755" sldId="256"/>
            <ac:spMk id="20" creationId="{B3F61950-26D3-B6D9-59EE-F6C22C921356}"/>
          </ac:spMkLst>
        </pc:spChg>
        <pc:spChg chg="mod">
          <ac:chgData name="綾乃 播本" userId="2c20719708a137ea" providerId="LiveId" clId="{0DB4BEC0-381E-4111-B097-DAA483E3C958}" dt="2024-11-07T02:39:10.791" v="223" actId="207"/>
          <ac:spMkLst>
            <pc:docMk/>
            <pc:sldMk cId="3051153755" sldId="256"/>
            <ac:spMk id="21" creationId="{B91269D8-496D-C46B-6143-72CEE85452CF}"/>
          </ac:spMkLst>
        </pc:spChg>
        <pc:spChg chg="mod">
          <ac:chgData name="綾乃 播本" userId="2c20719708a137ea" providerId="LiveId" clId="{0DB4BEC0-381E-4111-B097-DAA483E3C958}" dt="2024-11-07T02:38:41.968" v="222" actId="207"/>
          <ac:spMkLst>
            <pc:docMk/>
            <pc:sldMk cId="3051153755" sldId="256"/>
            <ac:spMk id="22" creationId="{6FB89098-24B3-A4BB-F2B6-5A03EC08CFD6}"/>
          </ac:spMkLst>
        </pc:spChg>
        <pc:grpChg chg="add mod">
          <ac:chgData name="綾乃 播本" userId="2c20719708a137ea" providerId="LiveId" clId="{0DB4BEC0-381E-4111-B097-DAA483E3C958}" dt="2024-11-07T02:40:36.682" v="234" actId="1076"/>
          <ac:grpSpMkLst>
            <pc:docMk/>
            <pc:sldMk cId="3051153755" sldId="256"/>
            <ac:grpSpMk id="12" creationId="{4F6E688A-AAF2-FB65-5A1B-F501C628C092}"/>
          </ac:grpSpMkLst>
        </pc:grpChg>
        <pc:grpChg chg="mod">
          <ac:chgData name="綾乃 播本" userId="2c20719708a137ea" providerId="LiveId" clId="{0DB4BEC0-381E-4111-B097-DAA483E3C958}" dt="2024-11-07T02:38:23.320" v="221"/>
          <ac:grpSpMkLst>
            <pc:docMk/>
            <pc:sldMk cId="3051153755" sldId="256"/>
            <ac:grpSpMk id="13" creationId="{4B7AD1D0-9BE0-5B7E-487E-DC74B525C1C4}"/>
          </ac:grpSpMkLst>
        </pc:grpChg>
        <pc:grpChg chg="mod">
          <ac:chgData name="綾乃 播本" userId="2c20719708a137ea" providerId="LiveId" clId="{0DB4BEC0-381E-4111-B097-DAA483E3C958}" dt="2024-11-07T02:38:23.320" v="221"/>
          <ac:grpSpMkLst>
            <pc:docMk/>
            <pc:sldMk cId="3051153755" sldId="256"/>
            <ac:grpSpMk id="14" creationId="{41A3AE04-98F2-844D-ED89-4DE93BD37FA3}"/>
          </ac:grpSpMkLst>
        </pc:grpChg>
        <pc:picChg chg="add del mod">
          <ac:chgData name="綾乃 播本" userId="2c20719708a137ea" providerId="LiveId" clId="{0DB4BEC0-381E-4111-B097-DAA483E3C958}" dt="2024-11-07T02:32:34.761" v="68" actId="478"/>
          <ac:picMkLst>
            <pc:docMk/>
            <pc:sldMk cId="3051153755" sldId="256"/>
            <ac:picMk id="3" creationId="{F59B828E-BFEE-3F0F-6D78-DD53C2DB9FB6}"/>
          </ac:picMkLst>
        </pc:picChg>
        <pc:picChg chg="add del mod ord modCrop">
          <ac:chgData name="綾乃 播本" userId="2c20719708a137ea" providerId="LiveId" clId="{0DB4BEC0-381E-4111-B097-DAA483E3C958}" dt="2024-11-07T02:34:17.787" v="104" actId="478"/>
          <ac:picMkLst>
            <pc:docMk/>
            <pc:sldMk cId="3051153755" sldId="256"/>
            <ac:picMk id="5" creationId="{4A79476F-0929-9137-36C1-5FA8870991C0}"/>
          </ac:picMkLst>
        </pc:picChg>
        <pc:picChg chg="del">
          <ac:chgData name="綾乃 播本" userId="2c20719708a137ea" providerId="LiveId" clId="{0DB4BEC0-381E-4111-B097-DAA483E3C958}" dt="2024-11-07T02:31:09.281" v="66" actId="478"/>
          <ac:picMkLst>
            <pc:docMk/>
            <pc:sldMk cId="3051153755" sldId="256"/>
            <ac:picMk id="7" creationId="{B09CD086-7307-F2A0-8814-4B41A675C4BC}"/>
          </ac:picMkLst>
        </pc:picChg>
        <pc:picChg chg="del">
          <ac:chgData name="綾乃 播本" userId="2c20719708a137ea" providerId="LiveId" clId="{0DB4BEC0-381E-4111-B097-DAA483E3C958}" dt="2024-11-07T02:40:33.899" v="233" actId="478"/>
          <ac:picMkLst>
            <pc:docMk/>
            <pc:sldMk cId="3051153755" sldId="256"/>
            <ac:picMk id="8" creationId="{BCF97BD1-6F7F-87C3-BA70-DF9F81E6644D}"/>
          </ac:picMkLst>
        </pc:picChg>
        <pc:picChg chg="add del mod ord">
          <ac:chgData name="綾乃 播本" userId="2c20719708a137ea" providerId="LiveId" clId="{0DB4BEC0-381E-4111-B097-DAA483E3C958}" dt="2024-11-07T02:43:32.709" v="244" actId="478"/>
          <ac:picMkLst>
            <pc:docMk/>
            <pc:sldMk cId="3051153755" sldId="256"/>
            <ac:picMk id="11" creationId="{4163FAB7-D48D-0A7C-7FBD-FB3D78DD5003}"/>
          </ac:picMkLst>
        </pc:picChg>
        <pc:picChg chg="add mod">
          <ac:chgData name="綾乃 播本" userId="2c20719708a137ea" providerId="LiveId" clId="{0DB4BEC0-381E-4111-B097-DAA483E3C958}" dt="2024-11-07T02:45:06.034" v="284" actId="29295"/>
          <ac:picMkLst>
            <pc:docMk/>
            <pc:sldMk cId="3051153755" sldId="256"/>
            <ac:picMk id="24" creationId="{CBBE1092-ADC2-B805-39B7-82EBD356DB4D}"/>
          </ac:picMkLst>
        </pc:picChg>
      </pc:sldChg>
      <pc:sldChg chg="addSp delSp modSp mod">
        <pc:chgData name="綾乃 播本" userId="2c20719708a137ea" providerId="LiveId" clId="{0DB4BEC0-381E-4111-B097-DAA483E3C958}" dt="2024-11-07T02:44:17.752" v="256" actId="167"/>
        <pc:sldMkLst>
          <pc:docMk/>
          <pc:sldMk cId="2890523533" sldId="257"/>
        </pc:sldMkLst>
        <pc:spChg chg="mod">
          <ac:chgData name="綾乃 播本" userId="2c20719708a137ea" providerId="LiveId" clId="{0DB4BEC0-381E-4111-B097-DAA483E3C958}" dt="2024-11-07T02:40:45.869" v="235"/>
          <ac:spMkLst>
            <pc:docMk/>
            <pc:sldMk cId="2890523533" sldId="257"/>
            <ac:spMk id="9" creationId="{32A38747-DEE3-493A-833A-36D525716D37}"/>
          </ac:spMkLst>
        </pc:spChg>
        <pc:spChg chg="mod">
          <ac:chgData name="綾乃 播本" userId="2c20719708a137ea" providerId="LiveId" clId="{0DB4BEC0-381E-4111-B097-DAA483E3C958}" dt="2024-11-07T02:41:03.249" v="240" actId="207"/>
          <ac:spMkLst>
            <pc:docMk/>
            <pc:sldMk cId="2890523533" sldId="257"/>
            <ac:spMk id="11" creationId="{663AAEEF-5C5F-94D5-7EB5-82902B8D3FDB}"/>
          </ac:spMkLst>
        </pc:spChg>
        <pc:spChg chg="mod">
          <ac:chgData name="綾乃 播本" userId="2c20719708a137ea" providerId="LiveId" clId="{0DB4BEC0-381E-4111-B097-DAA483E3C958}" dt="2024-11-07T02:40:45.869" v="235"/>
          <ac:spMkLst>
            <pc:docMk/>
            <pc:sldMk cId="2890523533" sldId="257"/>
            <ac:spMk id="12" creationId="{CEE2225B-0D9F-312C-C8F9-D2A3DDECB5FA}"/>
          </ac:spMkLst>
        </pc:spChg>
        <pc:spChg chg="mod">
          <ac:chgData name="綾乃 播本" userId="2c20719708a137ea" providerId="LiveId" clId="{0DB4BEC0-381E-4111-B097-DAA483E3C958}" dt="2024-11-07T02:40:45.869" v="235"/>
          <ac:spMkLst>
            <pc:docMk/>
            <pc:sldMk cId="2890523533" sldId="257"/>
            <ac:spMk id="13" creationId="{AD1A45A9-B577-4C39-22B0-50E84FBCA583}"/>
          </ac:spMkLst>
        </pc:spChg>
        <pc:spChg chg="mod">
          <ac:chgData name="綾乃 播本" userId="2c20719708a137ea" providerId="LiveId" clId="{0DB4BEC0-381E-4111-B097-DAA483E3C958}" dt="2024-11-07T02:41:08.199" v="241" actId="207"/>
          <ac:spMkLst>
            <pc:docMk/>
            <pc:sldMk cId="2890523533" sldId="257"/>
            <ac:spMk id="14" creationId="{2251C2B5-FA4A-D3F1-2A5C-0761B16F009F}"/>
          </ac:spMkLst>
        </pc:spChg>
        <pc:spChg chg="mod">
          <ac:chgData name="綾乃 播本" userId="2c20719708a137ea" providerId="LiveId" clId="{0DB4BEC0-381E-4111-B097-DAA483E3C958}" dt="2024-11-07T02:41:14.764" v="242" actId="207"/>
          <ac:spMkLst>
            <pc:docMk/>
            <pc:sldMk cId="2890523533" sldId="257"/>
            <ac:spMk id="15" creationId="{367790C1-EC67-A12B-6235-34BCECCC66E2}"/>
          </ac:spMkLst>
        </pc:spChg>
        <pc:spChg chg="mod">
          <ac:chgData name="綾乃 播本" userId="2c20719708a137ea" providerId="LiveId" clId="{0DB4BEC0-381E-4111-B097-DAA483E3C958}" dt="2024-11-07T02:41:21.449" v="243" actId="207"/>
          <ac:spMkLst>
            <pc:docMk/>
            <pc:sldMk cId="2890523533" sldId="257"/>
            <ac:spMk id="16" creationId="{798808AD-147E-4028-860C-63137DD98A62}"/>
          </ac:spMkLst>
        </pc:spChg>
        <pc:spChg chg="mod">
          <ac:chgData name="綾乃 播本" userId="2c20719708a137ea" providerId="LiveId" clId="{0DB4BEC0-381E-4111-B097-DAA483E3C958}" dt="2024-11-07T02:40:45.869" v="235"/>
          <ac:spMkLst>
            <pc:docMk/>
            <pc:sldMk cId="2890523533" sldId="257"/>
            <ac:spMk id="17" creationId="{56777FB0-0406-3A16-3906-57D2074ABF50}"/>
          </ac:spMkLst>
        </pc:spChg>
        <pc:spChg chg="mod">
          <ac:chgData name="綾乃 播本" userId="2c20719708a137ea" providerId="LiveId" clId="{0DB4BEC0-381E-4111-B097-DAA483E3C958}" dt="2024-11-07T02:40:45.869" v="235"/>
          <ac:spMkLst>
            <pc:docMk/>
            <pc:sldMk cId="2890523533" sldId="257"/>
            <ac:spMk id="18" creationId="{D2E6F85F-1C5C-C3A3-C126-004AAA7E12D5}"/>
          </ac:spMkLst>
        </pc:spChg>
        <pc:spChg chg="mod">
          <ac:chgData name="綾乃 播本" userId="2c20719708a137ea" providerId="LiveId" clId="{0DB4BEC0-381E-4111-B097-DAA483E3C958}" dt="2024-11-07T02:40:45.869" v="235"/>
          <ac:spMkLst>
            <pc:docMk/>
            <pc:sldMk cId="2890523533" sldId="257"/>
            <ac:spMk id="21" creationId="{A104EA67-2109-E6B6-4B75-36473F2B0E23}"/>
          </ac:spMkLst>
        </pc:spChg>
        <pc:spChg chg="mod">
          <ac:chgData name="綾乃 播本" userId="2c20719708a137ea" providerId="LiveId" clId="{0DB4BEC0-381E-4111-B097-DAA483E3C958}" dt="2024-11-07T02:40:45.869" v="235"/>
          <ac:spMkLst>
            <pc:docMk/>
            <pc:sldMk cId="2890523533" sldId="257"/>
            <ac:spMk id="23" creationId="{3AE087A5-622E-12AE-B0EE-F0F91CF82EEB}"/>
          </ac:spMkLst>
        </pc:spChg>
        <pc:spChg chg="mod">
          <ac:chgData name="綾乃 播本" userId="2c20719708a137ea" providerId="LiveId" clId="{0DB4BEC0-381E-4111-B097-DAA483E3C958}" dt="2024-11-07T02:40:45.869" v="235"/>
          <ac:spMkLst>
            <pc:docMk/>
            <pc:sldMk cId="2890523533" sldId="257"/>
            <ac:spMk id="24" creationId="{9EB4A51B-9D7C-1C2C-3104-A07C66CD7955}"/>
          </ac:spMkLst>
        </pc:spChg>
        <pc:grpChg chg="add mod">
          <ac:chgData name="綾乃 播本" userId="2c20719708a137ea" providerId="LiveId" clId="{0DB4BEC0-381E-4111-B097-DAA483E3C958}" dt="2024-11-07T02:40:49.967" v="237" actId="1076"/>
          <ac:grpSpMkLst>
            <pc:docMk/>
            <pc:sldMk cId="2890523533" sldId="257"/>
            <ac:grpSpMk id="4" creationId="{321C5DA5-DA2F-402B-3322-133705BF5BB9}"/>
          </ac:grpSpMkLst>
        </pc:grpChg>
        <pc:grpChg chg="mod">
          <ac:chgData name="綾乃 播本" userId="2c20719708a137ea" providerId="LiveId" clId="{0DB4BEC0-381E-4111-B097-DAA483E3C958}" dt="2024-11-07T02:40:45.869" v="235"/>
          <ac:grpSpMkLst>
            <pc:docMk/>
            <pc:sldMk cId="2890523533" sldId="257"/>
            <ac:grpSpMk id="7" creationId="{13908BD3-0A31-0220-6D9A-9B53E72F29BB}"/>
          </ac:grpSpMkLst>
        </pc:grpChg>
        <pc:grpChg chg="mod">
          <ac:chgData name="綾乃 播本" userId="2c20719708a137ea" providerId="LiveId" clId="{0DB4BEC0-381E-4111-B097-DAA483E3C958}" dt="2024-11-07T02:40:45.869" v="235"/>
          <ac:grpSpMkLst>
            <pc:docMk/>
            <pc:sldMk cId="2890523533" sldId="257"/>
            <ac:grpSpMk id="8" creationId="{0E0E9C27-9ED9-0B5F-4216-593B2E7FEBD7}"/>
          </ac:grpSpMkLst>
        </pc:grpChg>
        <pc:picChg chg="add del mod ord">
          <ac:chgData name="綾乃 播本" userId="2c20719708a137ea" providerId="LiveId" clId="{0DB4BEC0-381E-4111-B097-DAA483E3C958}" dt="2024-11-07T02:44:08.023" v="254" actId="478"/>
          <ac:picMkLst>
            <pc:docMk/>
            <pc:sldMk cId="2890523533" sldId="257"/>
            <ac:picMk id="3" creationId="{D7C62E77-FE8F-2C46-FAD0-E2F061F564F2}"/>
          </ac:picMkLst>
        </pc:picChg>
        <pc:picChg chg="del">
          <ac:chgData name="綾乃 播本" userId="2c20719708a137ea" providerId="LiveId" clId="{0DB4BEC0-381E-4111-B097-DAA483E3C958}" dt="2024-11-07T02:34:58.853" v="111" actId="478"/>
          <ac:picMkLst>
            <pc:docMk/>
            <pc:sldMk cId="2890523533" sldId="257"/>
            <ac:picMk id="19" creationId="{A020590A-D275-0A64-319A-EF885A794714}"/>
          </ac:picMkLst>
        </pc:picChg>
        <pc:picChg chg="del">
          <ac:chgData name="綾乃 播本" userId="2c20719708a137ea" providerId="LiveId" clId="{0DB4BEC0-381E-4111-B097-DAA483E3C958}" dt="2024-11-07T02:40:47.398" v="236" actId="478"/>
          <ac:picMkLst>
            <pc:docMk/>
            <pc:sldMk cId="2890523533" sldId="257"/>
            <ac:picMk id="22" creationId="{76217C18-FB8B-BDAC-59B0-9A20EF04C873}"/>
          </ac:picMkLst>
        </pc:picChg>
        <pc:picChg chg="add mod ord">
          <ac:chgData name="綾乃 播本" userId="2c20719708a137ea" providerId="LiveId" clId="{0DB4BEC0-381E-4111-B097-DAA483E3C958}" dt="2024-11-07T02:44:17.752" v="256" actId="167"/>
          <ac:picMkLst>
            <pc:docMk/>
            <pc:sldMk cId="2890523533" sldId="257"/>
            <ac:picMk id="25" creationId="{D2E2BABE-4945-8E13-EFA0-7B37153E148B}"/>
          </ac:picMkLst>
        </pc:picChg>
      </pc:sldChg>
      <pc:sldChg chg="addSp delSp modSp mod">
        <pc:chgData name="綾乃 播本" userId="2c20719708a137ea" providerId="LiveId" clId="{0DB4BEC0-381E-4111-B097-DAA483E3C958}" dt="2024-11-07T02:48:06.014" v="385" actId="207"/>
        <pc:sldMkLst>
          <pc:docMk/>
          <pc:sldMk cId="1897968126" sldId="258"/>
        </pc:sldMkLst>
        <pc:spChg chg="mod">
          <ac:chgData name="綾乃 播本" userId="2c20719708a137ea" providerId="LiveId" clId="{0DB4BEC0-381E-4111-B097-DAA483E3C958}" dt="2024-11-07T02:47:51.211" v="382" actId="207"/>
          <ac:spMkLst>
            <pc:docMk/>
            <pc:sldMk cId="1897968126" sldId="258"/>
            <ac:spMk id="11" creationId="{DA2A4A69-642E-2DCE-41DF-8A96161A6464}"/>
          </ac:spMkLst>
        </pc:spChg>
        <pc:spChg chg="mod">
          <ac:chgData name="綾乃 播本" userId="2c20719708a137ea" providerId="LiveId" clId="{0DB4BEC0-381E-4111-B097-DAA483E3C958}" dt="2024-11-07T02:47:44.724" v="380"/>
          <ac:spMkLst>
            <pc:docMk/>
            <pc:sldMk cId="1897968126" sldId="258"/>
            <ac:spMk id="12" creationId="{4814EA04-FFF8-6E38-F39F-81F9AC6982F3}"/>
          </ac:spMkLst>
        </pc:spChg>
        <pc:spChg chg="mod">
          <ac:chgData name="綾乃 播本" userId="2c20719708a137ea" providerId="LiveId" clId="{0DB4BEC0-381E-4111-B097-DAA483E3C958}" dt="2024-11-07T02:47:44.724" v="380"/>
          <ac:spMkLst>
            <pc:docMk/>
            <pc:sldMk cId="1897968126" sldId="258"/>
            <ac:spMk id="13" creationId="{9DB00697-D905-D66B-5998-E9D8D8CD673C}"/>
          </ac:spMkLst>
        </pc:spChg>
        <pc:spChg chg="mod">
          <ac:chgData name="綾乃 播本" userId="2c20719708a137ea" providerId="LiveId" clId="{0DB4BEC0-381E-4111-B097-DAA483E3C958}" dt="2024-11-07T02:47:55.761" v="383" actId="207"/>
          <ac:spMkLst>
            <pc:docMk/>
            <pc:sldMk cId="1897968126" sldId="258"/>
            <ac:spMk id="14" creationId="{BD349DB0-D25E-31E0-CFCF-3D743A49E3AF}"/>
          </ac:spMkLst>
        </pc:spChg>
        <pc:spChg chg="mod">
          <ac:chgData name="綾乃 播本" userId="2c20719708a137ea" providerId="LiveId" clId="{0DB4BEC0-381E-4111-B097-DAA483E3C958}" dt="2024-11-07T02:48:00.480" v="384" actId="207"/>
          <ac:spMkLst>
            <pc:docMk/>
            <pc:sldMk cId="1897968126" sldId="258"/>
            <ac:spMk id="15" creationId="{66B72103-03A4-A230-54FF-12CDA8385E56}"/>
          </ac:spMkLst>
        </pc:spChg>
        <pc:spChg chg="mod">
          <ac:chgData name="綾乃 播本" userId="2c20719708a137ea" providerId="LiveId" clId="{0DB4BEC0-381E-4111-B097-DAA483E3C958}" dt="2024-11-07T02:48:06.014" v="385" actId="207"/>
          <ac:spMkLst>
            <pc:docMk/>
            <pc:sldMk cId="1897968126" sldId="258"/>
            <ac:spMk id="16" creationId="{42312A89-BE23-C624-80B7-2880F82DED0E}"/>
          </ac:spMkLst>
        </pc:spChg>
        <pc:spChg chg="mod">
          <ac:chgData name="綾乃 播本" userId="2c20719708a137ea" providerId="LiveId" clId="{0DB4BEC0-381E-4111-B097-DAA483E3C958}" dt="2024-11-07T02:47:44.724" v="380"/>
          <ac:spMkLst>
            <pc:docMk/>
            <pc:sldMk cId="1897968126" sldId="258"/>
            <ac:spMk id="17" creationId="{76E8F2F6-F8A3-231B-5860-626F33813E80}"/>
          </ac:spMkLst>
        </pc:spChg>
        <pc:spChg chg="mod">
          <ac:chgData name="綾乃 播本" userId="2c20719708a137ea" providerId="LiveId" clId="{0DB4BEC0-381E-4111-B097-DAA483E3C958}" dt="2024-11-07T02:47:44.724" v="380"/>
          <ac:spMkLst>
            <pc:docMk/>
            <pc:sldMk cId="1897968126" sldId="258"/>
            <ac:spMk id="18" creationId="{41887730-89DC-5556-8687-C9BA98B5724D}"/>
          </ac:spMkLst>
        </pc:spChg>
        <pc:spChg chg="mod">
          <ac:chgData name="綾乃 播本" userId="2c20719708a137ea" providerId="LiveId" clId="{0DB4BEC0-381E-4111-B097-DAA483E3C958}" dt="2024-11-07T02:47:44.724" v="380"/>
          <ac:spMkLst>
            <pc:docMk/>
            <pc:sldMk cId="1897968126" sldId="258"/>
            <ac:spMk id="21" creationId="{44A531B8-75E3-DBFF-C3C6-463BDCA2FD80}"/>
          </ac:spMkLst>
        </pc:spChg>
        <pc:spChg chg="mod">
          <ac:chgData name="綾乃 播本" userId="2c20719708a137ea" providerId="LiveId" clId="{0DB4BEC0-381E-4111-B097-DAA483E3C958}" dt="2024-11-07T02:47:44.724" v="380"/>
          <ac:spMkLst>
            <pc:docMk/>
            <pc:sldMk cId="1897968126" sldId="258"/>
            <ac:spMk id="23" creationId="{2A520AED-268B-FA0A-40DA-A3019F23DDAE}"/>
          </ac:spMkLst>
        </pc:spChg>
        <pc:spChg chg="mod">
          <ac:chgData name="綾乃 播本" userId="2c20719708a137ea" providerId="LiveId" clId="{0DB4BEC0-381E-4111-B097-DAA483E3C958}" dt="2024-11-07T02:47:44.724" v="380"/>
          <ac:spMkLst>
            <pc:docMk/>
            <pc:sldMk cId="1897968126" sldId="258"/>
            <ac:spMk id="24" creationId="{41175236-F17D-AA56-D32C-3469A85F164D}"/>
          </ac:spMkLst>
        </pc:spChg>
        <pc:spChg chg="mod">
          <ac:chgData name="綾乃 播本" userId="2c20719708a137ea" providerId="LiveId" clId="{0DB4BEC0-381E-4111-B097-DAA483E3C958}" dt="2024-11-07T02:47:44.724" v="380"/>
          <ac:spMkLst>
            <pc:docMk/>
            <pc:sldMk cId="1897968126" sldId="258"/>
            <ac:spMk id="25" creationId="{644F4EFA-C3C9-AB92-D6C1-86DD12DD6507}"/>
          </ac:spMkLst>
        </pc:spChg>
        <pc:grpChg chg="add mod">
          <ac:chgData name="綾乃 播本" userId="2c20719708a137ea" providerId="LiveId" clId="{0DB4BEC0-381E-4111-B097-DAA483E3C958}" dt="2024-11-07T02:47:44.724" v="380"/>
          <ac:grpSpMkLst>
            <pc:docMk/>
            <pc:sldMk cId="1897968126" sldId="258"/>
            <ac:grpSpMk id="7" creationId="{CB0B709B-A71D-5CBA-2651-7D1BD4D4ADB1}"/>
          </ac:grpSpMkLst>
        </pc:grpChg>
        <pc:grpChg chg="mod">
          <ac:chgData name="綾乃 播本" userId="2c20719708a137ea" providerId="LiveId" clId="{0DB4BEC0-381E-4111-B097-DAA483E3C958}" dt="2024-11-07T02:47:44.724" v="380"/>
          <ac:grpSpMkLst>
            <pc:docMk/>
            <pc:sldMk cId="1897968126" sldId="258"/>
            <ac:grpSpMk id="8" creationId="{DD3C1A72-841E-AFA6-004C-A09639C83993}"/>
          </ac:grpSpMkLst>
        </pc:grpChg>
        <pc:grpChg chg="mod">
          <ac:chgData name="綾乃 播本" userId="2c20719708a137ea" providerId="LiveId" clId="{0DB4BEC0-381E-4111-B097-DAA483E3C958}" dt="2024-11-07T02:47:44.724" v="380"/>
          <ac:grpSpMkLst>
            <pc:docMk/>
            <pc:sldMk cId="1897968126" sldId="258"/>
            <ac:grpSpMk id="9" creationId="{355A72E7-BAA0-4E4E-9AF9-0E6AFA3A492B}"/>
          </ac:grpSpMkLst>
        </pc:grpChg>
        <pc:picChg chg="add del mod ord">
          <ac:chgData name="綾乃 播本" userId="2c20719708a137ea" providerId="LiveId" clId="{0DB4BEC0-381E-4111-B097-DAA483E3C958}" dt="2024-11-07T02:44:25.420" v="257" actId="478"/>
          <ac:picMkLst>
            <pc:docMk/>
            <pc:sldMk cId="1897968126" sldId="258"/>
            <ac:picMk id="3" creationId="{F457405D-C527-F1E5-437A-A0DA87D20544}"/>
          </ac:picMkLst>
        </pc:picChg>
        <pc:picChg chg="add mod ord">
          <ac:chgData name="綾乃 播本" userId="2c20719708a137ea" providerId="LiveId" clId="{0DB4BEC0-381E-4111-B097-DAA483E3C958}" dt="2024-11-07T02:44:32.238" v="259" actId="167"/>
          <ac:picMkLst>
            <pc:docMk/>
            <pc:sldMk cId="1897968126" sldId="258"/>
            <ac:picMk id="4" creationId="{F452B182-FE62-6484-8111-12E9E680D8C6}"/>
          </ac:picMkLst>
        </pc:picChg>
        <pc:picChg chg="del">
          <ac:chgData name="綾乃 播本" userId="2c20719708a137ea" providerId="LiveId" clId="{0DB4BEC0-381E-4111-B097-DAA483E3C958}" dt="2024-11-07T02:35:13.580" v="117" actId="478"/>
          <ac:picMkLst>
            <pc:docMk/>
            <pc:sldMk cId="1897968126" sldId="258"/>
            <ac:picMk id="19" creationId="{345EFAF8-D80C-1F1B-BDCD-903A1F59BBCF}"/>
          </ac:picMkLst>
        </pc:picChg>
        <pc:picChg chg="del">
          <ac:chgData name="綾乃 播本" userId="2c20719708a137ea" providerId="LiveId" clId="{0DB4BEC0-381E-4111-B097-DAA483E3C958}" dt="2024-11-07T02:47:47.510" v="381" actId="478"/>
          <ac:picMkLst>
            <pc:docMk/>
            <pc:sldMk cId="1897968126" sldId="258"/>
            <ac:picMk id="22" creationId="{BDD770B3-876D-D15B-A874-11F33FD8E2D1}"/>
          </ac:picMkLst>
        </pc:picChg>
      </pc:sldChg>
      <pc:sldChg chg="addSp delSp modSp mod">
        <pc:chgData name="綾乃 播本" userId="2c20719708a137ea" providerId="LiveId" clId="{0DB4BEC0-381E-4111-B097-DAA483E3C958}" dt="2024-11-07T03:55:41.467" v="705" actId="207"/>
        <pc:sldMkLst>
          <pc:docMk/>
          <pc:sldMk cId="2300117258" sldId="259"/>
        </pc:sldMkLst>
        <pc:spChg chg="mod">
          <ac:chgData name="綾乃 播本" userId="2c20719708a137ea" providerId="LiveId" clId="{0DB4BEC0-381E-4111-B097-DAA483E3C958}" dt="2024-11-07T03:55:41.467" v="705" actId="207"/>
          <ac:spMkLst>
            <pc:docMk/>
            <pc:sldMk cId="2300117258" sldId="259"/>
            <ac:spMk id="5" creationId="{86E98FA6-339B-7348-444F-ED7E2FFDA1AD}"/>
          </ac:spMkLst>
        </pc:spChg>
        <pc:spChg chg="mod">
          <ac:chgData name="綾乃 播本" userId="2c20719708a137ea" providerId="LiveId" clId="{0DB4BEC0-381E-4111-B097-DAA483E3C958}" dt="2024-11-07T02:48:19.159" v="388" actId="207"/>
          <ac:spMkLst>
            <pc:docMk/>
            <pc:sldMk cId="2300117258" sldId="259"/>
            <ac:spMk id="11" creationId="{12A4445F-DA6B-D6AB-90A8-C0D2731B00F9}"/>
          </ac:spMkLst>
        </pc:spChg>
        <pc:spChg chg="mod">
          <ac:chgData name="綾乃 播本" userId="2c20719708a137ea" providerId="LiveId" clId="{0DB4BEC0-381E-4111-B097-DAA483E3C958}" dt="2024-11-07T02:48:22.795" v="389" actId="207"/>
          <ac:spMkLst>
            <pc:docMk/>
            <pc:sldMk cId="2300117258" sldId="259"/>
            <ac:spMk id="14" creationId="{2D4375F0-5359-79F4-F1A5-335CFE884579}"/>
          </ac:spMkLst>
        </pc:spChg>
        <pc:spChg chg="mod">
          <ac:chgData name="綾乃 播本" userId="2c20719708a137ea" providerId="LiveId" clId="{0DB4BEC0-381E-4111-B097-DAA483E3C958}" dt="2024-11-07T02:48:26.572" v="390" actId="207"/>
          <ac:spMkLst>
            <pc:docMk/>
            <pc:sldMk cId="2300117258" sldId="259"/>
            <ac:spMk id="15" creationId="{579CBC9D-35F6-7D62-5CBB-34B50AFF1E0C}"/>
          </ac:spMkLst>
        </pc:spChg>
        <pc:spChg chg="mod">
          <ac:chgData name="綾乃 播本" userId="2c20719708a137ea" providerId="LiveId" clId="{0DB4BEC0-381E-4111-B097-DAA483E3C958}" dt="2024-11-07T02:48:31.008" v="391" actId="207"/>
          <ac:spMkLst>
            <pc:docMk/>
            <pc:sldMk cId="2300117258" sldId="259"/>
            <ac:spMk id="16" creationId="{9AB7801A-F91D-D4F2-63FA-852515B1A46E}"/>
          </ac:spMkLst>
        </pc:spChg>
        <pc:spChg chg="mod">
          <ac:chgData name="綾乃 播本" userId="2c20719708a137ea" providerId="LiveId" clId="{0DB4BEC0-381E-4111-B097-DAA483E3C958}" dt="2024-11-07T02:48:09.823" v="386"/>
          <ac:spMkLst>
            <pc:docMk/>
            <pc:sldMk cId="2300117258" sldId="259"/>
            <ac:spMk id="21" creationId="{849A3EFA-8252-D58D-7E47-4D42ED423A62}"/>
          </ac:spMkLst>
        </pc:spChg>
        <pc:spChg chg="mod">
          <ac:chgData name="綾乃 播本" userId="2c20719708a137ea" providerId="LiveId" clId="{0DB4BEC0-381E-4111-B097-DAA483E3C958}" dt="2024-11-07T02:48:09.823" v="386"/>
          <ac:spMkLst>
            <pc:docMk/>
            <pc:sldMk cId="2300117258" sldId="259"/>
            <ac:spMk id="23" creationId="{BF984853-49E2-5614-A1D1-76B1D95845F2}"/>
          </ac:spMkLst>
        </pc:spChg>
        <pc:spChg chg="mod">
          <ac:chgData name="綾乃 播本" userId="2c20719708a137ea" providerId="LiveId" clId="{0DB4BEC0-381E-4111-B097-DAA483E3C958}" dt="2024-11-07T02:48:09.823" v="386"/>
          <ac:spMkLst>
            <pc:docMk/>
            <pc:sldMk cId="2300117258" sldId="259"/>
            <ac:spMk id="24" creationId="{5A23A45F-89AA-953C-5494-68932B8101BA}"/>
          </ac:spMkLst>
        </pc:spChg>
        <pc:spChg chg="mod">
          <ac:chgData name="綾乃 播本" userId="2c20719708a137ea" providerId="LiveId" clId="{0DB4BEC0-381E-4111-B097-DAA483E3C958}" dt="2024-11-07T02:48:09.823" v="386"/>
          <ac:spMkLst>
            <pc:docMk/>
            <pc:sldMk cId="2300117258" sldId="259"/>
            <ac:spMk id="25" creationId="{1A031B3E-820B-AA5C-F3E9-0D9832FF362A}"/>
          </ac:spMkLst>
        </pc:spChg>
        <pc:spChg chg="mod">
          <ac:chgData name="綾乃 播本" userId="2c20719708a137ea" providerId="LiveId" clId="{0DB4BEC0-381E-4111-B097-DAA483E3C958}" dt="2024-11-07T02:48:09.823" v="386"/>
          <ac:spMkLst>
            <pc:docMk/>
            <pc:sldMk cId="2300117258" sldId="259"/>
            <ac:spMk id="26" creationId="{B2C4DACB-484B-0A98-ABC1-4E7FE22587A8}"/>
          </ac:spMkLst>
        </pc:spChg>
        <pc:spChg chg="mod">
          <ac:chgData name="綾乃 播本" userId="2c20719708a137ea" providerId="LiveId" clId="{0DB4BEC0-381E-4111-B097-DAA483E3C958}" dt="2024-11-07T02:48:09.823" v="386"/>
          <ac:spMkLst>
            <pc:docMk/>
            <pc:sldMk cId="2300117258" sldId="259"/>
            <ac:spMk id="27" creationId="{CF80AFD0-5675-D829-0837-90FA50F5507B}"/>
          </ac:spMkLst>
        </pc:spChg>
        <pc:spChg chg="mod">
          <ac:chgData name="綾乃 播本" userId="2c20719708a137ea" providerId="LiveId" clId="{0DB4BEC0-381E-4111-B097-DAA483E3C958}" dt="2024-11-07T02:48:09.823" v="386"/>
          <ac:spMkLst>
            <pc:docMk/>
            <pc:sldMk cId="2300117258" sldId="259"/>
            <ac:spMk id="28" creationId="{85F818F1-4302-8761-BFFF-90A184A3754A}"/>
          </ac:spMkLst>
        </pc:spChg>
        <pc:spChg chg="mod">
          <ac:chgData name="綾乃 播本" userId="2c20719708a137ea" providerId="LiveId" clId="{0DB4BEC0-381E-4111-B097-DAA483E3C958}" dt="2024-11-07T02:48:09.823" v="386"/>
          <ac:spMkLst>
            <pc:docMk/>
            <pc:sldMk cId="2300117258" sldId="259"/>
            <ac:spMk id="29" creationId="{01AE7672-8300-662C-AFEA-5EC9D3FAE6D3}"/>
          </ac:spMkLst>
        </pc:spChg>
        <pc:grpChg chg="add mod">
          <ac:chgData name="綾乃 播本" userId="2c20719708a137ea" providerId="LiveId" clId="{0DB4BEC0-381E-4111-B097-DAA483E3C958}" dt="2024-11-07T02:48:09.823" v="386"/>
          <ac:grpSpMkLst>
            <pc:docMk/>
            <pc:sldMk cId="2300117258" sldId="259"/>
            <ac:grpSpMk id="13" creationId="{AE737425-D324-C4B7-5773-1C9BE3626436}"/>
          </ac:grpSpMkLst>
        </pc:grpChg>
        <pc:grpChg chg="mod">
          <ac:chgData name="綾乃 播本" userId="2c20719708a137ea" providerId="LiveId" clId="{0DB4BEC0-381E-4111-B097-DAA483E3C958}" dt="2024-11-07T02:48:09.823" v="386"/>
          <ac:grpSpMkLst>
            <pc:docMk/>
            <pc:sldMk cId="2300117258" sldId="259"/>
            <ac:grpSpMk id="17" creationId="{C4021C7D-6B80-4B7F-C831-86C5219B06AF}"/>
          </ac:grpSpMkLst>
        </pc:grpChg>
        <pc:grpChg chg="mod">
          <ac:chgData name="綾乃 播本" userId="2c20719708a137ea" providerId="LiveId" clId="{0DB4BEC0-381E-4111-B097-DAA483E3C958}" dt="2024-11-07T02:48:09.823" v="386"/>
          <ac:grpSpMkLst>
            <pc:docMk/>
            <pc:sldMk cId="2300117258" sldId="259"/>
            <ac:grpSpMk id="18" creationId="{3E4E6928-EA3A-CA8A-1439-ABC0C60688AB}"/>
          </ac:grpSpMkLst>
        </pc:grpChg>
        <pc:picChg chg="add del mod ord">
          <ac:chgData name="綾乃 播本" userId="2c20719708a137ea" providerId="LiveId" clId="{0DB4BEC0-381E-4111-B097-DAA483E3C958}" dt="2024-11-07T02:44:35.056" v="260" actId="478"/>
          <ac:picMkLst>
            <pc:docMk/>
            <pc:sldMk cId="2300117258" sldId="259"/>
            <ac:picMk id="3" creationId="{DE8364CB-A528-09DF-4EE3-D2254CCBA344}"/>
          </ac:picMkLst>
        </pc:picChg>
        <pc:picChg chg="add mod ord">
          <ac:chgData name="綾乃 播本" userId="2c20719708a137ea" providerId="LiveId" clId="{0DB4BEC0-381E-4111-B097-DAA483E3C958}" dt="2024-11-07T02:44:37.739" v="262" actId="167"/>
          <ac:picMkLst>
            <pc:docMk/>
            <pc:sldMk cId="2300117258" sldId="259"/>
            <ac:picMk id="9" creationId="{312C8AEA-00E3-8BCF-2CD8-88844F044837}"/>
          </ac:picMkLst>
        </pc:picChg>
        <pc:picChg chg="del">
          <ac:chgData name="綾乃 播本" userId="2c20719708a137ea" providerId="LiveId" clId="{0DB4BEC0-381E-4111-B097-DAA483E3C958}" dt="2024-11-07T02:35:18.119" v="120" actId="478"/>
          <ac:picMkLst>
            <pc:docMk/>
            <pc:sldMk cId="2300117258" sldId="259"/>
            <ac:picMk id="19" creationId="{1293808E-2814-4C7A-FDA9-091CF3B4E0A1}"/>
          </ac:picMkLst>
        </pc:picChg>
        <pc:picChg chg="del">
          <ac:chgData name="綾乃 播本" userId="2c20719708a137ea" providerId="LiveId" clId="{0DB4BEC0-381E-4111-B097-DAA483E3C958}" dt="2024-11-07T02:48:12.042" v="387" actId="478"/>
          <ac:picMkLst>
            <pc:docMk/>
            <pc:sldMk cId="2300117258" sldId="259"/>
            <ac:picMk id="22" creationId="{7579D5EF-48D0-92AB-82C2-0BA91232C200}"/>
          </ac:picMkLst>
        </pc:picChg>
      </pc:sldChg>
      <pc:sldChg chg="addSp delSp modSp mod">
        <pc:chgData name="綾乃 播本" userId="2c20719708a137ea" providerId="LiveId" clId="{0DB4BEC0-381E-4111-B097-DAA483E3C958}" dt="2024-11-07T02:49:36.538" v="408" actId="207"/>
        <pc:sldMkLst>
          <pc:docMk/>
          <pc:sldMk cId="1357098544" sldId="260"/>
        </pc:sldMkLst>
        <pc:spChg chg="mod">
          <ac:chgData name="綾乃 播本" userId="2c20719708a137ea" providerId="LiveId" clId="{0DB4BEC0-381E-4111-B097-DAA483E3C958}" dt="2024-11-07T02:49:25.557" v="406" actId="207"/>
          <ac:spMkLst>
            <pc:docMk/>
            <pc:sldMk cId="1357098544" sldId="260"/>
            <ac:spMk id="11" creationId="{3BC808CA-D803-BCE4-92E3-7B81575C004A}"/>
          </ac:spMkLst>
        </pc:spChg>
        <pc:spChg chg="mod">
          <ac:chgData name="綾乃 播本" userId="2c20719708a137ea" providerId="LiveId" clId="{0DB4BEC0-381E-4111-B097-DAA483E3C958}" dt="2024-11-07T02:49:19.570" v="404"/>
          <ac:spMkLst>
            <pc:docMk/>
            <pc:sldMk cId="1357098544" sldId="260"/>
            <ac:spMk id="12" creationId="{4E9623CB-346B-CAAD-C032-222E3EF15605}"/>
          </ac:spMkLst>
        </pc:spChg>
        <pc:spChg chg="mod">
          <ac:chgData name="綾乃 播本" userId="2c20719708a137ea" providerId="LiveId" clId="{0DB4BEC0-381E-4111-B097-DAA483E3C958}" dt="2024-11-07T02:49:19.570" v="404"/>
          <ac:spMkLst>
            <pc:docMk/>
            <pc:sldMk cId="1357098544" sldId="260"/>
            <ac:spMk id="13" creationId="{5DD658CA-1C0D-45D8-236F-59C9F9354B18}"/>
          </ac:spMkLst>
        </pc:spChg>
        <pc:spChg chg="mod">
          <ac:chgData name="綾乃 播本" userId="2c20719708a137ea" providerId="LiveId" clId="{0DB4BEC0-381E-4111-B097-DAA483E3C958}" dt="2024-11-07T02:49:36.538" v="408" actId="207"/>
          <ac:spMkLst>
            <pc:docMk/>
            <pc:sldMk cId="1357098544" sldId="260"/>
            <ac:spMk id="14" creationId="{0968E30C-B876-C5CE-5703-B9B05E93CCB1}"/>
          </ac:spMkLst>
        </pc:spChg>
        <pc:spChg chg="mod">
          <ac:chgData name="綾乃 播本" userId="2c20719708a137ea" providerId="LiveId" clId="{0DB4BEC0-381E-4111-B097-DAA483E3C958}" dt="2024-11-07T02:49:19.570" v="404"/>
          <ac:spMkLst>
            <pc:docMk/>
            <pc:sldMk cId="1357098544" sldId="260"/>
            <ac:spMk id="15" creationId="{6CF9DD3A-4211-573D-2BC3-642C36B7A81A}"/>
          </ac:spMkLst>
        </pc:spChg>
        <pc:spChg chg="mod">
          <ac:chgData name="綾乃 播本" userId="2c20719708a137ea" providerId="LiveId" clId="{0DB4BEC0-381E-4111-B097-DAA483E3C958}" dt="2024-11-07T02:49:19.570" v="404"/>
          <ac:spMkLst>
            <pc:docMk/>
            <pc:sldMk cId="1357098544" sldId="260"/>
            <ac:spMk id="16" creationId="{AF333E62-C04E-F9B0-A3D0-9D3D3021C037}"/>
          </ac:spMkLst>
        </pc:spChg>
        <pc:spChg chg="mod">
          <ac:chgData name="綾乃 播本" userId="2c20719708a137ea" providerId="LiveId" clId="{0DB4BEC0-381E-4111-B097-DAA483E3C958}" dt="2024-11-07T02:49:19.570" v="404"/>
          <ac:spMkLst>
            <pc:docMk/>
            <pc:sldMk cId="1357098544" sldId="260"/>
            <ac:spMk id="17" creationId="{3690C5C2-FD60-2D20-7307-8CC2788E61B0}"/>
          </ac:spMkLst>
        </pc:spChg>
        <pc:spChg chg="mod">
          <ac:chgData name="綾乃 播本" userId="2c20719708a137ea" providerId="LiveId" clId="{0DB4BEC0-381E-4111-B097-DAA483E3C958}" dt="2024-11-07T02:49:19.570" v="404"/>
          <ac:spMkLst>
            <pc:docMk/>
            <pc:sldMk cId="1357098544" sldId="260"/>
            <ac:spMk id="18" creationId="{3D8BE92C-D5D4-CC16-53AC-51B7AD62E70C}"/>
          </ac:spMkLst>
        </pc:spChg>
        <pc:spChg chg="mod">
          <ac:chgData name="綾乃 播本" userId="2c20719708a137ea" providerId="LiveId" clId="{0DB4BEC0-381E-4111-B097-DAA483E3C958}" dt="2024-11-07T02:49:19.570" v="404"/>
          <ac:spMkLst>
            <pc:docMk/>
            <pc:sldMk cId="1357098544" sldId="260"/>
            <ac:spMk id="21" creationId="{E388CC25-A240-F22D-98C7-4F4B63982910}"/>
          </ac:spMkLst>
        </pc:spChg>
        <pc:spChg chg="mod">
          <ac:chgData name="綾乃 播本" userId="2c20719708a137ea" providerId="LiveId" clId="{0DB4BEC0-381E-4111-B097-DAA483E3C958}" dt="2024-11-07T02:49:19.570" v="404"/>
          <ac:spMkLst>
            <pc:docMk/>
            <pc:sldMk cId="1357098544" sldId="260"/>
            <ac:spMk id="23" creationId="{15DC5017-A099-8751-4BB9-0E14CC3F4CBF}"/>
          </ac:spMkLst>
        </pc:spChg>
        <pc:grpChg chg="add mod">
          <ac:chgData name="綾乃 播本" userId="2c20719708a137ea" providerId="LiveId" clId="{0DB4BEC0-381E-4111-B097-DAA483E3C958}" dt="2024-11-07T02:49:19.570" v="404"/>
          <ac:grpSpMkLst>
            <pc:docMk/>
            <pc:sldMk cId="1357098544" sldId="260"/>
            <ac:grpSpMk id="7" creationId="{39F7F522-D8DF-6F10-B846-0593B48F81FC}"/>
          </ac:grpSpMkLst>
        </pc:grpChg>
        <pc:grpChg chg="mod">
          <ac:chgData name="綾乃 播本" userId="2c20719708a137ea" providerId="LiveId" clId="{0DB4BEC0-381E-4111-B097-DAA483E3C958}" dt="2024-11-07T02:49:19.570" v="404"/>
          <ac:grpSpMkLst>
            <pc:docMk/>
            <pc:sldMk cId="1357098544" sldId="260"/>
            <ac:grpSpMk id="8" creationId="{A6DC5BEE-2C77-F0BD-046D-6F9E66B723E8}"/>
          </ac:grpSpMkLst>
        </pc:grpChg>
        <pc:grpChg chg="mod">
          <ac:chgData name="綾乃 播本" userId="2c20719708a137ea" providerId="LiveId" clId="{0DB4BEC0-381E-4111-B097-DAA483E3C958}" dt="2024-11-07T02:49:19.570" v="404"/>
          <ac:grpSpMkLst>
            <pc:docMk/>
            <pc:sldMk cId="1357098544" sldId="260"/>
            <ac:grpSpMk id="9" creationId="{EC4E7617-F013-1BA9-833E-290D9602A41C}"/>
          </ac:grpSpMkLst>
        </pc:grpChg>
        <pc:picChg chg="add del mod ord">
          <ac:chgData name="綾乃 播本" userId="2c20719708a137ea" providerId="LiveId" clId="{0DB4BEC0-381E-4111-B097-DAA483E3C958}" dt="2024-11-07T02:45:15.503" v="288" actId="478"/>
          <ac:picMkLst>
            <pc:docMk/>
            <pc:sldMk cId="1357098544" sldId="260"/>
            <ac:picMk id="3" creationId="{24F946F0-9017-DB39-5890-6E0CE3FAA066}"/>
          </ac:picMkLst>
        </pc:picChg>
        <pc:picChg chg="add mod ord">
          <ac:chgData name="綾乃 播本" userId="2c20719708a137ea" providerId="LiveId" clId="{0DB4BEC0-381E-4111-B097-DAA483E3C958}" dt="2024-11-07T02:45:17.619" v="290" actId="167"/>
          <ac:picMkLst>
            <pc:docMk/>
            <pc:sldMk cId="1357098544" sldId="260"/>
            <ac:picMk id="5" creationId="{970F5179-B8CA-02C1-B01F-584FE9076A38}"/>
          </ac:picMkLst>
        </pc:picChg>
        <pc:picChg chg="del">
          <ac:chgData name="綾乃 播本" userId="2c20719708a137ea" providerId="LiveId" clId="{0DB4BEC0-381E-4111-B097-DAA483E3C958}" dt="2024-11-07T02:35:31.315" v="129" actId="478"/>
          <ac:picMkLst>
            <pc:docMk/>
            <pc:sldMk cId="1357098544" sldId="260"/>
            <ac:picMk id="19" creationId="{3089D3A9-3593-283E-6B5D-D83A9C663A75}"/>
          </ac:picMkLst>
        </pc:picChg>
        <pc:picChg chg="del">
          <ac:chgData name="綾乃 播本" userId="2c20719708a137ea" providerId="LiveId" clId="{0DB4BEC0-381E-4111-B097-DAA483E3C958}" dt="2024-11-07T02:49:22.032" v="405" actId="478"/>
          <ac:picMkLst>
            <pc:docMk/>
            <pc:sldMk cId="1357098544" sldId="260"/>
            <ac:picMk id="22" creationId="{3D069F5B-F546-2083-6060-0B4E7EF3C9BA}"/>
          </ac:picMkLst>
        </pc:picChg>
      </pc:sldChg>
      <pc:sldChg chg="addSp delSp modSp mod">
        <pc:chgData name="綾乃 播本" userId="2c20719708a137ea" providerId="LiveId" clId="{0DB4BEC0-381E-4111-B097-DAA483E3C958}" dt="2024-11-07T02:48:52.260" v="396" actId="207"/>
        <pc:sldMkLst>
          <pc:docMk/>
          <pc:sldMk cId="3144081667" sldId="261"/>
        </pc:sldMkLst>
        <pc:spChg chg="mod">
          <ac:chgData name="綾乃 播本" userId="2c20719708a137ea" providerId="LiveId" clId="{0DB4BEC0-381E-4111-B097-DAA483E3C958}" dt="2024-11-07T02:48:44.335" v="394" actId="207"/>
          <ac:spMkLst>
            <pc:docMk/>
            <pc:sldMk cId="3144081667" sldId="261"/>
            <ac:spMk id="11" creationId="{19C8F917-73E1-3A11-12AD-676D9E9097CB}"/>
          </ac:spMkLst>
        </pc:spChg>
        <pc:spChg chg="mod">
          <ac:chgData name="綾乃 播本" userId="2c20719708a137ea" providerId="LiveId" clId="{0DB4BEC0-381E-4111-B097-DAA483E3C958}" dt="2024-11-07T02:48:52.260" v="396" actId="207"/>
          <ac:spMkLst>
            <pc:docMk/>
            <pc:sldMk cId="3144081667" sldId="261"/>
            <ac:spMk id="13" creationId="{98DB6478-C8D5-DC6B-1E17-81D2449C59C6}"/>
          </ac:spMkLst>
        </pc:spChg>
        <pc:spChg chg="mod">
          <ac:chgData name="綾乃 播本" userId="2c20719708a137ea" providerId="LiveId" clId="{0DB4BEC0-381E-4111-B097-DAA483E3C958}" dt="2024-11-07T02:48:47.971" v="395" actId="207"/>
          <ac:spMkLst>
            <pc:docMk/>
            <pc:sldMk cId="3144081667" sldId="261"/>
            <ac:spMk id="14" creationId="{FB5115AA-3C58-815A-3553-31E1AA71CAF0}"/>
          </ac:spMkLst>
        </pc:spChg>
        <pc:spChg chg="mod">
          <ac:chgData name="綾乃 播本" userId="2c20719708a137ea" providerId="LiveId" clId="{0DB4BEC0-381E-4111-B097-DAA483E3C958}" dt="2024-11-07T02:48:38.243" v="392"/>
          <ac:spMkLst>
            <pc:docMk/>
            <pc:sldMk cId="3144081667" sldId="261"/>
            <ac:spMk id="15" creationId="{20887496-8FC4-C386-F986-DB16123866DD}"/>
          </ac:spMkLst>
        </pc:spChg>
        <pc:spChg chg="mod">
          <ac:chgData name="綾乃 播本" userId="2c20719708a137ea" providerId="LiveId" clId="{0DB4BEC0-381E-4111-B097-DAA483E3C958}" dt="2024-11-07T02:48:38.243" v="392"/>
          <ac:spMkLst>
            <pc:docMk/>
            <pc:sldMk cId="3144081667" sldId="261"/>
            <ac:spMk id="16" creationId="{34CDC747-13C6-A5E7-F97C-E095C2DE611B}"/>
          </ac:spMkLst>
        </pc:spChg>
        <pc:spChg chg="mod">
          <ac:chgData name="綾乃 播本" userId="2c20719708a137ea" providerId="LiveId" clId="{0DB4BEC0-381E-4111-B097-DAA483E3C958}" dt="2024-11-07T02:48:38.243" v="392"/>
          <ac:spMkLst>
            <pc:docMk/>
            <pc:sldMk cId="3144081667" sldId="261"/>
            <ac:spMk id="21" creationId="{FAA8E9BD-73B6-6AB6-A64D-8D9E3C0F37EB}"/>
          </ac:spMkLst>
        </pc:spChg>
        <pc:spChg chg="mod">
          <ac:chgData name="綾乃 播本" userId="2c20719708a137ea" providerId="LiveId" clId="{0DB4BEC0-381E-4111-B097-DAA483E3C958}" dt="2024-11-07T02:48:38.243" v="392"/>
          <ac:spMkLst>
            <pc:docMk/>
            <pc:sldMk cId="3144081667" sldId="261"/>
            <ac:spMk id="23" creationId="{44FD1BFC-55E0-41DF-0467-343B367B844B}"/>
          </ac:spMkLst>
        </pc:spChg>
        <pc:spChg chg="mod">
          <ac:chgData name="綾乃 播本" userId="2c20719708a137ea" providerId="LiveId" clId="{0DB4BEC0-381E-4111-B097-DAA483E3C958}" dt="2024-11-07T02:48:38.243" v="392"/>
          <ac:spMkLst>
            <pc:docMk/>
            <pc:sldMk cId="3144081667" sldId="261"/>
            <ac:spMk id="24" creationId="{3F83F877-1C26-5866-6951-0136B5365F6E}"/>
          </ac:spMkLst>
        </pc:spChg>
        <pc:spChg chg="mod">
          <ac:chgData name="綾乃 播本" userId="2c20719708a137ea" providerId="LiveId" clId="{0DB4BEC0-381E-4111-B097-DAA483E3C958}" dt="2024-11-07T02:48:38.243" v="392"/>
          <ac:spMkLst>
            <pc:docMk/>
            <pc:sldMk cId="3144081667" sldId="261"/>
            <ac:spMk id="25" creationId="{64EDE892-8137-FFAC-A431-20B3B0F6CBE5}"/>
          </ac:spMkLst>
        </pc:spChg>
        <pc:spChg chg="mod">
          <ac:chgData name="綾乃 播本" userId="2c20719708a137ea" providerId="LiveId" clId="{0DB4BEC0-381E-4111-B097-DAA483E3C958}" dt="2024-11-07T02:48:38.243" v="392"/>
          <ac:spMkLst>
            <pc:docMk/>
            <pc:sldMk cId="3144081667" sldId="261"/>
            <ac:spMk id="26" creationId="{DB651AB9-E6E5-701B-DCE6-CD7FD37C1BFA}"/>
          </ac:spMkLst>
        </pc:spChg>
        <pc:spChg chg="mod">
          <ac:chgData name="綾乃 播本" userId="2c20719708a137ea" providerId="LiveId" clId="{0DB4BEC0-381E-4111-B097-DAA483E3C958}" dt="2024-11-07T02:48:38.243" v="392"/>
          <ac:spMkLst>
            <pc:docMk/>
            <pc:sldMk cId="3144081667" sldId="261"/>
            <ac:spMk id="27" creationId="{B8385E0B-148B-9BBC-3389-7F7674FA7B0B}"/>
          </ac:spMkLst>
        </pc:spChg>
        <pc:grpChg chg="add mod">
          <ac:chgData name="綾乃 播本" userId="2c20719708a137ea" providerId="LiveId" clId="{0DB4BEC0-381E-4111-B097-DAA483E3C958}" dt="2024-11-07T02:48:38.243" v="392"/>
          <ac:grpSpMkLst>
            <pc:docMk/>
            <pc:sldMk cId="3144081667" sldId="261"/>
            <ac:grpSpMk id="7" creationId="{3EFC6FE1-6898-1ACF-EDEC-72FA675FCC4B}"/>
          </ac:grpSpMkLst>
        </pc:grpChg>
        <pc:grpChg chg="mod">
          <ac:chgData name="綾乃 播本" userId="2c20719708a137ea" providerId="LiveId" clId="{0DB4BEC0-381E-4111-B097-DAA483E3C958}" dt="2024-11-07T02:48:38.243" v="392"/>
          <ac:grpSpMkLst>
            <pc:docMk/>
            <pc:sldMk cId="3144081667" sldId="261"/>
            <ac:grpSpMk id="8" creationId="{D2CBB4EE-ED94-0639-4A7F-35E089E54AE2}"/>
          </ac:grpSpMkLst>
        </pc:grpChg>
        <pc:grpChg chg="mod">
          <ac:chgData name="綾乃 播本" userId="2c20719708a137ea" providerId="LiveId" clId="{0DB4BEC0-381E-4111-B097-DAA483E3C958}" dt="2024-11-07T02:48:38.243" v="392"/>
          <ac:grpSpMkLst>
            <pc:docMk/>
            <pc:sldMk cId="3144081667" sldId="261"/>
            <ac:grpSpMk id="9" creationId="{F404768B-C0EA-5EF0-2235-4388CDB0071E}"/>
          </ac:grpSpMkLst>
        </pc:grpChg>
        <pc:picChg chg="add del mod ord">
          <ac:chgData name="綾乃 播本" userId="2c20719708a137ea" providerId="LiveId" clId="{0DB4BEC0-381E-4111-B097-DAA483E3C958}" dt="2024-11-07T02:44:41.856" v="263" actId="478"/>
          <ac:picMkLst>
            <pc:docMk/>
            <pc:sldMk cId="3144081667" sldId="261"/>
            <ac:picMk id="3" creationId="{C9F297C2-74F3-2A37-5A2A-BEF48F692198}"/>
          </ac:picMkLst>
        </pc:picChg>
        <pc:picChg chg="add mod ord">
          <ac:chgData name="綾乃 播本" userId="2c20719708a137ea" providerId="LiveId" clId="{0DB4BEC0-381E-4111-B097-DAA483E3C958}" dt="2024-11-07T02:44:44.439" v="265" actId="167"/>
          <ac:picMkLst>
            <pc:docMk/>
            <pc:sldMk cId="3144081667" sldId="261"/>
            <ac:picMk id="5" creationId="{382584BB-E313-D3EC-37CF-3C2786A8EA2E}"/>
          </ac:picMkLst>
        </pc:picChg>
        <pc:picChg chg="del">
          <ac:chgData name="綾乃 播本" userId="2c20719708a137ea" providerId="LiveId" clId="{0DB4BEC0-381E-4111-B097-DAA483E3C958}" dt="2024-11-07T02:35:22.002" v="123" actId="478"/>
          <ac:picMkLst>
            <pc:docMk/>
            <pc:sldMk cId="3144081667" sldId="261"/>
            <ac:picMk id="19" creationId="{03E546AA-44FC-FFB3-C8AC-05BA1B67FD88}"/>
          </ac:picMkLst>
        </pc:picChg>
        <pc:picChg chg="del">
          <ac:chgData name="綾乃 播本" userId="2c20719708a137ea" providerId="LiveId" clId="{0DB4BEC0-381E-4111-B097-DAA483E3C958}" dt="2024-11-07T02:48:41.146" v="393" actId="478"/>
          <ac:picMkLst>
            <pc:docMk/>
            <pc:sldMk cId="3144081667" sldId="261"/>
            <ac:picMk id="22" creationId="{00579CF7-9727-566C-701C-F99A8C09D539}"/>
          </ac:picMkLst>
        </pc:picChg>
      </pc:sldChg>
      <pc:sldChg chg="addSp delSp modSp mod">
        <pc:chgData name="綾乃 播本" userId="2c20719708a137ea" providerId="LiveId" clId="{0DB4BEC0-381E-4111-B097-DAA483E3C958}" dt="2024-11-07T02:49:16.635" v="403" actId="207"/>
        <pc:sldMkLst>
          <pc:docMk/>
          <pc:sldMk cId="3226846194" sldId="262"/>
        </pc:sldMkLst>
        <pc:spChg chg="mod">
          <ac:chgData name="綾乃 播本" userId="2c20719708a137ea" providerId="LiveId" clId="{0DB4BEC0-381E-4111-B097-DAA483E3C958}" dt="2024-11-07T02:48:59.791" v="399" actId="207"/>
          <ac:spMkLst>
            <pc:docMk/>
            <pc:sldMk cId="3226846194" sldId="262"/>
            <ac:spMk id="11" creationId="{81172392-91C8-8E6A-68F0-16111E6D4A8E}"/>
          </ac:spMkLst>
        </pc:spChg>
        <pc:spChg chg="mod">
          <ac:chgData name="綾乃 播本" userId="2c20719708a137ea" providerId="LiveId" clId="{0DB4BEC0-381E-4111-B097-DAA483E3C958}" dt="2024-11-07T02:48:54.893" v="397"/>
          <ac:spMkLst>
            <pc:docMk/>
            <pc:sldMk cId="3226846194" sldId="262"/>
            <ac:spMk id="13" creationId="{D813C6DF-2241-9828-6EE8-2878174D512F}"/>
          </ac:spMkLst>
        </pc:spChg>
        <pc:spChg chg="mod">
          <ac:chgData name="綾乃 播本" userId="2c20719708a137ea" providerId="LiveId" clId="{0DB4BEC0-381E-4111-B097-DAA483E3C958}" dt="2024-11-07T02:49:13.256" v="402" actId="207"/>
          <ac:spMkLst>
            <pc:docMk/>
            <pc:sldMk cId="3226846194" sldId="262"/>
            <ac:spMk id="14" creationId="{EDD3A1DE-7700-334D-F24C-72D29C184341}"/>
          </ac:spMkLst>
        </pc:spChg>
        <pc:spChg chg="mod">
          <ac:chgData name="綾乃 播本" userId="2c20719708a137ea" providerId="LiveId" clId="{0DB4BEC0-381E-4111-B097-DAA483E3C958}" dt="2024-11-07T02:49:09.174" v="401" actId="207"/>
          <ac:spMkLst>
            <pc:docMk/>
            <pc:sldMk cId="3226846194" sldId="262"/>
            <ac:spMk id="15" creationId="{C7DD5FD8-DC74-AB70-B72B-F17456433919}"/>
          </ac:spMkLst>
        </pc:spChg>
        <pc:spChg chg="mod">
          <ac:chgData name="綾乃 播本" userId="2c20719708a137ea" providerId="LiveId" clId="{0DB4BEC0-381E-4111-B097-DAA483E3C958}" dt="2024-11-07T02:49:16.635" v="403" actId="207"/>
          <ac:spMkLst>
            <pc:docMk/>
            <pc:sldMk cId="3226846194" sldId="262"/>
            <ac:spMk id="16" creationId="{A8C8397B-E5C0-3700-6D62-0087A19BC530}"/>
          </ac:spMkLst>
        </pc:spChg>
        <pc:spChg chg="mod">
          <ac:chgData name="綾乃 播本" userId="2c20719708a137ea" providerId="LiveId" clId="{0DB4BEC0-381E-4111-B097-DAA483E3C958}" dt="2024-11-07T02:48:54.893" v="397"/>
          <ac:spMkLst>
            <pc:docMk/>
            <pc:sldMk cId="3226846194" sldId="262"/>
            <ac:spMk id="17" creationId="{71CD3CE3-3DAD-B7F7-FCA5-2C96DBB29A05}"/>
          </ac:spMkLst>
        </pc:spChg>
        <pc:spChg chg="mod">
          <ac:chgData name="綾乃 播本" userId="2c20719708a137ea" providerId="LiveId" clId="{0DB4BEC0-381E-4111-B097-DAA483E3C958}" dt="2024-11-07T02:48:54.893" v="397"/>
          <ac:spMkLst>
            <pc:docMk/>
            <pc:sldMk cId="3226846194" sldId="262"/>
            <ac:spMk id="18" creationId="{06218F73-37C9-3CC9-0507-A7B6974E74A3}"/>
          </ac:spMkLst>
        </pc:spChg>
        <pc:spChg chg="mod">
          <ac:chgData name="綾乃 播本" userId="2c20719708a137ea" providerId="LiveId" clId="{0DB4BEC0-381E-4111-B097-DAA483E3C958}" dt="2024-11-07T02:48:54.893" v="397"/>
          <ac:spMkLst>
            <pc:docMk/>
            <pc:sldMk cId="3226846194" sldId="262"/>
            <ac:spMk id="21" creationId="{11BCC9A6-B4F6-031E-4FB9-29CFCE829FE0}"/>
          </ac:spMkLst>
        </pc:spChg>
        <pc:spChg chg="mod">
          <ac:chgData name="綾乃 播本" userId="2c20719708a137ea" providerId="LiveId" clId="{0DB4BEC0-381E-4111-B097-DAA483E3C958}" dt="2024-11-07T02:48:54.893" v="397"/>
          <ac:spMkLst>
            <pc:docMk/>
            <pc:sldMk cId="3226846194" sldId="262"/>
            <ac:spMk id="23" creationId="{C206E948-6047-9C9E-BB22-56A3CC1F3487}"/>
          </ac:spMkLst>
        </pc:spChg>
        <pc:spChg chg="mod">
          <ac:chgData name="綾乃 播本" userId="2c20719708a137ea" providerId="LiveId" clId="{0DB4BEC0-381E-4111-B097-DAA483E3C958}" dt="2024-11-07T02:48:54.893" v="397"/>
          <ac:spMkLst>
            <pc:docMk/>
            <pc:sldMk cId="3226846194" sldId="262"/>
            <ac:spMk id="24" creationId="{19B377FF-E33E-8C84-8BF3-D73C22CB6DC4}"/>
          </ac:spMkLst>
        </pc:spChg>
        <pc:spChg chg="mod">
          <ac:chgData name="綾乃 播本" userId="2c20719708a137ea" providerId="LiveId" clId="{0DB4BEC0-381E-4111-B097-DAA483E3C958}" dt="2024-11-07T02:48:54.893" v="397"/>
          <ac:spMkLst>
            <pc:docMk/>
            <pc:sldMk cId="3226846194" sldId="262"/>
            <ac:spMk id="25" creationId="{187512F9-E18A-7EF1-8DEA-200169614FB6}"/>
          </ac:spMkLst>
        </pc:spChg>
        <pc:spChg chg="mod">
          <ac:chgData name="綾乃 播本" userId="2c20719708a137ea" providerId="LiveId" clId="{0DB4BEC0-381E-4111-B097-DAA483E3C958}" dt="2024-11-07T02:48:54.893" v="397"/>
          <ac:spMkLst>
            <pc:docMk/>
            <pc:sldMk cId="3226846194" sldId="262"/>
            <ac:spMk id="26" creationId="{984C26E0-6580-5F9A-F4EC-05D112C240C9}"/>
          </ac:spMkLst>
        </pc:spChg>
        <pc:grpChg chg="add mod">
          <ac:chgData name="綾乃 播本" userId="2c20719708a137ea" providerId="LiveId" clId="{0DB4BEC0-381E-4111-B097-DAA483E3C958}" dt="2024-11-07T02:48:54.893" v="397"/>
          <ac:grpSpMkLst>
            <pc:docMk/>
            <pc:sldMk cId="3226846194" sldId="262"/>
            <ac:grpSpMk id="8" creationId="{6BAEE958-9C8D-7163-10A6-638D95FED097}"/>
          </ac:grpSpMkLst>
        </pc:grpChg>
        <pc:grpChg chg="mod">
          <ac:chgData name="綾乃 播本" userId="2c20719708a137ea" providerId="LiveId" clId="{0DB4BEC0-381E-4111-B097-DAA483E3C958}" dt="2024-11-07T02:48:54.893" v="397"/>
          <ac:grpSpMkLst>
            <pc:docMk/>
            <pc:sldMk cId="3226846194" sldId="262"/>
            <ac:grpSpMk id="9" creationId="{1CAD7870-5504-2429-C1D6-B565BE0CEC13}"/>
          </ac:grpSpMkLst>
        </pc:grpChg>
        <pc:grpChg chg="mod">
          <ac:chgData name="綾乃 播本" userId="2c20719708a137ea" providerId="LiveId" clId="{0DB4BEC0-381E-4111-B097-DAA483E3C958}" dt="2024-11-07T02:48:54.893" v="397"/>
          <ac:grpSpMkLst>
            <pc:docMk/>
            <pc:sldMk cId="3226846194" sldId="262"/>
            <ac:grpSpMk id="12" creationId="{482E3439-11FF-912F-59AF-EC0A7949C4C0}"/>
          </ac:grpSpMkLst>
        </pc:grpChg>
        <pc:picChg chg="add del mod ord">
          <ac:chgData name="綾乃 播本" userId="2c20719708a137ea" providerId="LiveId" clId="{0DB4BEC0-381E-4111-B097-DAA483E3C958}" dt="2024-11-07T02:45:11.234" v="285" actId="478"/>
          <ac:picMkLst>
            <pc:docMk/>
            <pc:sldMk cId="3226846194" sldId="262"/>
            <ac:picMk id="3" creationId="{9CEA945E-5B32-ED24-E605-EE5A25DDD219}"/>
          </ac:picMkLst>
        </pc:picChg>
        <pc:picChg chg="add mod ord">
          <ac:chgData name="綾乃 播本" userId="2c20719708a137ea" providerId="LiveId" clId="{0DB4BEC0-381E-4111-B097-DAA483E3C958}" dt="2024-11-07T02:45:13.556" v="287" actId="167"/>
          <ac:picMkLst>
            <pc:docMk/>
            <pc:sldMk cId="3226846194" sldId="262"/>
            <ac:picMk id="7" creationId="{7B632531-85A2-AB89-E99C-8FA93F294589}"/>
          </ac:picMkLst>
        </pc:picChg>
        <pc:picChg chg="del">
          <ac:chgData name="綾乃 播本" userId="2c20719708a137ea" providerId="LiveId" clId="{0DB4BEC0-381E-4111-B097-DAA483E3C958}" dt="2024-11-07T02:35:26.452" v="126" actId="478"/>
          <ac:picMkLst>
            <pc:docMk/>
            <pc:sldMk cId="3226846194" sldId="262"/>
            <ac:picMk id="19" creationId="{53980501-78EC-A946-551E-504AC1D0D20C}"/>
          </ac:picMkLst>
        </pc:picChg>
        <pc:picChg chg="del">
          <ac:chgData name="綾乃 播本" userId="2c20719708a137ea" providerId="LiveId" clId="{0DB4BEC0-381E-4111-B097-DAA483E3C958}" dt="2024-11-07T02:48:56.189" v="398" actId="478"/>
          <ac:picMkLst>
            <pc:docMk/>
            <pc:sldMk cId="3226846194" sldId="262"/>
            <ac:picMk id="22" creationId="{B1B5AEFD-3844-53FD-E2C5-85BA6EFDCA37}"/>
          </ac:picMkLst>
        </pc:picChg>
      </pc:sldChg>
      <pc:sldChg chg="addSp delSp modSp mod">
        <pc:chgData name="綾乃 播本" userId="2c20719708a137ea" providerId="LiveId" clId="{0DB4BEC0-381E-4111-B097-DAA483E3C958}" dt="2024-11-07T02:49:56.356" v="414" actId="207"/>
        <pc:sldMkLst>
          <pc:docMk/>
          <pc:sldMk cId="560306867" sldId="263"/>
        </pc:sldMkLst>
        <pc:spChg chg="mod">
          <ac:chgData name="綾乃 播本" userId="2c20719708a137ea" providerId="LiveId" clId="{0DB4BEC0-381E-4111-B097-DAA483E3C958}" dt="2024-11-07T02:49:45.273" v="411" actId="207"/>
          <ac:spMkLst>
            <pc:docMk/>
            <pc:sldMk cId="560306867" sldId="263"/>
            <ac:spMk id="11" creationId="{695639C8-7C4D-C5D0-76C8-CF6ADFE5C070}"/>
          </ac:spMkLst>
        </pc:spChg>
        <pc:spChg chg="mod">
          <ac:chgData name="綾乃 播本" userId="2c20719708a137ea" providerId="LiveId" clId="{0DB4BEC0-381E-4111-B097-DAA483E3C958}" dt="2024-11-07T02:49:49.552" v="412" actId="207"/>
          <ac:spMkLst>
            <pc:docMk/>
            <pc:sldMk cId="560306867" sldId="263"/>
            <ac:spMk id="14" creationId="{3DF01206-9A63-46BF-2BAC-0E38BCDD470B}"/>
          </ac:spMkLst>
        </pc:spChg>
        <pc:spChg chg="mod">
          <ac:chgData name="綾乃 播本" userId="2c20719708a137ea" providerId="LiveId" clId="{0DB4BEC0-381E-4111-B097-DAA483E3C958}" dt="2024-11-07T02:49:53.298" v="413" actId="207"/>
          <ac:spMkLst>
            <pc:docMk/>
            <pc:sldMk cId="560306867" sldId="263"/>
            <ac:spMk id="15" creationId="{8B49BD97-93B9-0B25-979E-BBAF914E7AF1}"/>
          </ac:spMkLst>
        </pc:spChg>
        <pc:spChg chg="mod">
          <ac:chgData name="綾乃 播本" userId="2c20719708a137ea" providerId="LiveId" clId="{0DB4BEC0-381E-4111-B097-DAA483E3C958}" dt="2024-11-07T02:49:56.356" v="414" actId="207"/>
          <ac:spMkLst>
            <pc:docMk/>
            <pc:sldMk cId="560306867" sldId="263"/>
            <ac:spMk id="16" creationId="{F392399C-6F75-3C8D-F9BB-0B6E2559EF83}"/>
          </ac:spMkLst>
        </pc:spChg>
        <pc:spChg chg="mod">
          <ac:chgData name="綾乃 播本" userId="2c20719708a137ea" providerId="LiveId" clId="{0DB4BEC0-381E-4111-B097-DAA483E3C958}" dt="2024-11-07T02:49:39.489" v="409"/>
          <ac:spMkLst>
            <pc:docMk/>
            <pc:sldMk cId="560306867" sldId="263"/>
            <ac:spMk id="17" creationId="{601DC08A-013F-3693-A182-8D2964503679}"/>
          </ac:spMkLst>
        </pc:spChg>
        <pc:spChg chg="mod">
          <ac:chgData name="綾乃 播本" userId="2c20719708a137ea" providerId="LiveId" clId="{0DB4BEC0-381E-4111-B097-DAA483E3C958}" dt="2024-11-07T02:49:39.489" v="409"/>
          <ac:spMkLst>
            <pc:docMk/>
            <pc:sldMk cId="560306867" sldId="263"/>
            <ac:spMk id="18" creationId="{82824F4C-9FD2-2182-3029-2042D2E4C727}"/>
          </ac:spMkLst>
        </pc:spChg>
        <pc:spChg chg="mod">
          <ac:chgData name="綾乃 播本" userId="2c20719708a137ea" providerId="LiveId" clId="{0DB4BEC0-381E-4111-B097-DAA483E3C958}" dt="2024-11-07T02:49:39.489" v="409"/>
          <ac:spMkLst>
            <pc:docMk/>
            <pc:sldMk cId="560306867" sldId="263"/>
            <ac:spMk id="21" creationId="{9421A5D7-794D-7CEA-4383-83A02FF36CDD}"/>
          </ac:spMkLst>
        </pc:spChg>
        <pc:spChg chg="mod">
          <ac:chgData name="綾乃 播本" userId="2c20719708a137ea" providerId="LiveId" clId="{0DB4BEC0-381E-4111-B097-DAA483E3C958}" dt="2024-11-07T02:49:39.489" v="409"/>
          <ac:spMkLst>
            <pc:docMk/>
            <pc:sldMk cId="560306867" sldId="263"/>
            <ac:spMk id="23" creationId="{F14F97F8-1955-7399-E527-0ABC8E551E6D}"/>
          </ac:spMkLst>
        </pc:spChg>
        <pc:spChg chg="mod">
          <ac:chgData name="綾乃 播本" userId="2c20719708a137ea" providerId="LiveId" clId="{0DB4BEC0-381E-4111-B097-DAA483E3C958}" dt="2024-11-07T02:49:39.489" v="409"/>
          <ac:spMkLst>
            <pc:docMk/>
            <pc:sldMk cId="560306867" sldId="263"/>
            <ac:spMk id="24" creationId="{DC3B8F26-94D7-7B28-D705-47DC299A161E}"/>
          </ac:spMkLst>
        </pc:spChg>
        <pc:spChg chg="mod">
          <ac:chgData name="綾乃 播本" userId="2c20719708a137ea" providerId="LiveId" clId="{0DB4BEC0-381E-4111-B097-DAA483E3C958}" dt="2024-11-07T02:49:39.489" v="409"/>
          <ac:spMkLst>
            <pc:docMk/>
            <pc:sldMk cId="560306867" sldId="263"/>
            <ac:spMk id="25" creationId="{E41C20E7-2CE6-C4DB-C49A-94CEA84FC983}"/>
          </ac:spMkLst>
        </pc:spChg>
        <pc:spChg chg="mod">
          <ac:chgData name="綾乃 播本" userId="2c20719708a137ea" providerId="LiveId" clId="{0DB4BEC0-381E-4111-B097-DAA483E3C958}" dt="2024-11-07T02:49:39.489" v="409"/>
          <ac:spMkLst>
            <pc:docMk/>
            <pc:sldMk cId="560306867" sldId="263"/>
            <ac:spMk id="26" creationId="{EE604609-241E-BB11-2964-FA459881B952}"/>
          </ac:spMkLst>
        </pc:spChg>
        <pc:spChg chg="mod">
          <ac:chgData name="綾乃 播本" userId="2c20719708a137ea" providerId="LiveId" clId="{0DB4BEC0-381E-4111-B097-DAA483E3C958}" dt="2024-11-07T02:49:39.489" v="409"/>
          <ac:spMkLst>
            <pc:docMk/>
            <pc:sldMk cId="560306867" sldId="263"/>
            <ac:spMk id="27" creationId="{0A09F8A3-E034-1A2D-C71B-693FE7461FB3}"/>
          </ac:spMkLst>
        </pc:spChg>
        <pc:grpChg chg="add mod">
          <ac:chgData name="綾乃 播本" userId="2c20719708a137ea" providerId="LiveId" clId="{0DB4BEC0-381E-4111-B097-DAA483E3C958}" dt="2024-11-07T02:49:39.489" v="409"/>
          <ac:grpSpMkLst>
            <pc:docMk/>
            <pc:sldMk cId="560306867" sldId="263"/>
            <ac:grpSpMk id="9" creationId="{8858851C-D946-5115-BF4B-73E935BDE45F}"/>
          </ac:grpSpMkLst>
        </pc:grpChg>
        <pc:grpChg chg="mod">
          <ac:chgData name="綾乃 播本" userId="2c20719708a137ea" providerId="LiveId" clId="{0DB4BEC0-381E-4111-B097-DAA483E3C958}" dt="2024-11-07T02:49:39.489" v="409"/>
          <ac:grpSpMkLst>
            <pc:docMk/>
            <pc:sldMk cId="560306867" sldId="263"/>
            <ac:grpSpMk id="12" creationId="{BC2F46A4-9AE1-4050-8EE0-41A7C620CDA6}"/>
          </ac:grpSpMkLst>
        </pc:grpChg>
        <pc:grpChg chg="mod">
          <ac:chgData name="綾乃 播本" userId="2c20719708a137ea" providerId="LiveId" clId="{0DB4BEC0-381E-4111-B097-DAA483E3C958}" dt="2024-11-07T02:49:39.489" v="409"/>
          <ac:grpSpMkLst>
            <pc:docMk/>
            <pc:sldMk cId="560306867" sldId="263"/>
            <ac:grpSpMk id="13" creationId="{00B10B4D-A4B1-7B20-BE1A-903E1D121247}"/>
          </ac:grpSpMkLst>
        </pc:grpChg>
        <pc:picChg chg="add del mod ord">
          <ac:chgData name="綾乃 播本" userId="2c20719708a137ea" providerId="LiveId" clId="{0DB4BEC0-381E-4111-B097-DAA483E3C958}" dt="2024-11-07T02:45:19.256" v="291" actId="478"/>
          <ac:picMkLst>
            <pc:docMk/>
            <pc:sldMk cId="560306867" sldId="263"/>
            <ac:picMk id="5" creationId="{896F00C9-BBD2-AE8D-69CC-4695DFF6EAAF}"/>
          </ac:picMkLst>
        </pc:picChg>
        <pc:picChg chg="add mod ord">
          <ac:chgData name="綾乃 播本" userId="2c20719708a137ea" providerId="LiveId" clId="{0DB4BEC0-381E-4111-B097-DAA483E3C958}" dt="2024-11-07T02:45:21.484" v="293" actId="167"/>
          <ac:picMkLst>
            <pc:docMk/>
            <pc:sldMk cId="560306867" sldId="263"/>
            <ac:picMk id="8" creationId="{712D8C04-D1C3-82DD-F58C-77811FA2F5D3}"/>
          </ac:picMkLst>
        </pc:picChg>
        <pc:picChg chg="del">
          <ac:chgData name="綾乃 播本" userId="2c20719708a137ea" providerId="LiveId" clId="{0DB4BEC0-381E-4111-B097-DAA483E3C958}" dt="2024-11-07T02:35:35.132" v="132" actId="478"/>
          <ac:picMkLst>
            <pc:docMk/>
            <pc:sldMk cId="560306867" sldId="263"/>
            <ac:picMk id="19" creationId="{1415052F-0F9C-F694-8FB6-92D83D962D41}"/>
          </ac:picMkLst>
        </pc:picChg>
        <pc:picChg chg="del">
          <ac:chgData name="綾乃 播本" userId="2c20719708a137ea" providerId="LiveId" clId="{0DB4BEC0-381E-4111-B097-DAA483E3C958}" dt="2024-11-07T02:49:41.839" v="410" actId="478"/>
          <ac:picMkLst>
            <pc:docMk/>
            <pc:sldMk cId="560306867" sldId="263"/>
            <ac:picMk id="22" creationId="{491F6BA3-EE20-0275-E663-1EADCAAF0F1C}"/>
          </ac:picMkLst>
        </pc:picChg>
      </pc:sldChg>
      <pc:sldChg chg="addSp delSp modSp mod">
        <pc:chgData name="綾乃 播本" userId="2c20719708a137ea" providerId="LiveId" clId="{0DB4BEC0-381E-4111-B097-DAA483E3C958}" dt="2024-11-07T02:50:11.408" v="419" actId="207"/>
        <pc:sldMkLst>
          <pc:docMk/>
          <pc:sldMk cId="2980046622" sldId="264"/>
        </pc:sldMkLst>
        <pc:spChg chg="mod">
          <ac:chgData name="綾乃 播本" userId="2c20719708a137ea" providerId="LiveId" clId="{0DB4BEC0-381E-4111-B097-DAA483E3C958}" dt="2024-11-07T02:50:04.672" v="417" actId="207"/>
          <ac:spMkLst>
            <pc:docMk/>
            <pc:sldMk cId="2980046622" sldId="264"/>
            <ac:spMk id="11" creationId="{C2C99284-1B7B-1DEF-23FC-357AC72FAC5B}"/>
          </ac:spMkLst>
        </pc:spChg>
        <pc:spChg chg="mod">
          <ac:chgData name="綾乃 播本" userId="2c20719708a137ea" providerId="LiveId" clId="{0DB4BEC0-381E-4111-B097-DAA483E3C958}" dt="2024-11-07T02:50:08.320" v="418" actId="207"/>
          <ac:spMkLst>
            <pc:docMk/>
            <pc:sldMk cId="2980046622" sldId="264"/>
            <ac:spMk id="14" creationId="{F28B2F95-F27C-FB0E-4E07-E3C580B18406}"/>
          </ac:spMkLst>
        </pc:spChg>
        <pc:spChg chg="mod">
          <ac:chgData name="綾乃 播本" userId="2c20719708a137ea" providerId="LiveId" clId="{0DB4BEC0-381E-4111-B097-DAA483E3C958}" dt="2024-11-07T02:49:59.122" v="415"/>
          <ac:spMkLst>
            <pc:docMk/>
            <pc:sldMk cId="2980046622" sldId="264"/>
            <ac:spMk id="15" creationId="{A5315E51-F6AA-3579-21F7-1610B3A53BFE}"/>
          </ac:spMkLst>
        </pc:spChg>
        <pc:spChg chg="mod">
          <ac:chgData name="綾乃 播本" userId="2c20719708a137ea" providerId="LiveId" clId="{0DB4BEC0-381E-4111-B097-DAA483E3C958}" dt="2024-11-07T02:50:11.408" v="419" actId="207"/>
          <ac:spMkLst>
            <pc:docMk/>
            <pc:sldMk cId="2980046622" sldId="264"/>
            <ac:spMk id="16" creationId="{61B28807-8708-DBBF-372A-7C565C798519}"/>
          </ac:spMkLst>
        </pc:spChg>
        <pc:spChg chg="mod">
          <ac:chgData name="綾乃 播本" userId="2c20719708a137ea" providerId="LiveId" clId="{0DB4BEC0-381E-4111-B097-DAA483E3C958}" dt="2024-11-07T02:49:59.122" v="415"/>
          <ac:spMkLst>
            <pc:docMk/>
            <pc:sldMk cId="2980046622" sldId="264"/>
            <ac:spMk id="17" creationId="{9525B4D0-31C2-AF03-3C84-AA5EC100959E}"/>
          </ac:spMkLst>
        </pc:spChg>
        <pc:spChg chg="mod">
          <ac:chgData name="綾乃 播本" userId="2c20719708a137ea" providerId="LiveId" clId="{0DB4BEC0-381E-4111-B097-DAA483E3C958}" dt="2024-11-07T02:49:59.122" v="415"/>
          <ac:spMkLst>
            <pc:docMk/>
            <pc:sldMk cId="2980046622" sldId="264"/>
            <ac:spMk id="18" creationId="{577302C8-57E9-6381-DDB9-BB701DD421D9}"/>
          </ac:spMkLst>
        </pc:spChg>
        <pc:spChg chg="add del">
          <ac:chgData name="綾乃 播本" userId="2c20719708a137ea" providerId="LiveId" clId="{0DB4BEC0-381E-4111-B097-DAA483E3C958}" dt="2024-11-07T02:45:26.185" v="295" actId="478"/>
          <ac:spMkLst>
            <pc:docMk/>
            <pc:sldMk cId="2980046622" sldId="264"/>
            <ac:spMk id="20" creationId="{E5557A1D-7F3F-8FB0-0579-C7EA30EB087D}"/>
          </ac:spMkLst>
        </pc:spChg>
        <pc:spChg chg="mod">
          <ac:chgData name="綾乃 播本" userId="2c20719708a137ea" providerId="LiveId" clId="{0DB4BEC0-381E-4111-B097-DAA483E3C958}" dt="2024-11-07T02:49:59.122" v="415"/>
          <ac:spMkLst>
            <pc:docMk/>
            <pc:sldMk cId="2980046622" sldId="264"/>
            <ac:spMk id="21" creationId="{EC00FD4F-7463-399D-D213-5327D0E3D9A5}"/>
          </ac:spMkLst>
        </pc:spChg>
        <pc:spChg chg="mod">
          <ac:chgData name="綾乃 播本" userId="2c20719708a137ea" providerId="LiveId" clId="{0DB4BEC0-381E-4111-B097-DAA483E3C958}" dt="2024-11-07T02:49:59.122" v="415"/>
          <ac:spMkLst>
            <pc:docMk/>
            <pc:sldMk cId="2980046622" sldId="264"/>
            <ac:spMk id="23" creationId="{5BEEDC0E-B609-E429-42D8-38450364FB86}"/>
          </ac:spMkLst>
        </pc:spChg>
        <pc:spChg chg="mod">
          <ac:chgData name="綾乃 播本" userId="2c20719708a137ea" providerId="LiveId" clId="{0DB4BEC0-381E-4111-B097-DAA483E3C958}" dt="2024-11-07T02:49:59.122" v="415"/>
          <ac:spMkLst>
            <pc:docMk/>
            <pc:sldMk cId="2980046622" sldId="264"/>
            <ac:spMk id="24" creationId="{923D3864-0F12-B6EB-713B-4F9CBF84E361}"/>
          </ac:spMkLst>
        </pc:spChg>
        <pc:spChg chg="mod">
          <ac:chgData name="綾乃 播本" userId="2c20719708a137ea" providerId="LiveId" clId="{0DB4BEC0-381E-4111-B097-DAA483E3C958}" dt="2024-11-07T02:49:59.122" v="415"/>
          <ac:spMkLst>
            <pc:docMk/>
            <pc:sldMk cId="2980046622" sldId="264"/>
            <ac:spMk id="25" creationId="{1056190D-A85C-4ACC-AB11-D5704E62CA88}"/>
          </ac:spMkLst>
        </pc:spChg>
        <pc:spChg chg="mod">
          <ac:chgData name="綾乃 播本" userId="2c20719708a137ea" providerId="LiveId" clId="{0DB4BEC0-381E-4111-B097-DAA483E3C958}" dt="2024-11-07T02:49:59.122" v="415"/>
          <ac:spMkLst>
            <pc:docMk/>
            <pc:sldMk cId="2980046622" sldId="264"/>
            <ac:spMk id="26" creationId="{D1ABBEAC-E9EC-D187-71FC-0104A6097A66}"/>
          </ac:spMkLst>
        </pc:spChg>
        <pc:grpChg chg="add mod">
          <ac:chgData name="綾乃 播本" userId="2c20719708a137ea" providerId="LiveId" clId="{0DB4BEC0-381E-4111-B097-DAA483E3C958}" dt="2024-11-07T02:49:59.122" v="415"/>
          <ac:grpSpMkLst>
            <pc:docMk/>
            <pc:sldMk cId="2980046622" sldId="264"/>
            <ac:grpSpMk id="9" creationId="{06D9A970-17CB-F1A1-8317-78C8A8EA2093}"/>
          </ac:grpSpMkLst>
        </pc:grpChg>
        <pc:grpChg chg="mod">
          <ac:chgData name="綾乃 播本" userId="2c20719708a137ea" providerId="LiveId" clId="{0DB4BEC0-381E-4111-B097-DAA483E3C958}" dt="2024-11-07T02:49:59.122" v="415"/>
          <ac:grpSpMkLst>
            <pc:docMk/>
            <pc:sldMk cId="2980046622" sldId="264"/>
            <ac:grpSpMk id="12" creationId="{7947DD91-8A88-4383-0964-A4E146EF7B81}"/>
          </ac:grpSpMkLst>
        </pc:grpChg>
        <pc:grpChg chg="mod">
          <ac:chgData name="綾乃 播本" userId="2c20719708a137ea" providerId="LiveId" clId="{0DB4BEC0-381E-4111-B097-DAA483E3C958}" dt="2024-11-07T02:49:59.122" v="415"/>
          <ac:grpSpMkLst>
            <pc:docMk/>
            <pc:sldMk cId="2980046622" sldId="264"/>
            <ac:grpSpMk id="13" creationId="{416AD4E1-FBF8-7FA1-8491-243567408027}"/>
          </ac:grpSpMkLst>
        </pc:grpChg>
        <pc:picChg chg="add del mod ord">
          <ac:chgData name="綾乃 播本" userId="2c20719708a137ea" providerId="LiveId" clId="{0DB4BEC0-381E-4111-B097-DAA483E3C958}" dt="2024-11-07T02:45:28.807" v="296" actId="478"/>
          <ac:picMkLst>
            <pc:docMk/>
            <pc:sldMk cId="2980046622" sldId="264"/>
            <ac:picMk id="5" creationId="{FFD22EC9-B316-46F0-25C7-FE4B43CF0692}"/>
          </ac:picMkLst>
        </pc:picChg>
        <pc:picChg chg="add mod ord">
          <ac:chgData name="綾乃 播本" userId="2c20719708a137ea" providerId="LiveId" clId="{0DB4BEC0-381E-4111-B097-DAA483E3C958}" dt="2024-11-07T02:45:35.351" v="298" actId="167"/>
          <ac:picMkLst>
            <pc:docMk/>
            <pc:sldMk cId="2980046622" sldId="264"/>
            <ac:picMk id="8" creationId="{325CC2A9-45E5-D893-CBF2-21AE99F7D4C0}"/>
          </ac:picMkLst>
        </pc:picChg>
        <pc:picChg chg="del">
          <ac:chgData name="綾乃 播本" userId="2c20719708a137ea" providerId="LiveId" clId="{0DB4BEC0-381E-4111-B097-DAA483E3C958}" dt="2024-11-07T02:35:39.418" v="135" actId="478"/>
          <ac:picMkLst>
            <pc:docMk/>
            <pc:sldMk cId="2980046622" sldId="264"/>
            <ac:picMk id="19" creationId="{B89BA473-CAFB-C51E-1AC8-F223A4078642}"/>
          </ac:picMkLst>
        </pc:picChg>
        <pc:picChg chg="del">
          <ac:chgData name="綾乃 播本" userId="2c20719708a137ea" providerId="LiveId" clId="{0DB4BEC0-381E-4111-B097-DAA483E3C958}" dt="2024-11-07T02:50:00.857" v="416" actId="478"/>
          <ac:picMkLst>
            <pc:docMk/>
            <pc:sldMk cId="2980046622" sldId="264"/>
            <ac:picMk id="22" creationId="{D2ADAA5B-E6B2-4B26-B2F7-187743A2DD50}"/>
          </ac:picMkLst>
        </pc:picChg>
      </pc:sldChg>
      <pc:sldChg chg="addSp delSp modSp mod">
        <pc:chgData name="綾乃 播本" userId="2c20719708a137ea" providerId="LiveId" clId="{0DB4BEC0-381E-4111-B097-DAA483E3C958}" dt="2024-11-07T02:50:40.487" v="425" actId="207"/>
        <pc:sldMkLst>
          <pc:docMk/>
          <pc:sldMk cId="2968342926" sldId="265"/>
        </pc:sldMkLst>
        <pc:spChg chg="mod">
          <ac:chgData name="綾乃 播本" userId="2c20719708a137ea" providerId="LiveId" clId="{0DB4BEC0-381E-4111-B097-DAA483E3C958}" dt="2024-11-07T02:50:40.487" v="425" actId="207"/>
          <ac:spMkLst>
            <pc:docMk/>
            <pc:sldMk cId="2968342926" sldId="265"/>
            <ac:spMk id="11" creationId="{A9699EB5-DCE4-9835-1F63-600E1EE05143}"/>
          </ac:spMkLst>
        </pc:spChg>
        <pc:spChg chg="mod">
          <ac:chgData name="綾乃 播本" userId="2c20719708a137ea" providerId="LiveId" clId="{0DB4BEC0-381E-4111-B097-DAA483E3C958}" dt="2024-11-07T02:50:22.907" v="423" actId="207"/>
          <ac:spMkLst>
            <pc:docMk/>
            <pc:sldMk cId="2968342926" sldId="265"/>
            <ac:spMk id="14" creationId="{08E6B5CB-5C05-59DF-D906-5C057EDBBF8E}"/>
          </ac:spMkLst>
        </pc:spChg>
        <pc:spChg chg="mod">
          <ac:chgData name="綾乃 播本" userId="2c20719708a137ea" providerId="LiveId" clId="{0DB4BEC0-381E-4111-B097-DAA483E3C958}" dt="2024-11-07T02:50:13.502" v="420"/>
          <ac:spMkLst>
            <pc:docMk/>
            <pc:sldMk cId="2968342926" sldId="265"/>
            <ac:spMk id="15" creationId="{B7079EA7-A751-B7D7-557A-48B30ABB46BC}"/>
          </ac:spMkLst>
        </pc:spChg>
        <pc:spChg chg="mod">
          <ac:chgData name="綾乃 播本" userId="2c20719708a137ea" providerId="LiveId" clId="{0DB4BEC0-381E-4111-B097-DAA483E3C958}" dt="2024-11-07T02:50:36.887" v="424" actId="207"/>
          <ac:spMkLst>
            <pc:docMk/>
            <pc:sldMk cId="2968342926" sldId="265"/>
            <ac:spMk id="16" creationId="{06433020-CC51-C82C-3565-05F8DC9826AD}"/>
          </ac:spMkLst>
        </pc:spChg>
        <pc:spChg chg="mod">
          <ac:chgData name="綾乃 播本" userId="2c20719708a137ea" providerId="LiveId" clId="{0DB4BEC0-381E-4111-B097-DAA483E3C958}" dt="2024-11-07T02:50:13.502" v="420"/>
          <ac:spMkLst>
            <pc:docMk/>
            <pc:sldMk cId="2968342926" sldId="265"/>
            <ac:spMk id="17" creationId="{A17D5FBC-0EC8-329A-EF3D-682FA370D426}"/>
          </ac:spMkLst>
        </pc:spChg>
        <pc:spChg chg="mod">
          <ac:chgData name="綾乃 播本" userId="2c20719708a137ea" providerId="LiveId" clId="{0DB4BEC0-381E-4111-B097-DAA483E3C958}" dt="2024-11-07T02:50:13.502" v="420"/>
          <ac:spMkLst>
            <pc:docMk/>
            <pc:sldMk cId="2968342926" sldId="265"/>
            <ac:spMk id="18" creationId="{A55B15A8-50F6-94AD-A285-8BC7614B6DFA}"/>
          </ac:spMkLst>
        </pc:spChg>
        <pc:spChg chg="mod">
          <ac:chgData name="綾乃 播本" userId="2c20719708a137ea" providerId="LiveId" clId="{0DB4BEC0-381E-4111-B097-DAA483E3C958}" dt="2024-11-07T02:50:13.502" v="420"/>
          <ac:spMkLst>
            <pc:docMk/>
            <pc:sldMk cId="2968342926" sldId="265"/>
            <ac:spMk id="21" creationId="{10E7A9B9-ED90-BAE1-4F58-02E5DEB48AE4}"/>
          </ac:spMkLst>
        </pc:spChg>
        <pc:spChg chg="mod">
          <ac:chgData name="綾乃 播本" userId="2c20719708a137ea" providerId="LiveId" clId="{0DB4BEC0-381E-4111-B097-DAA483E3C958}" dt="2024-11-07T02:50:13.502" v="420"/>
          <ac:spMkLst>
            <pc:docMk/>
            <pc:sldMk cId="2968342926" sldId="265"/>
            <ac:spMk id="23" creationId="{315543B0-3A12-B70E-27C4-D64A447DBB9F}"/>
          </ac:spMkLst>
        </pc:spChg>
        <pc:spChg chg="mod">
          <ac:chgData name="綾乃 播本" userId="2c20719708a137ea" providerId="LiveId" clId="{0DB4BEC0-381E-4111-B097-DAA483E3C958}" dt="2024-11-07T02:50:13.502" v="420"/>
          <ac:spMkLst>
            <pc:docMk/>
            <pc:sldMk cId="2968342926" sldId="265"/>
            <ac:spMk id="24" creationId="{3CC68910-91AC-2E21-C24E-098D83E88039}"/>
          </ac:spMkLst>
        </pc:spChg>
        <pc:spChg chg="mod">
          <ac:chgData name="綾乃 播本" userId="2c20719708a137ea" providerId="LiveId" clId="{0DB4BEC0-381E-4111-B097-DAA483E3C958}" dt="2024-11-07T02:50:13.502" v="420"/>
          <ac:spMkLst>
            <pc:docMk/>
            <pc:sldMk cId="2968342926" sldId="265"/>
            <ac:spMk id="25" creationId="{21D741BE-4326-C8F4-A939-9234E9038180}"/>
          </ac:spMkLst>
        </pc:spChg>
        <pc:spChg chg="mod">
          <ac:chgData name="綾乃 播本" userId="2c20719708a137ea" providerId="LiveId" clId="{0DB4BEC0-381E-4111-B097-DAA483E3C958}" dt="2024-11-07T02:50:13.502" v="420"/>
          <ac:spMkLst>
            <pc:docMk/>
            <pc:sldMk cId="2968342926" sldId="265"/>
            <ac:spMk id="26" creationId="{0872D82E-DFA5-3A21-113E-1A0CD25CD321}"/>
          </ac:spMkLst>
        </pc:spChg>
        <pc:grpChg chg="add mod">
          <ac:chgData name="綾乃 播本" userId="2c20719708a137ea" providerId="LiveId" clId="{0DB4BEC0-381E-4111-B097-DAA483E3C958}" dt="2024-11-07T02:50:13.502" v="420"/>
          <ac:grpSpMkLst>
            <pc:docMk/>
            <pc:sldMk cId="2968342926" sldId="265"/>
            <ac:grpSpMk id="9" creationId="{1E79F53E-BE66-AEFA-43D7-32914223D719}"/>
          </ac:grpSpMkLst>
        </pc:grpChg>
        <pc:grpChg chg="mod">
          <ac:chgData name="綾乃 播本" userId="2c20719708a137ea" providerId="LiveId" clId="{0DB4BEC0-381E-4111-B097-DAA483E3C958}" dt="2024-11-07T02:50:13.502" v="420"/>
          <ac:grpSpMkLst>
            <pc:docMk/>
            <pc:sldMk cId="2968342926" sldId="265"/>
            <ac:grpSpMk id="12" creationId="{ADBD42B7-8793-6F26-4F43-BBCF71BA94EF}"/>
          </ac:grpSpMkLst>
        </pc:grpChg>
        <pc:grpChg chg="mod">
          <ac:chgData name="綾乃 播本" userId="2c20719708a137ea" providerId="LiveId" clId="{0DB4BEC0-381E-4111-B097-DAA483E3C958}" dt="2024-11-07T02:50:13.502" v="420"/>
          <ac:grpSpMkLst>
            <pc:docMk/>
            <pc:sldMk cId="2968342926" sldId="265"/>
            <ac:grpSpMk id="13" creationId="{C7796306-8AB0-ECFB-7EB6-8FDF41739B92}"/>
          </ac:grpSpMkLst>
        </pc:grpChg>
        <pc:picChg chg="add del mod ord">
          <ac:chgData name="綾乃 播本" userId="2c20719708a137ea" providerId="LiveId" clId="{0DB4BEC0-381E-4111-B097-DAA483E3C958}" dt="2024-11-07T02:45:37.587" v="299" actId="478"/>
          <ac:picMkLst>
            <pc:docMk/>
            <pc:sldMk cId="2968342926" sldId="265"/>
            <ac:picMk id="5" creationId="{4CEA5062-8E03-523E-C7D1-028184D9E955}"/>
          </ac:picMkLst>
        </pc:picChg>
        <pc:picChg chg="add mod ord">
          <ac:chgData name="綾乃 播本" userId="2c20719708a137ea" providerId="LiveId" clId="{0DB4BEC0-381E-4111-B097-DAA483E3C958}" dt="2024-11-07T02:45:39.575" v="301" actId="167"/>
          <ac:picMkLst>
            <pc:docMk/>
            <pc:sldMk cId="2968342926" sldId="265"/>
            <ac:picMk id="8" creationId="{6EC87787-A9D7-8F46-91E6-5C03FFAE5CB0}"/>
          </ac:picMkLst>
        </pc:picChg>
        <pc:picChg chg="del">
          <ac:chgData name="綾乃 播本" userId="2c20719708a137ea" providerId="LiveId" clId="{0DB4BEC0-381E-4111-B097-DAA483E3C958}" dt="2024-11-07T02:35:46.083" v="138" actId="478"/>
          <ac:picMkLst>
            <pc:docMk/>
            <pc:sldMk cId="2968342926" sldId="265"/>
            <ac:picMk id="19" creationId="{5F873EA7-21AF-0D2F-CF1F-8100BCC0C628}"/>
          </ac:picMkLst>
        </pc:picChg>
        <pc:picChg chg="del">
          <ac:chgData name="綾乃 播本" userId="2c20719708a137ea" providerId="LiveId" clId="{0DB4BEC0-381E-4111-B097-DAA483E3C958}" dt="2024-11-07T02:50:15.421" v="421" actId="478"/>
          <ac:picMkLst>
            <pc:docMk/>
            <pc:sldMk cId="2968342926" sldId="265"/>
            <ac:picMk id="22" creationId="{DA25D5B8-5B54-70E3-C946-F27382CCA866}"/>
          </ac:picMkLst>
        </pc:picChg>
      </pc:sldChg>
      <pc:sldChg chg="addSp delSp modSp mod">
        <pc:chgData name="綾乃 播本" userId="2c20719708a137ea" providerId="LiveId" clId="{0DB4BEC0-381E-4111-B097-DAA483E3C958}" dt="2024-11-07T02:51:09.885" v="431" actId="207"/>
        <pc:sldMkLst>
          <pc:docMk/>
          <pc:sldMk cId="2508049136" sldId="266"/>
        </pc:sldMkLst>
        <pc:spChg chg="mod">
          <ac:chgData name="綾乃 播本" userId="2c20719708a137ea" providerId="LiveId" clId="{0DB4BEC0-381E-4111-B097-DAA483E3C958}" dt="2024-11-07T02:51:09.885" v="431" actId="207"/>
          <ac:spMkLst>
            <pc:docMk/>
            <pc:sldMk cId="2508049136" sldId="266"/>
            <ac:spMk id="3" creationId="{C9EE3F76-8EBB-BC6B-50CB-DBAF0964ADA8}"/>
          </ac:spMkLst>
        </pc:spChg>
        <pc:spChg chg="mod">
          <ac:chgData name="綾乃 播本" userId="2c20719708a137ea" providerId="LiveId" clId="{0DB4BEC0-381E-4111-B097-DAA483E3C958}" dt="2024-11-07T02:51:02.119" v="429" actId="207"/>
          <ac:spMkLst>
            <pc:docMk/>
            <pc:sldMk cId="2508049136" sldId="266"/>
            <ac:spMk id="11" creationId="{40028E3A-7612-B38B-7581-FBA96507CB64}"/>
          </ac:spMkLst>
        </pc:spChg>
        <pc:spChg chg="mod">
          <ac:chgData name="綾乃 播本" userId="2c20719708a137ea" providerId="LiveId" clId="{0DB4BEC0-381E-4111-B097-DAA483E3C958}" dt="2024-11-07T02:50:42.985" v="426"/>
          <ac:spMkLst>
            <pc:docMk/>
            <pc:sldMk cId="2508049136" sldId="266"/>
            <ac:spMk id="13" creationId="{BA80B1C6-96EE-558D-03BD-D820A12658F1}"/>
          </ac:spMkLst>
        </pc:spChg>
        <pc:spChg chg="mod">
          <ac:chgData name="綾乃 播本" userId="2c20719708a137ea" providerId="LiveId" clId="{0DB4BEC0-381E-4111-B097-DAA483E3C958}" dt="2024-11-07T02:51:06.051" v="430" actId="207"/>
          <ac:spMkLst>
            <pc:docMk/>
            <pc:sldMk cId="2508049136" sldId="266"/>
            <ac:spMk id="14" creationId="{12DA5A38-71BA-55BA-F9EB-72191E1393EE}"/>
          </ac:spMkLst>
        </pc:spChg>
        <pc:spChg chg="mod">
          <ac:chgData name="綾乃 播本" userId="2c20719708a137ea" providerId="LiveId" clId="{0DB4BEC0-381E-4111-B097-DAA483E3C958}" dt="2024-11-07T02:50:42.985" v="426"/>
          <ac:spMkLst>
            <pc:docMk/>
            <pc:sldMk cId="2508049136" sldId="266"/>
            <ac:spMk id="15" creationId="{41763A30-4BDD-6653-7125-DF7AF60B2FA8}"/>
          </ac:spMkLst>
        </pc:spChg>
        <pc:spChg chg="mod">
          <ac:chgData name="綾乃 播本" userId="2c20719708a137ea" providerId="LiveId" clId="{0DB4BEC0-381E-4111-B097-DAA483E3C958}" dt="2024-11-07T02:50:42.985" v="426"/>
          <ac:spMkLst>
            <pc:docMk/>
            <pc:sldMk cId="2508049136" sldId="266"/>
            <ac:spMk id="16" creationId="{7CD41BD2-FC22-92D8-F55F-DE465B619A13}"/>
          </ac:spMkLst>
        </pc:spChg>
        <pc:spChg chg="mod">
          <ac:chgData name="綾乃 播本" userId="2c20719708a137ea" providerId="LiveId" clId="{0DB4BEC0-381E-4111-B097-DAA483E3C958}" dt="2024-11-07T02:50:42.985" v="426"/>
          <ac:spMkLst>
            <pc:docMk/>
            <pc:sldMk cId="2508049136" sldId="266"/>
            <ac:spMk id="17" creationId="{5CC29FFB-69E3-4228-F0BF-DABA2CE5FF94}"/>
          </ac:spMkLst>
        </pc:spChg>
        <pc:spChg chg="mod">
          <ac:chgData name="綾乃 播本" userId="2c20719708a137ea" providerId="LiveId" clId="{0DB4BEC0-381E-4111-B097-DAA483E3C958}" dt="2024-11-07T02:50:42.985" v="426"/>
          <ac:spMkLst>
            <pc:docMk/>
            <pc:sldMk cId="2508049136" sldId="266"/>
            <ac:spMk id="18" creationId="{375E0CCA-4DA6-2236-54F6-DF7386F198AC}"/>
          </ac:spMkLst>
        </pc:spChg>
        <pc:spChg chg="mod">
          <ac:chgData name="綾乃 播本" userId="2c20719708a137ea" providerId="LiveId" clId="{0DB4BEC0-381E-4111-B097-DAA483E3C958}" dt="2024-11-07T02:50:42.985" v="426"/>
          <ac:spMkLst>
            <pc:docMk/>
            <pc:sldMk cId="2508049136" sldId="266"/>
            <ac:spMk id="21" creationId="{CA89BE37-2AA3-8615-8BB3-887F5A86A363}"/>
          </ac:spMkLst>
        </pc:spChg>
        <pc:spChg chg="mod">
          <ac:chgData name="綾乃 播本" userId="2c20719708a137ea" providerId="LiveId" clId="{0DB4BEC0-381E-4111-B097-DAA483E3C958}" dt="2024-11-07T02:50:42.985" v="426"/>
          <ac:spMkLst>
            <pc:docMk/>
            <pc:sldMk cId="2508049136" sldId="266"/>
            <ac:spMk id="23" creationId="{276CC224-49FB-CE7C-FC26-ABB5297436E1}"/>
          </ac:spMkLst>
        </pc:spChg>
        <pc:spChg chg="mod">
          <ac:chgData name="綾乃 播本" userId="2c20719708a137ea" providerId="LiveId" clId="{0DB4BEC0-381E-4111-B097-DAA483E3C958}" dt="2024-11-07T02:50:42.985" v="426"/>
          <ac:spMkLst>
            <pc:docMk/>
            <pc:sldMk cId="2508049136" sldId="266"/>
            <ac:spMk id="24" creationId="{5EB11BCB-4625-0BA0-B552-0AAF2B1ED169}"/>
          </ac:spMkLst>
        </pc:spChg>
        <pc:grpChg chg="add mod">
          <ac:chgData name="綾乃 播本" userId="2c20719708a137ea" providerId="LiveId" clId="{0DB4BEC0-381E-4111-B097-DAA483E3C958}" dt="2024-11-07T02:50:42.985" v="426"/>
          <ac:grpSpMkLst>
            <pc:docMk/>
            <pc:sldMk cId="2508049136" sldId="266"/>
            <ac:grpSpMk id="8" creationId="{EC01FC8A-80B3-D35B-9082-7B9D7B0C17BE}"/>
          </ac:grpSpMkLst>
        </pc:grpChg>
        <pc:grpChg chg="mod">
          <ac:chgData name="綾乃 播本" userId="2c20719708a137ea" providerId="LiveId" clId="{0DB4BEC0-381E-4111-B097-DAA483E3C958}" dt="2024-11-07T02:50:42.985" v="426"/>
          <ac:grpSpMkLst>
            <pc:docMk/>
            <pc:sldMk cId="2508049136" sldId="266"/>
            <ac:grpSpMk id="9" creationId="{20DEBCFE-B1B3-4F13-600A-CECD1527FEED}"/>
          </ac:grpSpMkLst>
        </pc:grpChg>
        <pc:grpChg chg="mod">
          <ac:chgData name="綾乃 播本" userId="2c20719708a137ea" providerId="LiveId" clId="{0DB4BEC0-381E-4111-B097-DAA483E3C958}" dt="2024-11-07T02:50:42.985" v="426"/>
          <ac:grpSpMkLst>
            <pc:docMk/>
            <pc:sldMk cId="2508049136" sldId="266"/>
            <ac:grpSpMk id="12" creationId="{D3421650-81EA-263A-27D1-DC6476A9724A}"/>
          </ac:grpSpMkLst>
        </pc:grpChg>
        <pc:picChg chg="add del mod ord">
          <ac:chgData name="綾乃 播本" userId="2c20719708a137ea" providerId="LiveId" clId="{0DB4BEC0-381E-4111-B097-DAA483E3C958}" dt="2024-11-07T02:45:42.014" v="302" actId="478"/>
          <ac:picMkLst>
            <pc:docMk/>
            <pc:sldMk cId="2508049136" sldId="266"/>
            <ac:picMk id="4" creationId="{733337C1-88EA-F84D-1809-4E2D9A209A42}"/>
          </ac:picMkLst>
        </pc:picChg>
        <pc:picChg chg="add mod ord">
          <ac:chgData name="綾乃 播本" userId="2c20719708a137ea" providerId="LiveId" clId="{0DB4BEC0-381E-4111-B097-DAA483E3C958}" dt="2024-11-07T02:45:43.700" v="304" actId="167"/>
          <ac:picMkLst>
            <pc:docMk/>
            <pc:sldMk cId="2508049136" sldId="266"/>
            <ac:picMk id="7" creationId="{0473C3B8-2A12-0F50-9347-FDD1794BFF79}"/>
          </ac:picMkLst>
        </pc:picChg>
        <pc:picChg chg="del">
          <ac:chgData name="綾乃 播本" userId="2c20719708a137ea" providerId="LiveId" clId="{0DB4BEC0-381E-4111-B097-DAA483E3C958}" dt="2024-11-07T02:35:51.320" v="141" actId="478"/>
          <ac:picMkLst>
            <pc:docMk/>
            <pc:sldMk cId="2508049136" sldId="266"/>
            <ac:picMk id="19" creationId="{72F8434B-43B9-EAF2-972F-13D374DBBFF9}"/>
          </ac:picMkLst>
        </pc:picChg>
        <pc:picChg chg="del">
          <ac:chgData name="綾乃 播本" userId="2c20719708a137ea" providerId="LiveId" clId="{0DB4BEC0-381E-4111-B097-DAA483E3C958}" dt="2024-11-07T02:50:44.787" v="427" actId="478"/>
          <ac:picMkLst>
            <pc:docMk/>
            <pc:sldMk cId="2508049136" sldId="266"/>
            <ac:picMk id="22" creationId="{29DC47C0-A0D9-DD01-E538-36DF733898A4}"/>
          </ac:picMkLst>
        </pc:picChg>
      </pc:sldChg>
      <pc:sldChg chg="addSp delSp modSp mod">
        <pc:chgData name="綾乃 播本" userId="2c20719708a137ea" providerId="LiveId" clId="{0DB4BEC0-381E-4111-B097-DAA483E3C958}" dt="2024-11-07T02:51:33.302" v="438" actId="207"/>
        <pc:sldMkLst>
          <pc:docMk/>
          <pc:sldMk cId="3784082919" sldId="267"/>
        </pc:sldMkLst>
        <pc:spChg chg="mod">
          <ac:chgData name="綾乃 播本" userId="2c20719708a137ea" providerId="LiveId" clId="{0DB4BEC0-381E-4111-B097-DAA483E3C958}" dt="2024-11-07T02:51:30.485" v="437" actId="207"/>
          <ac:spMkLst>
            <pc:docMk/>
            <pc:sldMk cId="3784082919" sldId="267"/>
            <ac:spMk id="5" creationId="{BCFF14D6-92FD-F22B-3F18-2218FBC5E5C5}"/>
          </ac:spMkLst>
        </pc:spChg>
        <pc:spChg chg="mod">
          <ac:chgData name="綾乃 播本" userId="2c20719708a137ea" providerId="LiveId" clId="{0DB4BEC0-381E-4111-B097-DAA483E3C958}" dt="2024-11-07T02:51:17.683" v="434" actId="207"/>
          <ac:spMkLst>
            <pc:docMk/>
            <pc:sldMk cId="3784082919" sldId="267"/>
            <ac:spMk id="11" creationId="{DDB1EA11-5BDA-93CD-F3C3-0456F290E007}"/>
          </ac:spMkLst>
        </pc:spChg>
        <pc:spChg chg="mod">
          <ac:chgData name="綾乃 播本" userId="2c20719708a137ea" providerId="LiveId" clId="{0DB4BEC0-381E-4111-B097-DAA483E3C958}" dt="2024-11-07T02:51:23.096" v="435" actId="207"/>
          <ac:spMkLst>
            <pc:docMk/>
            <pc:sldMk cId="3784082919" sldId="267"/>
            <ac:spMk id="14" creationId="{B93369F1-F069-04B5-4615-34AF5E09361F}"/>
          </ac:spMkLst>
        </pc:spChg>
        <pc:spChg chg="mod">
          <ac:chgData name="綾乃 播本" userId="2c20719708a137ea" providerId="LiveId" clId="{0DB4BEC0-381E-4111-B097-DAA483E3C958}" dt="2024-11-07T02:51:26.699" v="436" actId="207"/>
          <ac:spMkLst>
            <pc:docMk/>
            <pc:sldMk cId="3784082919" sldId="267"/>
            <ac:spMk id="15" creationId="{75F6AAAC-D63E-4414-83D4-65EB0D199FE2}"/>
          </ac:spMkLst>
        </pc:spChg>
        <pc:spChg chg="mod">
          <ac:chgData name="綾乃 播本" userId="2c20719708a137ea" providerId="LiveId" clId="{0DB4BEC0-381E-4111-B097-DAA483E3C958}" dt="2024-11-07T02:51:33.302" v="438" actId="207"/>
          <ac:spMkLst>
            <pc:docMk/>
            <pc:sldMk cId="3784082919" sldId="267"/>
            <ac:spMk id="16" creationId="{DB1D6BF1-A077-19F2-0E92-A1E36EAB64EB}"/>
          </ac:spMkLst>
        </pc:spChg>
        <pc:spChg chg="mod">
          <ac:chgData name="綾乃 播本" userId="2c20719708a137ea" providerId="LiveId" clId="{0DB4BEC0-381E-4111-B097-DAA483E3C958}" dt="2024-11-07T02:51:12.417" v="432"/>
          <ac:spMkLst>
            <pc:docMk/>
            <pc:sldMk cId="3784082919" sldId="267"/>
            <ac:spMk id="18" creationId="{1231C6A9-9435-FEEB-B4CD-4FBCFB57900C}"/>
          </ac:spMkLst>
        </pc:spChg>
        <pc:spChg chg="mod">
          <ac:chgData name="綾乃 播本" userId="2c20719708a137ea" providerId="LiveId" clId="{0DB4BEC0-381E-4111-B097-DAA483E3C958}" dt="2024-11-07T02:51:12.417" v="432"/>
          <ac:spMkLst>
            <pc:docMk/>
            <pc:sldMk cId="3784082919" sldId="267"/>
            <ac:spMk id="21" creationId="{C23E6F20-98F0-3DDC-8851-24D2BC66FCEA}"/>
          </ac:spMkLst>
        </pc:spChg>
        <pc:spChg chg="mod">
          <ac:chgData name="綾乃 播本" userId="2c20719708a137ea" providerId="LiveId" clId="{0DB4BEC0-381E-4111-B097-DAA483E3C958}" dt="2024-11-07T02:51:12.417" v="432"/>
          <ac:spMkLst>
            <pc:docMk/>
            <pc:sldMk cId="3784082919" sldId="267"/>
            <ac:spMk id="23" creationId="{9061D93E-89A2-7BAC-AAD0-18AF2129B571}"/>
          </ac:spMkLst>
        </pc:spChg>
        <pc:spChg chg="mod">
          <ac:chgData name="綾乃 播本" userId="2c20719708a137ea" providerId="LiveId" clId="{0DB4BEC0-381E-4111-B097-DAA483E3C958}" dt="2024-11-07T02:51:12.417" v="432"/>
          <ac:spMkLst>
            <pc:docMk/>
            <pc:sldMk cId="3784082919" sldId="267"/>
            <ac:spMk id="24" creationId="{23AEF537-B9CB-DC6D-3CDC-58050CFFBD33}"/>
          </ac:spMkLst>
        </pc:spChg>
        <pc:spChg chg="mod">
          <ac:chgData name="綾乃 播本" userId="2c20719708a137ea" providerId="LiveId" clId="{0DB4BEC0-381E-4111-B097-DAA483E3C958}" dt="2024-11-07T02:51:12.417" v="432"/>
          <ac:spMkLst>
            <pc:docMk/>
            <pc:sldMk cId="3784082919" sldId="267"/>
            <ac:spMk id="25" creationId="{B896EF13-14C5-24AA-436F-5CE5648F8BAC}"/>
          </ac:spMkLst>
        </pc:spChg>
        <pc:spChg chg="mod">
          <ac:chgData name="綾乃 播本" userId="2c20719708a137ea" providerId="LiveId" clId="{0DB4BEC0-381E-4111-B097-DAA483E3C958}" dt="2024-11-07T02:51:12.417" v="432"/>
          <ac:spMkLst>
            <pc:docMk/>
            <pc:sldMk cId="3784082919" sldId="267"/>
            <ac:spMk id="26" creationId="{355FC515-9D52-24DD-348F-7A5E15BA0069}"/>
          </ac:spMkLst>
        </pc:spChg>
        <pc:spChg chg="mod">
          <ac:chgData name="綾乃 播本" userId="2c20719708a137ea" providerId="LiveId" clId="{0DB4BEC0-381E-4111-B097-DAA483E3C958}" dt="2024-11-07T02:51:12.417" v="432"/>
          <ac:spMkLst>
            <pc:docMk/>
            <pc:sldMk cId="3784082919" sldId="267"/>
            <ac:spMk id="27" creationId="{00B59A2C-FF41-3BA9-A4E0-0F13CC42BC19}"/>
          </ac:spMkLst>
        </pc:spChg>
        <pc:spChg chg="mod">
          <ac:chgData name="綾乃 播本" userId="2c20719708a137ea" providerId="LiveId" clId="{0DB4BEC0-381E-4111-B097-DAA483E3C958}" dt="2024-11-07T02:51:12.417" v="432"/>
          <ac:spMkLst>
            <pc:docMk/>
            <pc:sldMk cId="3784082919" sldId="267"/>
            <ac:spMk id="28" creationId="{C0605BB5-3709-E468-9EA4-BA0E3078ECAA}"/>
          </ac:spMkLst>
        </pc:spChg>
        <pc:grpChg chg="add mod">
          <ac:chgData name="綾乃 播本" userId="2c20719708a137ea" providerId="LiveId" clId="{0DB4BEC0-381E-4111-B097-DAA483E3C958}" dt="2024-11-07T02:51:12.417" v="432"/>
          <ac:grpSpMkLst>
            <pc:docMk/>
            <pc:sldMk cId="3784082919" sldId="267"/>
            <ac:grpSpMk id="12" creationId="{42B2D901-AF74-5B87-FF25-F0B06D72A784}"/>
          </ac:grpSpMkLst>
        </pc:grpChg>
        <pc:grpChg chg="mod">
          <ac:chgData name="綾乃 播本" userId="2c20719708a137ea" providerId="LiveId" clId="{0DB4BEC0-381E-4111-B097-DAA483E3C958}" dt="2024-11-07T02:51:12.417" v="432"/>
          <ac:grpSpMkLst>
            <pc:docMk/>
            <pc:sldMk cId="3784082919" sldId="267"/>
            <ac:grpSpMk id="13" creationId="{559FCA5D-0ABE-1FDE-4FE9-55488522EA5C}"/>
          </ac:grpSpMkLst>
        </pc:grpChg>
        <pc:grpChg chg="mod">
          <ac:chgData name="綾乃 播本" userId="2c20719708a137ea" providerId="LiveId" clId="{0DB4BEC0-381E-4111-B097-DAA483E3C958}" dt="2024-11-07T02:51:12.417" v="432"/>
          <ac:grpSpMkLst>
            <pc:docMk/>
            <pc:sldMk cId="3784082919" sldId="267"/>
            <ac:grpSpMk id="17" creationId="{E424ED6B-B03B-2890-B1EC-AAD6E04D080A}"/>
          </ac:grpSpMkLst>
        </pc:grpChg>
        <pc:picChg chg="add del mod ord">
          <ac:chgData name="綾乃 播本" userId="2c20719708a137ea" providerId="LiveId" clId="{0DB4BEC0-381E-4111-B097-DAA483E3C958}" dt="2024-11-07T02:45:45.753" v="305" actId="478"/>
          <ac:picMkLst>
            <pc:docMk/>
            <pc:sldMk cId="3784082919" sldId="267"/>
            <ac:picMk id="7" creationId="{F96D50FD-8F73-1B2C-CC97-DC1FCBBC9F7D}"/>
          </ac:picMkLst>
        </pc:picChg>
        <pc:picChg chg="add mod ord">
          <ac:chgData name="綾乃 播本" userId="2c20719708a137ea" providerId="LiveId" clId="{0DB4BEC0-381E-4111-B097-DAA483E3C958}" dt="2024-11-07T02:45:47.349" v="307" actId="167"/>
          <ac:picMkLst>
            <pc:docMk/>
            <pc:sldMk cId="3784082919" sldId="267"/>
            <ac:picMk id="9" creationId="{67FEE9D6-E3D4-D934-04DF-F37A645B0DCC}"/>
          </ac:picMkLst>
        </pc:picChg>
        <pc:picChg chg="del">
          <ac:chgData name="綾乃 播本" userId="2c20719708a137ea" providerId="LiveId" clId="{0DB4BEC0-381E-4111-B097-DAA483E3C958}" dt="2024-11-07T02:35:55.569" v="144" actId="478"/>
          <ac:picMkLst>
            <pc:docMk/>
            <pc:sldMk cId="3784082919" sldId="267"/>
            <ac:picMk id="19" creationId="{E35851F4-281C-D646-19FE-77121D9DD239}"/>
          </ac:picMkLst>
        </pc:picChg>
        <pc:picChg chg="del">
          <ac:chgData name="綾乃 播本" userId="2c20719708a137ea" providerId="LiveId" clId="{0DB4BEC0-381E-4111-B097-DAA483E3C958}" dt="2024-11-07T02:51:14.335" v="433" actId="478"/>
          <ac:picMkLst>
            <pc:docMk/>
            <pc:sldMk cId="3784082919" sldId="267"/>
            <ac:picMk id="22" creationId="{869CAF96-C6F7-ECE7-CEB2-6160A35408D9}"/>
          </ac:picMkLst>
        </pc:picChg>
      </pc:sldChg>
      <pc:sldChg chg="addSp delSp modSp mod">
        <pc:chgData name="綾乃 播本" userId="2c20719708a137ea" providerId="LiveId" clId="{0DB4BEC0-381E-4111-B097-DAA483E3C958}" dt="2024-11-07T02:51:46.614" v="442" actId="207"/>
        <pc:sldMkLst>
          <pc:docMk/>
          <pc:sldMk cId="2936081845" sldId="268"/>
        </pc:sldMkLst>
        <pc:spChg chg="mod">
          <ac:chgData name="綾乃 播本" userId="2c20719708a137ea" providerId="LiveId" clId="{0DB4BEC0-381E-4111-B097-DAA483E3C958}" dt="2024-11-07T02:51:41.033" v="441" actId="207"/>
          <ac:spMkLst>
            <pc:docMk/>
            <pc:sldMk cId="2936081845" sldId="268"/>
            <ac:spMk id="11" creationId="{95CB15A7-6301-B0C0-1537-7883FAD6A70D}"/>
          </ac:spMkLst>
        </pc:spChg>
        <pc:spChg chg="mod">
          <ac:chgData name="綾乃 播本" userId="2c20719708a137ea" providerId="LiveId" clId="{0DB4BEC0-381E-4111-B097-DAA483E3C958}" dt="2024-11-07T02:51:35.416" v="439"/>
          <ac:spMkLst>
            <pc:docMk/>
            <pc:sldMk cId="2936081845" sldId="268"/>
            <ac:spMk id="12" creationId="{AB1872FE-D75E-F5F5-13FD-0531BA9A108C}"/>
          </ac:spMkLst>
        </pc:spChg>
        <pc:spChg chg="mod">
          <ac:chgData name="綾乃 播本" userId="2c20719708a137ea" providerId="LiveId" clId="{0DB4BEC0-381E-4111-B097-DAA483E3C958}" dt="2024-11-07T02:51:35.416" v="439"/>
          <ac:spMkLst>
            <pc:docMk/>
            <pc:sldMk cId="2936081845" sldId="268"/>
            <ac:spMk id="13" creationId="{0E9806AE-95A4-BB0D-812B-D963F3F16BFE}"/>
          </ac:spMkLst>
        </pc:spChg>
        <pc:spChg chg="mod">
          <ac:chgData name="綾乃 播本" userId="2c20719708a137ea" providerId="LiveId" clId="{0DB4BEC0-381E-4111-B097-DAA483E3C958}" dt="2024-11-07T02:51:46.614" v="442" actId="207"/>
          <ac:spMkLst>
            <pc:docMk/>
            <pc:sldMk cId="2936081845" sldId="268"/>
            <ac:spMk id="14" creationId="{B012E11D-2A26-FEC7-94FA-E76E3AA94132}"/>
          </ac:spMkLst>
        </pc:spChg>
        <pc:spChg chg="mod">
          <ac:chgData name="綾乃 播本" userId="2c20719708a137ea" providerId="LiveId" clId="{0DB4BEC0-381E-4111-B097-DAA483E3C958}" dt="2024-11-07T02:51:35.416" v="439"/>
          <ac:spMkLst>
            <pc:docMk/>
            <pc:sldMk cId="2936081845" sldId="268"/>
            <ac:spMk id="15" creationId="{0309C850-1975-B905-29C8-E3E535DE99B9}"/>
          </ac:spMkLst>
        </pc:spChg>
        <pc:spChg chg="mod">
          <ac:chgData name="綾乃 播本" userId="2c20719708a137ea" providerId="LiveId" clId="{0DB4BEC0-381E-4111-B097-DAA483E3C958}" dt="2024-11-07T02:51:35.416" v="439"/>
          <ac:spMkLst>
            <pc:docMk/>
            <pc:sldMk cId="2936081845" sldId="268"/>
            <ac:spMk id="16" creationId="{B5DF4D79-9C9B-0F13-9182-87469CF43220}"/>
          </ac:spMkLst>
        </pc:spChg>
        <pc:spChg chg="mod">
          <ac:chgData name="綾乃 播本" userId="2c20719708a137ea" providerId="LiveId" clId="{0DB4BEC0-381E-4111-B097-DAA483E3C958}" dt="2024-11-07T02:51:35.416" v="439"/>
          <ac:spMkLst>
            <pc:docMk/>
            <pc:sldMk cId="2936081845" sldId="268"/>
            <ac:spMk id="17" creationId="{B86A4940-9B2A-A151-88AB-564735BAE18C}"/>
          </ac:spMkLst>
        </pc:spChg>
        <pc:spChg chg="mod">
          <ac:chgData name="綾乃 播本" userId="2c20719708a137ea" providerId="LiveId" clId="{0DB4BEC0-381E-4111-B097-DAA483E3C958}" dt="2024-11-07T02:51:35.416" v="439"/>
          <ac:spMkLst>
            <pc:docMk/>
            <pc:sldMk cId="2936081845" sldId="268"/>
            <ac:spMk id="18" creationId="{07F0D188-7C7A-3156-3825-4B9BE0323B32}"/>
          </ac:spMkLst>
        </pc:spChg>
        <pc:spChg chg="mod">
          <ac:chgData name="綾乃 播本" userId="2c20719708a137ea" providerId="LiveId" clId="{0DB4BEC0-381E-4111-B097-DAA483E3C958}" dt="2024-11-07T02:51:35.416" v="439"/>
          <ac:spMkLst>
            <pc:docMk/>
            <pc:sldMk cId="2936081845" sldId="268"/>
            <ac:spMk id="21" creationId="{3F3E84FF-7ED3-ECFE-5C78-D46A962E84A3}"/>
          </ac:spMkLst>
        </pc:spChg>
        <pc:spChg chg="mod">
          <ac:chgData name="綾乃 播本" userId="2c20719708a137ea" providerId="LiveId" clId="{0DB4BEC0-381E-4111-B097-DAA483E3C958}" dt="2024-11-07T02:51:35.416" v="439"/>
          <ac:spMkLst>
            <pc:docMk/>
            <pc:sldMk cId="2936081845" sldId="268"/>
            <ac:spMk id="23" creationId="{B77EC0F6-2356-B597-6BB7-B5B64A1CA8F3}"/>
          </ac:spMkLst>
        </pc:spChg>
        <pc:grpChg chg="add mod">
          <ac:chgData name="綾乃 播本" userId="2c20719708a137ea" providerId="LiveId" clId="{0DB4BEC0-381E-4111-B097-DAA483E3C958}" dt="2024-11-07T02:51:35.416" v="439"/>
          <ac:grpSpMkLst>
            <pc:docMk/>
            <pc:sldMk cId="2936081845" sldId="268"/>
            <ac:grpSpMk id="7" creationId="{B3380F87-4C20-49E9-21FA-3BA0014E0DBC}"/>
          </ac:grpSpMkLst>
        </pc:grpChg>
        <pc:grpChg chg="mod">
          <ac:chgData name="綾乃 播本" userId="2c20719708a137ea" providerId="LiveId" clId="{0DB4BEC0-381E-4111-B097-DAA483E3C958}" dt="2024-11-07T02:51:35.416" v="439"/>
          <ac:grpSpMkLst>
            <pc:docMk/>
            <pc:sldMk cId="2936081845" sldId="268"/>
            <ac:grpSpMk id="8" creationId="{02E50E4C-85B0-D3F6-7A19-0844DEF15CFC}"/>
          </ac:grpSpMkLst>
        </pc:grpChg>
        <pc:grpChg chg="mod">
          <ac:chgData name="綾乃 播本" userId="2c20719708a137ea" providerId="LiveId" clId="{0DB4BEC0-381E-4111-B097-DAA483E3C958}" dt="2024-11-07T02:51:35.416" v="439"/>
          <ac:grpSpMkLst>
            <pc:docMk/>
            <pc:sldMk cId="2936081845" sldId="268"/>
            <ac:grpSpMk id="9" creationId="{86A35537-808D-A0ED-3933-57B0641BB5A3}"/>
          </ac:grpSpMkLst>
        </pc:grpChg>
        <pc:picChg chg="add del mod ord">
          <ac:chgData name="綾乃 播本" userId="2c20719708a137ea" providerId="LiveId" clId="{0DB4BEC0-381E-4111-B097-DAA483E3C958}" dt="2024-11-07T02:45:49.255" v="308" actId="478"/>
          <ac:picMkLst>
            <pc:docMk/>
            <pc:sldMk cId="2936081845" sldId="268"/>
            <ac:picMk id="3" creationId="{6F5E3610-73CF-4EE4-D227-493B3C8361A6}"/>
          </ac:picMkLst>
        </pc:picChg>
        <pc:picChg chg="add mod ord">
          <ac:chgData name="綾乃 播本" userId="2c20719708a137ea" providerId="LiveId" clId="{0DB4BEC0-381E-4111-B097-DAA483E3C958}" dt="2024-11-07T02:45:50.856" v="310" actId="167"/>
          <ac:picMkLst>
            <pc:docMk/>
            <pc:sldMk cId="2936081845" sldId="268"/>
            <ac:picMk id="5" creationId="{D5FC29C3-21E5-A5FC-29A6-C71F06FCCF83}"/>
          </ac:picMkLst>
        </pc:picChg>
        <pc:picChg chg="del">
          <ac:chgData name="綾乃 播本" userId="2c20719708a137ea" providerId="LiveId" clId="{0DB4BEC0-381E-4111-B097-DAA483E3C958}" dt="2024-11-07T02:35:59.450" v="147" actId="478"/>
          <ac:picMkLst>
            <pc:docMk/>
            <pc:sldMk cId="2936081845" sldId="268"/>
            <ac:picMk id="19" creationId="{92201838-6455-72A7-2A3F-4048695BC6AA}"/>
          </ac:picMkLst>
        </pc:picChg>
        <pc:picChg chg="del">
          <ac:chgData name="綾乃 播本" userId="2c20719708a137ea" providerId="LiveId" clId="{0DB4BEC0-381E-4111-B097-DAA483E3C958}" dt="2024-11-07T02:51:37.557" v="440" actId="478"/>
          <ac:picMkLst>
            <pc:docMk/>
            <pc:sldMk cId="2936081845" sldId="268"/>
            <ac:picMk id="22" creationId="{900E591A-942C-A874-A210-2462BD3A5A8A}"/>
          </ac:picMkLst>
        </pc:picChg>
      </pc:sldChg>
      <pc:sldChg chg="addSp delSp modSp mod">
        <pc:chgData name="綾乃 播本" userId="2c20719708a137ea" providerId="LiveId" clId="{0DB4BEC0-381E-4111-B097-DAA483E3C958}" dt="2024-11-07T02:52:14.249" v="449" actId="1076"/>
        <pc:sldMkLst>
          <pc:docMk/>
          <pc:sldMk cId="3266883634" sldId="269"/>
        </pc:sldMkLst>
        <pc:spChg chg="mod">
          <ac:chgData name="綾乃 播本" userId="2c20719708a137ea" providerId="LiveId" clId="{0DB4BEC0-381E-4111-B097-DAA483E3C958}" dt="2024-11-07T02:52:12.648" v="447" actId="207"/>
          <ac:spMkLst>
            <pc:docMk/>
            <pc:sldMk cId="3266883634" sldId="269"/>
            <ac:spMk id="3" creationId="{A2F5181C-880B-28C5-29E0-2B103686A4D5}"/>
          </ac:spMkLst>
        </pc:spChg>
        <pc:spChg chg="mod">
          <ac:chgData name="綾乃 播本" userId="2c20719708a137ea" providerId="LiveId" clId="{0DB4BEC0-381E-4111-B097-DAA483E3C958}" dt="2024-11-07T02:51:53.913" v="445" actId="207"/>
          <ac:spMkLst>
            <pc:docMk/>
            <pc:sldMk cId="3266883634" sldId="269"/>
            <ac:spMk id="11" creationId="{704DF5CD-F41A-37E6-AE04-86567B6E899B}"/>
          </ac:spMkLst>
        </pc:spChg>
        <pc:spChg chg="mod">
          <ac:chgData name="綾乃 播本" userId="2c20719708a137ea" providerId="LiveId" clId="{0DB4BEC0-381E-4111-B097-DAA483E3C958}" dt="2024-11-07T02:51:48.748" v="443"/>
          <ac:spMkLst>
            <pc:docMk/>
            <pc:sldMk cId="3266883634" sldId="269"/>
            <ac:spMk id="13" creationId="{DF9E7CA6-BF6E-2E4B-3BF1-069CD8DA7240}"/>
          </ac:spMkLst>
        </pc:spChg>
        <pc:spChg chg="mod">
          <ac:chgData name="綾乃 播本" userId="2c20719708a137ea" providerId="LiveId" clId="{0DB4BEC0-381E-4111-B097-DAA483E3C958}" dt="2024-11-07T02:52:01.631" v="446" actId="207"/>
          <ac:spMkLst>
            <pc:docMk/>
            <pc:sldMk cId="3266883634" sldId="269"/>
            <ac:spMk id="14" creationId="{B77772C0-04DC-C3DF-11EE-DC3679D5F4F0}"/>
          </ac:spMkLst>
        </pc:spChg>
        <pc:spChg chg="mod">
          <ac:chgData name="綾乃 播本" userId="2c20719708a137ea" providerId="LiveId" clId="{0DB4BEC0-381E-4111-B097-DAA483E3C958}" dt="2024-11-07T02:51:48.748" v="443"/>
          <ac:spMkLst>
            <pc:docMk/>
            <pc:sldMk cId="3266883634" sldId="269"/>
            <ac:spMk id="15" creationId="{B48AECB5-C30D-DF8B-93D0-1066D20B3D4E}"/>
          </ac:spMkLst>
        </pc:spChg>
        <pc:spChg chg="mod">
          <ac:chgData name="綾乃 播本" userId="2c20719708a137ea" providerId="LiveId" clId="{0DB4BEC0-381E-4111-B097-DAA483E3C958}" dt="2024-11-07T02:51:48.748" v="443"/>
          <ac:spMkLst>
            <pc:docMk/>
            <pc:sldMk cId="3266883634" sldId="269"/>
            <ac:spMk id="16" creationId="{182BDDCE-A451-28DE-B726-65DE274700A5}"/>
          </ac:spMkLst>
        </pc:spChg>
        <pc:spChg chg="mod">
          <ac:chgData name="綾乃 播本" userId="2c20719708a137ea" providerId="LiveId" clId="{0DB4BEC0-381E-4111-B097-DAA483E3C958}" dt="2024-11-07T02:51:48.748" v="443"/>
          <ac:spMkLst>
            <pc:docMk/>
            <pc:sldMk cId="3266883634" sldId="269"/>
            <ac:spMk id="17" creationId="{B1D5FD6A-F931-2F9F-D3B2-94566B77EE19}"/>
          </ac:spMkLst>
        </pc:spChg>
        <pc:spChg chg="mod">
          <ac:chgData name="綾乃 播本" userId="2c20719708a137ea" providerId="LiveId" clId="{0DB4BEC0-381E-4111-B097-DAA483E3C958}" dt="2024-11-07T02:51:48.748" v="443"/>
          <ac:spMkLst>
            <pc:docMk/>
            <pc:sldMk cId="3266883634" sldId="269"/>
            <ac:spMk id="18" creationId="{EC1213F5-4832-C543-94DF-B3A3DADB6C1A}"/>
          </ac:spMkLst>
        </pc:spChg>
        <pc:spChg chg="mod">
          <ac:chgData name="綾乃 播本" userId="2c20719708a137ea" providerId="LiveId" clId="{0DB4BEC0-381E-4111-B097-DAA483E3C958}" dt="2024-11-07T02:52:14.249" v="449" actId="1076"/>
          <ac:spMkLst>
            <pc:docMk/>
            <pc:sldMk cId="3266883634" sldId="269"/>
            <ac:spMk id="20" creationId="{2308B26E-D2B9-3CDC-4912-B06B8B1C181A}"/>
          </ac:spMkLst>
        </pc:spChg>
        <pc:spChg chg="mod">
          <ac:chgData name="綾乃 播本" userId="2c20719708a137ea" providerId="LiveId" clId="{0DB4BEC0-381E-4111-B097-DAA483E3C958}" dt="2024-11-07T02:51:48.748" v="443"/>
          <ac:spMkLst>
            <pc:docMk/>
            <pc:sldMk cId="3266883634" sldId="269"/>
            <ac:spMk id="21" creationId="{5F9E97E2-5562-8253-E1EE-266C0988015C}"/>
          </ac:spMkLst>
        </pc:spChg>
        <pc:spChg chg="mod">
          <ac:chgData name="綾乃 播本" userId="2c20719708a137ea" providerId="LiveId" clId="{0DB4BEC0-381E-4111-B097-DAA483E3C958}" dt="2024-11-07T02:51:48.748" v="443"/>
          <ac:spMkLst>
            <pc:docMk/>
            <pc:sldMk cId="3266883634" sldId="269"/>
            <ac:spMk id="23" creationId="{70CED8BD-2007-4FE2-AF84-76095A084BE8}"/>
          </ac:spMkLst>
        </pc:spChg>
        <pc:spChg chg="mod">
          <ac:chgData name="綾乃 播本" userId="2c20719708a137ea" providerId="LiveId" clId="{0DB4BEC0-381E-4111-B097-DAA483E3C958}" dt="2024-11-07T02:51:48.748" v="443"/>
          <ac:spMkLst>
            <pc:docMk/>
            <pc:sldMk cId="3266883634" sldId="269"/>
            <ac:spMk id="24" creationId="{D97F9960-5C37-EB26-BD5C-957F5C46D6A5}"/>
          </ac:spMkLst>
        </pc:spChg>
        <pc:grpChg chg="add mod">
          <ac:chgData name="綾乃 播本" userId="2c20719708a137ea" providerId="LiveId" clId="{0DB4BEC0-381E-4111-B097-DAA483E3C958}" dt="2024-11-07T02:51:48.748" v="443"/>
          <ac:grpSpMkLst>
            <pc:docMk/>
            <pc:sldMk cId="3266883634" sldId="269"/>
            <ac:grpSpMk id="8" creationId="{FDE131B3-C251-F0D2-E06A-7F73576B861D}"/>
          </ac:grpSpMkLst>
        </pc:grpChg>
        <pc:grpChg chg="mod">
          <ac:chgData name="綾乃 播本" userId="2c20719708a137ea" providerId="LiveId" clId="{0DB4BEC0-381E-4111-B097-DAA483E3C958}" dt="2024-11-07T02:51:48.748" v="443"/>
          <ac:grpSpMkLst>
            <pc:docMk/>
            <pc:sldMk cId="3266883634" sldId="269"/>
            <ac:grpSpMk id="9" creationId="{85AFA99F-D713-0076-7C59-AD672EE4DE8C}"/>
          </ac:grpSpMkLst>
        </pc:grpChg>
        <pc:grpChg chg="mod">
          <ac:chgData name="綾乃 播本" userId="2c20719708a137ea" providerId="LiveId" clId="{0DB4BEC0-381E-4111-B097-DAA483E3C958}" dt="2024-11-07T02:51:48.748" v="443"/>
          <ac:grpSpMkLst>
            <pc:docMk/>
            <pc:sldMk cId="3266883634" sldId="269"/>
            <ac:grpSpMk id="12" creationId="{C6C94576-B623-70A3-257F-01A09367C0B2}"/>
          </ac:grpSpMkLst>
        </pc:grpChg>
        <pc:picChg chg="add del mod ord">
          <ac:chgData name="綾乃 播本" userId="2c20719708a137ea" providerId="LiveId" clId="{0DB4BEC0-381E-4111-B097-DAA483E3C958}" dt="2024-11-07T02:45:52.552" v="311" actId="478"/>
          <ac:picMkLst>
            <pc:docMk/>
            <pc:sldMk cId="3266883634" sldId="269"/>
            <ac:picMk id="4" creationId="{7A76CCA0-BC26-5264-18F6-371A2A488A49}"/>
          </ac:picMkLst>
        </pc:picChg>
        <pc:picChg chg="add mod ord">
          <ac:chgData name="綾乃 播本" userId="2c20719708a137ea" providerId="LiveId" clId="{0DB4BEC0-381E-4111-B097-DAA483E3C958}" dt="2024-11-07T02:45:54.066" v="313" actId="167"/>
          <ac:picMkLst>
            <pc:docMk/>
            <pc:sldMk cId="3266883634" sldId="269"/>
            <ac:picMk id="7" creationId="{EF88FED3-791C-B232-D0C9-51E1BCE152E2}"/>
          </ac:picMkLst>
        </pc:picChg>
        <pc:picChg chg="del">
          <ac:chgData name="綾乃 播本" userId="2c20719708a137ea" providerId="LiveId" clId="{0DB4BEC0-381E-4111-B097-DAA483E3C958}" dt="2024-11-07T02:37:51.238" v="216" actId="478"/>
          <ac:picMkLst>
            <pc:docMk/>
            <pc:sldMk cId="3266883634" sldId="269"/>
            <ac:picMk id="19" creationId="{AFFC5C0B-B914-D6C6-BFF9-FFA7AD8B8913}"/>
          </ac:picMkLst>
        </pc:picChg>
        <pc:picChg chg="del">
          <ac:chgData name="綾乃 播本" userId="2c20719708a137ea" providerId="LiveId" clId="{0DB4BEC0-381E-4111-B097-DAA483E3C958}" dt="2024-11-07T02:51:50.566" v="444" actId="478"/>
          <ac:picMkLst>
            <pc:docMk/>
            <pc:sldMk cId="3266883634" sldId="269"/>
            <ac:picMk id="22" creationId="{72D17489-1F6F-6CAE-C77F-005867A5420B}"/>
          </ac:picMkLst>
        </pc:picChg>
      </pc:sldChg>
      <pc:sldChg chg="addSp delSp modSp mod">
        <pc:chgData name="綾乃 播本" userId="2c20719708a137ea" providerId="LiveId" clId="{0DB4BEC0-381E-4111-B097-DAA483E3C958}" dt="2024-11-07T02:52:32.360" v="454" actId="207"/>
        <pc:sldMkLst>
          <pc:docMk/>
          <pc:sldMk cId="2996520999" sldId="270"/>
        </pc:sldMkLst>
        <pc:spChg chg="mod">
          <ac:chgData name="綾乃 播本" userId="2c20719708a137ea" providerId="LiveId" clId="{0DB4BEC0-381E-4111-B097-DAA483E3C958}" dt="2024-11-07T02:52:22.929" v="452" actId="207"/>
          <ac:spMkLst>
            <pc:docMk/>
            <pc:sldMk cId="2996520999" sldId="270"/>
            <ac:spMk id="11" creationId="{9CF02C9F-2D81-A0A0-68C3-4C978AE7C0AA}"/>
          </ac:spMkLst>
        </pc:spChg>
        <pc:spChg chg="mod">
          <ac:chgData name="綾乃 播本" userId="2c20719708a137ea" providerId="LiveId" clId="{0DB4BEC0-381E-4111-B097-DAA483E3C958}" dt="2024-11-07T02:52:28.863" v="453" actId="207"/>
          <ac:spMkLst>
            <pc:docMk/>
            <pc:sldMk cId="2996520999" sldId="270"/>
            <ac:spMk id="14" creationId="{A2EAC47B-4E20-22E0-D805-2E92474A65CF}"/>
          </ac:spMkLst>
        </pc:spChg>
        <pc:spChg chg="mod">
          <ac:chgData name="綾乃 播本" userId="2c20719708a137ea" providerId="LiveId" clId="{0DB4BEC0-381E-4111-B097-DAA483E3C958}" dt="2024-11-07T02:52:32.360" v="454" actId="207"/>
          <ac:spMkLst>
            <pc:docMk/>
            <pc:sldMk cId="2996520999" sldId="270"/>
            <ac:spMk id="15" creationId="{13C4E98F-C4A5-E0A4-96EC-9EAC92BA8813}"/>
          </ac:spMkLst>
        </pc:spChg>
        <pc:spChg chg="mod">
          <ac:chgData name="綾乃 播本" userId="2c20719708a137ea" providerId="LiveId" clId="{0DB4BEC0-381E-4111-B097-DAA483E3C958}" dt="2024-11-07T02:52:16.445" v="450"/>
          <ac:spMkLst>
            <pc:docMk/>
            <pc:sldMk cId="2996520999" sldId="270"/>
            <ac:spMk id="16" creationId="{1E299167-12BE-AC19-C76D-862526D05275}"/>
          </ac:spMkLst>
        </pc:spChg>
        <pc:spChg chg="mod">
          <ac:chgData name="綾乃 播本" userId="2c20719708a137ea" providerId="LiveId" clId="{0DB4BEC0-381E-4111-B097-DAA483E3C958}" dt="2024-11-07T02:52:16.445" v="450"/>
          <ac:spMkLst>
            <pc:docMk/>
            <pc:sldMk cId="2996520999" sldId="270"/>
            <ac:spMk id="17" creationId="{0340E0D3-F380-669C-ECF5-98413DEBBCBB}"/>
          </ac:spMkLst>
        </pc:spChg>
        <pc:spChg chg="mod">
          <ac:chgData name="綾乃 播本" userId="2c20719708a137ea" providerId="LiveId" clId="{0DB4BEC0-381E-4111-B097-DAA483E3C958}" dt="2024-11-07T02:52:16.445" v="450"/>
          <ac:spMkLst>
            <pc:docMk/>
            <pc:sldMk cId="2996520999" sldId="270"/>
            <ac:spMk id="18" creationId="{8102E404-D7A1-1B1B-1BFC-5DE13C25477E}"/>
          </ac:spMkLst>
        </pc:spChg>
        <pc:spChg chg="mod">
          <ac:chgData name="綾乃 播本" userId="2c20719708a137ea" providerId="LiveId" clId="{0DB4BEC0-381E-4111-B097-DAA483E3C958}" dt="2024-11-07T02:52:16.445" v="450"/>
          <ac:spMkLst>
            <pc:docMk/>
            <pc:sldMk cId="2996520999" sldId="270"/>
            <ac:spMk id="21" creationId="{D3BF986C-DC7A-EAC9-429C-851F2FC89E1C}"/>
          </ac:spMkLst>
        </pc:spChg>
        <pc:spChg chg="mod">
          <ac:chgData name="綾乃 播本" userId="2c20719708a137ea" providerId="LiveId" clId="{0DB4BEC0-381E-4111-B097-DAA483E3C958}" dt="2024-11-07T02:52:16.445" v="450"/>
          <ac:spMkLst>
            <pc:docMk/>
            <pc:sldMk cId="2996520999" sldId="270"/>
            <ac:spMk id="23" creationId="{93E81A55-7CEC-33D2-288E-C27CFD076F4E}"/>
          </ac:spMkLst>
        </pc:spChg>
        <pc:spChg chg="mod">
          <ac:chgData name="綾乃 播本" userId="2c20719708a137ea" providerId="LiveId" clId="{0DB4BEC0-381E-4111-B097-DAA483E3C958}" dt="2024-11-07T02:52:16.445" v="450"/>
          <ac:spMkLst>
            <pc:docMk/>
            <pc:sldMk cId="2996520999" sldId="270"/>
            <ac:spMk id="24" creationId="{F040AC27-71E8-8143-885D-1A5AD3331B4E}"/>
          </ac:spMkLst>
        </pc:spChg>
        <pc:spChg chg="mod">
          <ac:chgData name="綾乃 播本" userId="2c20719708a137ea" providerId="LiveId" clId="{0DB4BEC0-381E-4111-B097-DAA483E3C958}" dt="2024-11-07T02:52:16.445" v="450"/>
          <ac:spMkLst>
            <pc:docMk/>
            <pc:sldMk cId="2996520999" sldId="270"/>
            <ac:spMk id="25" creationId="{6BA22CD4-66EF-B07D-950B-591443D5F455}"/>
          </ac:spMkLst>
        </pc:spChg>
        <pc:spChg chg="mod">
          <ac:chgData name="綾乃 播本" userId="2c20719708a137ea" providerId="LiveId" clId="{0DB4BEC0-381E-4111-B097-DAA483E3C958}" dt="2024-11-07T02:52:16.445" v="450"/>
          <ac:spMkLst>
            <pc:docMk/>
            <pc:sldMk cId="2996520999" sldId="270"/>
            <ac:spMk id="26" creationId="{E52BB20D-B370-1210-E144-87045430AA3A}"/>
          </ac:spMkLst>
        </pc:spChg>
        <pc:grpChg chg="add mod">
          <ac:chgData name="綾乃 播本" userId="2c20719708a137ea" providerId="LiveId" clId="{0DB4BEC0-381E-4111-B097-DAA483E3C958}" dt="2024-11-07T02:52:16.445" v="450"/>
          <ac:grpSpMkLst>
            <pc:docMk/>
            <pc:sldMk cId="2996520999" sldId="270"/>
            <ac:grpSpMk id="9" creationId="{8ECAB8E0-B102-7740-4813-70697036F896}"/>
          </ac:grpSpMkLst>
        </pc:grpChg>
        <pc:grpChg chg="mod">
          <ac:chgData name="綾乃 播本" userId="2c20719708a137ea" providerId="LiveId" clId="{0DB4BEC0-381E-4111-B097-DAA483E3C958}" dt="2024-11-07T02:52:16.445" v="450"/>
          <ac:grpSpMkLst>
            <pc:docMk/>
            <pc:sldMk cId="2996520999" sldId="270"/>
            <ac:grpSpMk id="12" creationId="{FCC4A2E2-4FEB-13D6-E3AC-A6DE0993048F}"/>
          </ac:grpSpMkLst>
        </pc:grpChg>
        <pc:grpChg chg="mod">
          <ac:chgData name="綾乃 播本" userId="2c20719708a137ea" providerId="LiveId" clId="{0DB4BEC0-381E-4111-B097-DAA483E3C958}" dt="2024-11-07T02:52:16.445" v="450"/>
          <ac:grpSpMkLst>
            <pc:docMk/>
            <pc:sldMk cId="2996520999" sldId="270"/>
            <ac:grpSpMk id="13" creationId="{49BCDF9C-77EF-FF34-5384-D61E9460060C}"/>
          </ac:grpSpMkLst>
        </pc:grpChg>
        <pc:picChg chg="add del mod ord">
          <ac:chgData name="綾乃 播本" userId="2c20719708a137ea" providerId="LiveId" clId="{0DB4BEC0-381E-4111-B097-DAA483E3C958}" dt="2024-11-07T02:45:56.017" v="314" actId="478"/>
          <ac:picMkLst>
            <pc:docMk/>
            <pc:sldMk cId="2996520999" sldId="270"/>
            <ac:picMk id="5" creationId="{EF6AEB5B-151C-1B8C-0B96-B8BA385A5349}"/>
          </ac:picMkLst>
        </pc:picChg>
        <pc:picChg chg="add mod ord">
          <ac:chgData name="綾乃 播本" userId="2c20719708a137ea" providerId="LiveId" clId="{0DB4BEC0-381E-4111-B097-DAA483E3C958}" dt="2024-11-07T02:45:57.705" v="316" actId="167"/>
          <ac:picMkLst>
            <pc:docMk/>
            <pc:sldMk cId="2996520999" sldId="270"/>
            <ac:picMk id="8" creationId="{FDED1C3D-B435-946F-3700-A317405994EF}"/>
          </ac:picMkLst>
        </pc:picChg>
        <pc:picChg chg="del">
          <ac:chgData name="綾乃 播本" userId="2c20719708a137ea" providerId="LiveId" clId="{0DB4BEC0-381E-4111-B097-DAA483E3C958}" dt="2024-11-07T02:36:07.496" v="150" actId="478"/>
          <ac:picMkLst>
            <pc:docMk/>
            <pc:sldMk cId="2996520999" sldId="270"/>
            <ac:picMk id="19" creationId="{47C297C1-B670-630F-966F-FF8B85464699}"/>
          </ac:picMkLst>
        </pc:picChg>
        <pc:picChg chg="del">
          <ac:chgData name="綾乃 播本" userId="2c20719708a137ea" providerId="LiveId" clId="{0DB4BEC0-381E-4111-B097-DAA483E3C958}" dt="2024-11-07T02:52:18.743" v="451" actId="478"/>
          <ac:picMkLst>
            <pc:docMk/>
            <pc:sldMk cId="2996520999" sldId="270"/>
            <ac:picMk id="22" creationId="{7C5F9884-FBB8-38E4-AC5B-039F6056114D}"/>
          </ac:picMkLst>
        </pc:picChg>
      </pc:sldChg>
      <pc:sldChg chg="addSp delSp modSp mod">
        <pc:chgData name="綾乃 播本" userId="2c20719708a137ea" providerId="LiveId" clId="{0DB4BEC0-381E-4111-B097-DAA483E3C958}" dt="2024-11-07T02:52:48.354" v="459" actId="207"/>
        <pc:sldMkLst>
          <pc:docMk/>
          <pc:sldMk cId="2695559995" sldId="271"/>
        </pc:sldMkLst>
        <pc:spChg chg="mod">
          <ac:chgData name="綾乃 播本" userId="2c20719708a137ea" providerId="LiveId" clId="{0DB4BEC0-381E-4111-B097-DAA483E3C958}" dt="2024-11-07T02:52:39.897" v="457" actId="207"/>
          <ac:spMkLst>
            <pc:docMk/>
            <pc:sldMk cId="2695559995" sldId="271"/>
            <ac:spMk id="11" creationId="{0E0180C2-F5AC-757E-658F-8DE02E204C48}"/>
          </ac:spMkLst>
        </pc:spChg>
        <pc:spChg chg="mod">
          <ac:chgData name="綾乃 播本" userId="2c20719708a137ea" providerId="LiveId" clId="{0DB4BEC0-381E-4111-B097-DAA483E3C958}" dt="2024-11-07T02:52:44.781" v="458" actId="207"/>
          <ac:spMkLst>
            <pc:docMk/>
            <pc:sldMk cId="2695559995" sldId="271"/>
            <ac:spMk id="14" creationId="{33B6CAC8-161A-4463-DFBE-334DE8BF2DAF}"/>
          </ac:spMkLst>
        </pc:spChg>
        <pc:spChg chg="mod">
          <ac:chgData name="綾乃 播本" userId="2c20719708a137ea" providerId="LiveId" clId="{0DB4BEC0-381E-4111-B097-DAA483E3C958}" dt="2024-11-07T02:52:34.497" v="455"/>
          <ac:spMkLst>
            <pc:docMk/>
            <pc:sldMk cId="2695559995" sldId="271"/>
            <ac:spMk id="15" creationId="{44940D2C-64B4-C9CA-7AFF-1484EB962553}"/>
          </ac:spMkLst>
        </pc:spChg>
        <pc:spChg chg="mod">
          <ac:chgData name="綾乃 播本" userId="2c20719708a137ea" providerId="LiveId" clId="{0DB4BEC0-381E-4111-B097-DAA483E3C958}" dt="2024-11-07T02:52:48.354" v="459" actId="207"/>
          <ac:spMkLst>
            <pc:docMk/>
            <pc:sldMk cId="2695559995" sldId="271"/>
            <ac:spMk id="16" creationId="{7EB55620-4A17-46F0-A939-0B75DCD0F65A}"/>
          </ac:spMkLst>
        </pc:spChg>
        <pc:spChg chg="mod">
          <ac:chgData name="綾乃 播本" userId="2c20719708a137ea" providerId="LiveId" clId="{0DB4BEC0-381E-4111-B097-DAA483E3C958}" dt="2024-11-07T02:52:34.497" v="455"/>
          <ac:spMkLst>
            <pc:docMk/>
            <pc:sldMk cId="2695559995" sldId="271"/>
            <ac:spMk id="17" creationId="{7C7C7FF3-B06F-BC5B-A316-4AAFAA4CD4D0}"/>
          </ac:spMkLst>
        </pc:spChg>
        <pc:spChg chg="mod">
          <ac:chgData name="綾乃 播本" userId="2c20719708a137ea" providerId="LiveId" clId="{0DB4BEC0-381E-4111-B097-DAA483E3C958}" dt="2024-11-07T02:52:34.497" v="455"/>
          <ac:spMkLst>
            <pc:docMk/>
            <pc:sldMk cId="2695559995" sldId="271"/>
            <ac:spMk id="18" creationId="{29BD32DC-5268-C9E3-BE33-F19A26F6883A}"/>
          </ac:spMkLst>
        </pc:spChg>
        <pc:spChg chg="mod">
          <ac:chgData name="綾乃 播本" userId="2c20719708a137ea" providerId="LiveId" clId="{0DB4BEC0-381E-4111-B097-DAA483E3C958}" dt="2024-11-07T02:52:34.497" v="455"/>
          <ac:spMkLst>
            <pc:docMk/>
            <pc:sldMk cId="2695559995" sldId="271"/>
            <ac:spMk id="21" creationId="{911D5AD6-F4F2-BC7A-4907-76399B3C49EB}"/>
          </ac:spMkLst>
        </pc:spChg>
        <pc:spChg chg="mod">
          <ac:chgData name="綾乃 播本" userId="2c20719708a137ea" providerId="LiveId" clId="{0DB4BEC0-381E-4111-B097-DAA483E3C958}" dt="2024-11-07T02:52:34.497" v="455"/>
          <ac:spMkLst>
            <pc:docMk/>
            <pc:sldMk cId="2695559995" sldId="271"/>
            <ac:spMk id="23" creationId="{773EC13F-86B2-1048-FE38-C589470A2331}"/>
          </ac:spMkLst>
        </pc:spChg>
        <pc:spChg chg="mod">
          <ac:chgData name="綾乃 播本" userId="2c20719708a137ea" providerId="LiveId" clId="{0DB4BEC0-381E-4111-B097-DAA483E3C958}" dt="2024-11-07T02:52:34.497" v="455"/>
          <ac:spMkLst>
            <pc:docMk/>
            <pc:sldMk cId="2695559995" sldId="271"/>
            <ac:spMk id="24" creationId="{65570AD4-3A1A-590D-A2C0-A12C0560FA06}"/>
          </ac:spMkLst>
        </pc:spChg>
        <pc:spChg chg="mod">
          <ac:chgData name="綾乃 播本" userId="2c20719708a137ea" providerId="LiveId" clId="{0DB4BEC0-381E-4111-B097-DAA483E3C958}" dt="2024-11-07T02:52:34.497" v="455"/>
          <ac:spMkLst>
            <pc:docMk/>
            <pc:sldMk cId="2695559995" sldId="271"/>
            <ac:spMk id="25" creationId="{318308AC-6D3F-6934-679A-F6136EA903C3}"/>
          </ac:spMkLst>
        </pc:spChg>
        <pc:spChg chg="mod">
          <ac:chgData name="綾乃 播本" userId="2c20719708a137ea" providerId="LiveId" clId="{0DB4BEC0-381E-4111-B097-DAA483E3C958}" dt="2024-11-07T02:52:34.497" v="455"/>
          <ac:spMkLst>
            <pc:docMk/>
            <pc:sldMk cId="2695559995" sldId="271"/>
            <ac:spMk id="26" creationId="{0EFD60B6-A9A5-E78B-258A-B796A1806F09}"/>
          </ac:spMkLst>
        </pc:spChg>
        <pc:grpChg chg="add mod">
          <ac:chgData name="綾乃 播本" userId="2c20719708a137ea" providerId="LiveId" clId="{0DB4BEC0-381E-4111-B097-DAA483E3C958}" dt="2024-11-07T02:52:34.497" v="455"/>
          <ac:grpSpMkLst>
            <pc:docMk/>
            <pc:sldMk cId="2695559995" sldId="271"/>
            <ac:grpSpMk id="9" creationId="{30291D8D-4032-75F0-1A5D-63E9EE3B7FF8}"/>
          </ac:grpSpMkLst>
        </pc:grpChg>
        <pc:grpChg chg="mod">
          <ac:chgData name="綾乃 播本" userId="2c20719708a137ea" providerId="LiveId" clId="{0DB4BEC0-381E-4111-B097-DAA483E3C958}" dt="2024-11-07T02:52:34.497" v="455"/>
          <ac:grpSpMkLst>
            <pc:docMk/>
            <pc:sldMk cId="2695559995" sldId="271"/>
            <ac:grpSpMk id="12" creationId="{38F3C7D9-D9F3-B985-EA7F-29A27DDEF6CF}"/>
          </ac:grpSpMkLst>
        </pc:grpChg>
        <pc:grpChg chg="mod">
          <ac:chgData name="綾乃 播本" userId="2c20719708a137ea" providerId="LiveId" clId="{0DB4BEC0-381E-4111-B097-DAA483E3C958}" dt="2024-11-07T02:52:34.497" v="455"/>
          <ac:grpSpMkLst>
            <pc:docMk/>
            <pc:sldMk cId="2695559995" sldId="271"/>
            <ac:grpSpMk id="13" creationId="{F115C3A4-83E2-910B-5253-A6BA8E5ED8E6}"/>
          </ac:grpSpMkLst>
        </pc:grpChg>
        <pc:picChg chg="add del mod ord">
          <ac:chgData name="綾乃 播本" userId="2c20719708a137ea" providerId="LiveId" clId="{0DB4BEC0-381E-4111-B097-DAA483E3C958}" dt="2024-11-07T02:45:59.420" v="317" actId="478"/>
          <ac:picMkLst>
            <pc:docMk/>
            <pc:sldMk cId="2695559995" sldId="271"/>
            <ac:picMk id="5" creationId="{3C0676E8-8664-DD1B-9162-D27762003D45}"/>
          </ac:picMkLst>
        </pc:picChg>
        <pc:picChg chg="add mod ord">
          <ac:chgData name="綾乃 播本" userId="2c20719708a137ea" providerId="LiveId" clId="{0DB4BEC0-381E-4111-B097-DAA483E3C958}" dt="2024-11-07T02:46:04.295" v="319" actId="167"/>
          <ac:picMkLst>
            <pc:docMk/>
            <pc:sldMk cId="2695559995" sldId="271"/>
            <ac:picMk id="8" creationId="{AB75DD9F-B982-BE00-31A6-B96FF528B804}"/>
          </ac:picMkLst>
        </pc:picChg>
        <pc:picChg chg="del">
          <ac:chgData name="綾乃 播本" userId="2c20719708a137ea" providerId="LiveId" clId="{0DB4BEC0-381E-4111-B097-DAA483E3C958}" dt="2024-11-07T02:36:13.111" v="153" actId="478"/>
          <ac:picMkLst>
            <pc:docMk/>
            <pc:sldMk cId="2695559995" sldId="271"/>
            <ac:picMk id="19" creationId="{9401D06F-4DE7-CA5A-20AE-AF5AD730ACB9}"/>
          </ac:picMkLst>
        </pc:picChg>
        <pc:picChg chg="del">
          <ac:chgData name="綾乃 播本" userId="2c20719708a137ea" providerId="LiveId" clId="{0DB4BEC0-381E-4111-B097-DAA483E3C958}" dt="2024-11-07T02:52:36.615" v="456" actId="478"/>
          <ac:picMkLst>
            <pc:docMk/>
            <pc:sldMk cId="2695559995" sldId="271"/>
            <ac:picMk id="22" creationId="{4EEECB80-D984-3E10-A4B0-9572843D35BF}"/>
          </ac:picMkLst>
        </pc:picChg>
      </pc:sldChg>
      <pc:sldChg chg="addSp delSp modSp mod">
        <pc:chgData name="綾乃 播本" userId="2c20719708a137ea" providerId="LiveId" clId="{0DB4BEC0-381E-4111-B097-DAA483E3C958}" dt="2024-11-07T02:53:04.477" v="464" actId="207"/>
        <pc:sldMkLst>
          <pc:docMk/>
          <pc:sldMk cId="1844691125" sldId="272"/>
        </pc:sldMkLst>
        <pc:spChg chg="mod">
          <ac:chgData name="綾乃 播本" userId="2c20719708a137ea" providerId="LiveId" clId="{0DB4BEC0-381E-4111-B097-DAA483E3C958}" dt="2024-11-07T02:52:56.437" v="462" actId="207"/>
          <ac:spMkLst>
            <pc:docMk/>
            <pc:sldMk cId="1844691125" sldId="272"/>
            <ac:spMk id="11" creationId="{C4CCA0FE-1682-5EA5-C7D4-C2AC5224C965}"/>
          </ac:spMkLst>
        </pc:spChg>
        <pc:spChg chg="mod">
          <ac:chgData name="綾乃 播本" userId="2c20719708a137ea" providerId="LiveId" clId="{0DB4BEC0-381E-4111-B097-DAA483E3C958}" dt="2024-11-07T02:53:01.095" v="463" actId="207"/>
          <ac:spMkLst>
            <pc:docMk/>
            <pc:sldMk cId="1844691125" sldId="272"/>
            <ac:spMk id="14" creationId="{EA030A8E-ACC4-A224-49B6-489C3B5A594B}"/>
          </ac:spMkLst>
        </pc:spChg>
        <pc:spChg chg="mod">
          <ac:chgData name="綾乃 播本" userId="2c20719708a137ea" providerId="LiveId" clId="{0DB4BEC0-381E-4111-B097-DAA483E3C958}" dt="2024-11-07T02:52:51.428" v="460"/>
          <ac:spMkLst>
            <pc:docMk/>
            <pc:sldMk cId="1844691125" sldId="272"/>
            <ac:spMk id="15" creationId="{070AEC2B-625A-0620-4337-E17CA9AEDBB8}"/>
          </ac:spMkLst>
        </pc:spChg>
        <pc:spChg chg="mod">
          <ac:chgData name="綾乃 播本" userId="2c20719708a137ea" providerId="LiveId" clId="{0DB4BEC0-381E-4111-B097-DAA483E3C958}" dt="2024-11-07T02:53:04.477" v="464" actId="207"/>
          <ac:spMkLst>
            <pc:docMk/>
            <pc:sldMk cId="1844691125" sldId="272"/>
            <ac:spMk id="16" creationId="{A0D8B031-6B4F-DE89-A04D-27C0AA6094C3}"/>
          </ac:spMkLst>
        </pc:spChg>
        <pc:spChg chg="mod">
          <ac:chgData name="綾乃 播本" userId="2c20719708a137ea" providerId="LiveId" clId="{0DB4BEC0-381E-4111-B097-DAA483E3C958}" dt="2024-11-07T02:52:51.428" v="460"/>
          <ac:spMkLst>
            <pc:docMk/>
            <pc:sldMk cId="1844691125" sldId="272"/>
            <ac:spMk id="17" creationId="{773E57E2-2264-670E-3FF0-EE9243184D20}"/>
          </ac:spMkLst>
        </pc:spChg>
        <pc:spChg chg="mod">
          <ac:chgData name="綾乃 播本" userId="2c20719708a137ea" providerId="LiveId" clId="{0DB4BEC0-381E-4111-B097-DAA483E3C958}" dt="2024-11-07T02:52:51.428" v="460"/>
          <ac:spMkLst>
            <pc:docMk/>
            <pc:sldMk cId="1844691125" sldId="272"/>
            <ac:spMk id="18" creationId="{830BB2A2-6E41-0108-3916-2C3F4A410388}"/>
          </ac:spMkLst>
        </pc:spChg>
        <pc:spChg chg="mod">
          <ac:chgData name="綾乃 播本" userId="2c20719708a137ea" providerId="LiveId" clId="{0DB4BEC0-381E-4111-B097-DAA483E3C958}" dt="2024-11-07T02:52:51.428" v="460"/>
          <ac:spMkLst>
            <pc:docMk/>
            <pc:sldMk cId="1844691125" sldId="272"/>
            <ac:spMk id="21" creationId="{CA8F8ED2-F8D2-563B-9E60-F90C5352AF83}"/>
          </ac:spMkLst>
        </pc:spChg>
        <pc:spChg chg="mod">
          <ac:chgData name="綾乃 播本" userId="2c20719708a137ea" providerId="LiveId" clId="{0DB4BEC0-381E-4111-B097-DAA483E3C958}" dt="2024-11-07T02:52:51.428" v="460"/>
          <ac:spMkLst>
            <pc:docMk/>
            <pc:sldMk cId="1844691125" sldId="272"/>
            <ac:spMk id="23" creationId="{24728DE1-37D7-15D3-4215-F748E5513D5F}"/>
          </ac:spMkLst>
        </pc:spChg>
        <pc:spChg chg="mod">
          <ac:chgData name="綾乃 播本" userId="2c20719708a137ea" providerId="LiveId" clId="{0DB4BEC0-381E-4111-B097-DAA483E3C958}" dt="2024-11-07T02:52:51.428" v="460"/>
          <ac:spMkLst>
            <pc:docMk/>
            <pc:sldMk cId="1844691125" sldId="272"/>
            <ac:spMk id="24" creationId="{10943707-2ABF-6D49-8C1D-C710589755A3}"/>
          </ac:spMkLst>
        </pc:spChg>
        <pc:spChg chg="mod">
          <ac:chgData name="綾乃 播本" userId="2c20719708a137ea" providerId="LiveId" clId="{0DB4BEC0-381E-4111-B097-DAA483E3C958}" dt="2024-11-07T02:52:51.428" v="460"/>
          <ac:spMkLst>
            <pc:docMk/>
            <pc:sldMk cId="1844691125" sldId="272"/>
            <ac:spMk id="25" creationId="{DE14D874-DDCC-D444-3FAE-75B0AED0166B}"/>
          </ac:spMkLst>
        </pc:spChg>
        <pc:spChg chg="mod">
          <ac:chgData name="綾乃 播本" userId="2c20719708a137ea" providerId="LiveId" clId="{0DB4BEC0-381E-4111-B097-DAA483E3C958}" dt="2024-11-07T02:52:51.428" v="460"/>
          <ac:spMkLst>
            <pc:docMk/>
            <pc:sldMk cId="1844691125" sldId="272"/>
            <ac:spMk id="26" creationId="{45076289-28DC-4A10-0102-709C1C17B6F1}"/>
          </ac:spMkLst>
        </pc:spChg>
        <pc:grpChg chg="add mod">
          <ac:chgData name="綾乃 播本" userId="2c20719708a137ea" providerId="LiveId" clId="{0DB4BEC0-381E-4111-B097-DAA483E3C958}" dt="2024-11-07T02:52:51.428" v="460"/>
          <ac:grpSpMkLst>
            <pc:docMk/>
            <pc:sldMk cId="1844691125" sldId="272"/>
            <ac:grpSpMk id="9" creationId="{40F3F0CA-E126-6156-F6FD-EBAAAC731B84}"/>
          </ac:grpSpMkLst>
        </pc:grpChg>
        <pc:grpChg chg="mod">
          <ac:chgData name="綾乃 播本" userId="2c20719708a137ea" providerId="LiveId" clId="{0DB4BEC0-381E-4111-B097-DAA483E3C958}" dt="2024-11-07T02:52:51.428" v="460"/>
          <ac:grpSpMkLst>
            <pc:docMk/>
            <pc:sldMk cId="1844691125" sldId="272"/>
            <ac:grpSpMk id="12" creationId="{E901FD5A-0966-615E-2FBE-78C400E64B00}"/>
          </ac:grpSpMkLst>
        </pc:grpChg>
        <pc:grpChg chg="mod">
          <ac:chgData name="綾乃 播本" userId="2c20719708a137ea" providerId="LiveId" clId="{0DB4BEC0-381E-4111-B097-DAA483E3C958}" dt="2024-11-07T02:52:51.428" v="460"/>
          <ac:grpSpMkLst>
            <pc:docMk/>
            <pc:sldMk cId="1844691125" sldId="272"/>
            <ac:grpSpMk id="13" creationId="{88941140-CDF3-9345-1508-38FBED43D525}"/>
          </ac:grpSpMkLst>
        </pc:grpChg>
        <pc:picChg chg="add del mod ord">
          <ac:chgData name="綾乃 播本" userId="2c20719708a137ea" providerId="LiveId" clId="{0DB4BEC0-381E-4111-B097-DAA483E3C958}" dt="2024-11-07T02:46:06.419" v="320" actId="478"/>
          <ac:picMkLst>
            <pc:docMk/>
            <pc:sldMk cId="1844691125" sldId="272"/>
            <ac:picMk id="5" creationId="{BB620FA6-1F37-E721-5AA8-B1BC945177BA}"/>
          </ac:picMkLst>
        </pc:picChg>
        <pc:picChg chg="add mod ord">
          <ac:chgData name="綾乃 播本" userId="2c20719708a137ea" providerId="LiveId" clId="{0DB4BEC0-381E-4111-B097-DAA483E3C958}" dt="2024-11-07T02:46:08.984" v="322" actId="167"/>
          <ac:picMkLst>
            <pc:docMk/>
            <pc:sldMk cId="1844691125" sldId="272"/>
            <ac:picMk id="8" creationId="{DC6EDF4C-E65E-4E26-6D07-A1A3A0486943}"/>
          </ac:picMkLst>
        </pc:picChg>
        <pc:picChg chg="del">
          <ac:chgData name="綾乃 播本" userId="2c20719708a137ea" providerId="LiveId" clId="{0DB4BEC0-381E-4111-B097-DAA483E3C958}" dt="2024-11-07T02:36:17.799" v="156" actId="478"/>
          <ac:picMkLst>
            <pc:docMk/>
            <pc:sldMk cId="1844691125" sldId="272"/>
            <ac:picMk id="19" creationId="{BD61719B-81E8-1AAA-B797-27E81A0A1F10}"/>
          </ac:picMkLst>
        </pc:picChg>
        <pc:picChg chg="del">
          <ac:chgData name="綾乃 播本" userId="2c20719708a137ea" providerId="LiveId" clId="{0DB4BEC0-381E-4111-B097-DAA483E3C958}" dt="2024-11-07T02:52:53.313" v="461" actId="478"/>
          <ac:picMkLst>
            <pc:docMk/>
            <pc:sldMk cId="1844691125" sldId="272"/>
            <ac:picMk id="22" creationId="{9543E2CF-71AF-144A-3B55-6C7B381717AB}"/>
          </ac:picMkLst>
        </pc:picChg>
      </pc:sldChg>
      <pc:sldChg chg="addSp delSp modSp mod">
        <pc:chgData name="綾乃 播本" userId="2c20719708a137ea" providerId="LiveId" clId="{0DB4BEC0-381E-4111-B097-DAA483E3C958}" dt="2024-11-07T02:53:26.027" v="480" actId="207"/>
        <pc:sldMkLst>
          <pc:docMk/>
          <pc:sldMk cId="1666704671" sldId="273"/>
        </pc:sldMkLst>
        <pc:spChg chg="mod">
          <ac:chgData name="綾乃 播本" userId="2c20719708a137ea" providerId="LiveId" clId="{0DB4BEC0-381E-4111-B097-DAA483E3C958}" dt="2024-11-07T02:53:19.684" v="478" actId="207"/>
          <ac:spMkLst>
            <pc:docMk/>
            <pc:sldMk cId="1666704671" sldId="273"/>
            <ac:spMk id="11" creationId="{2F6AB649-B50C-8671-84E7-7415528D4634}"/>
          </ac:spMkLst>
        </pc:spChg>
        <pc:spChg chg="mod">
          <ac:chgData name="綾乃 播本" userId="2c20719708a137ea" providerId="LiveId" clId="{0DB4BEC0-381E-4111-B097-DAA483E3C958}" dt="2024-11-07T02:53:23.220" v="479" actId="207"/>
          <ac:spMkLst>
            <pc:docMk/>
            <pc:sldMk cId="1666704671" sldId="273"/>
            <ac:spMk id="14" creationId="{7409D9EB-0B08-E13A-F62A-C8BA595D60D2}"/>
          </ac:spMkLst>
        </pc:spChg>
        <pc:spChg chg="mod">
          <ac:chgData name="綾乃 播本" userId="2c20719708a137ea" providerId="LiveId" clId="{0DB4BEC0-381E-4111-B097-DAA483E3C958}" dt="2024-11-07T02:53:26.027" v="480" actId="207"/>
          <ac:spMkLst>
            <pc:docMk/>
            <pc:sldMk cId="1666704671" sldId="273"/>
            <ac:spMk id="16" creationId="{CB250B96-8193-E0C0-A59D-92BA1B02A879}"/>
          </ac:spMkLst>
        </pc:spChg>
        <pc:spChg chg="mod">
          <ac:chgData name="綾乃 播本" userId="2c20719708a137ea" providerId="LiveId" clId="{0DB4BEC0-381E-4111-B097-DAA483E3C958}" dt="2024-11-07T02:53:07.328" v="465"/>
          <ac:spMkLst>
            <pc:docMk/>
            <pc:sldMk cId="1666704671" sldId="273"/>
            <ac:spMk id="23" creationId="{CF48DC08-9966-E133-F53D-3C12750D5ABC}"/>
          </ac:spMkLst>
        </pc:spChg>
        <pc:spChg chg="mod">
          <ac:chgData name="綾乃 播本" userId="2c20719708a137ea" providerId="LiveId" clId="{0DB4BEC0-381E-4111-B097-DAA483E3C958}" dt="2024-11-07T02:53:07.328" v="465"/>
          <ac:spMkLst>
            <pc:docMk/>
            <pc:sldMk cId="1666704671" sldId="273"/>
            <ac:spMk id="24" creationId="{659712AB-29F6-7050-CBAE-0EE79E7FB102}"/>
          </ac:spMkLst>
        </pc:spChg>
        <pc:spChg chg="mod">
          <ac:chgData name="綾乃 播本" userId="2c20719708a137ea" providerId="LiveId" clId="{0DB4BEC0-381E-4111-B097-DAA483E3C958}" dt="2024-11-07T02:53:07.328" v="465"/>
          <ac:spMkLst>
            <pc:docMk/>
            <pc:sldMk cId="1666704671" sldId="273"/>
            <ac:spMk id="25" creationId="{CEB75942-1C28-08F6-A49E-C0BCA4E5EC9C}"/>
          </ac:spMkLst>
        </pc:spChg>
        <pc:spChg chg="mod">
          <ac:chgData name="綾乃 播本" userId="2c20719708a137ea" providerId="LiveId" clId="{0DB4BEC0-381E-4111-B097-DAA483E3C958}" dt="2024-11-07T02:53:07.328" v="465"/>
          <ac:spMkLst>
            <pc:docMk/>
            <pc:sldMk cId="1666704671" sldId="273"/>
            <ac:spMk id="26" creationId="{B68AD5A1-0F84-A5E6-06E5-7EF8D0E73496}"/>
          </ac:spMkLst>
        </pc:spChg>
        <pc:spChg chg="mod">
          <ac:chgData name="綾乃 播本" userId="2c20719708a137ea" providerId="LiveId" clId="{0DB4BEC0-381E-4111-B097-DAA483E3C958}" dt="2024-11-07T02:53:07.328" v="465"/>
          <ac:spMkLst>
            <pc:docMk/>
            <pc:sldMk cId="1666704671" sldId="273"/>
            <ac:spMk id="27" creationId="{8A96AF8B-BB56-EEDF-5A5E-4CE4FCCA77C0}"/>
          </ac:spMkLst>
        </pc:spChg>
        <pc:spChg chg="mod">
          <ac:chgData name="綾乃 播本" userId="2c20719708a137ea" providerId="LiveId" clId="{0DB4BEC0-381E-4111-B097-DAA483E3C958}" dt="2024-11-07T02:53:07.328" v="465"/>
          <ac:spMkLst>
            <pc:docMk/>
            <pc:sldMk cId="1666704671" sldId="273"/>
            <ac:spMk id="28" creationId="{AFC7A03E-8B04-448C-94E6-9A8745F1A0D3}"/>
          </ac:spMkLst>
        </pc:spChg>
        <pc:spChg chg="mod">
          <ac:chgData name="綾乃 播本" userId="2c20719708a137ea" providerId="LiveId" clId="{0DB4BEC0-381E-4111-B097-DAA483E3C958}" dt="2024-11-07T02:53:07.328" v="465"/>
          <ac:spMkLst>
            <pc:docMk/>
            <pc:sldMk cId="1666704671" sldId="273"/>
            <ac:spMk id="29" creationId="{966CD382-A047-53B4-4BB9-C8413E3B8837}"/>
          </ac:spMkLst>
        </pc:spChg>
        <pc:spChg chg="mod">
          <ac:chgData name="綾乃 播本" userId="2c20719708a137ea" providerId="LiveId" clId="{0DB4BEC0-381E-4111-B097-DAA483E3C958}" dt="2024-11-07T02:53:07.328" v="465"/>
          <ac:spMkLst>
            <pc:docMk/>
            <pc:sldMk cId="1666704671" sldId="273"/>
            <ac:spMk id="30" creationId="{E8BB82D3-CE49-40A0-0148-BE38CC2EDC7D}"/>
          </ac:spMkLst>
        </pc:spChg>
        <pc:grpChg chg="add mod">
          <ac:chgData name="綾乃 播本" userId="2c20719708a137ea" providerId="LiveId" clId="{0DB4BEC0-381E-4111-B097-DAA483E3C958}" dt="2024-11-07T02:53:15.199" v="477" actId="1035"/>
          <ac:grpSpMkLst>
            <pc:docMk/>
            <pc:sldMk cId="1666704671" sldId="273"/>
            <ac:grpSpMk id="17" creationId="{F72B421C-D94A-1CB8-A2DD-F1E50061DD13}"/>
          </ac:grpSpMkLst>
        </pc:grpChg>
        <pc:grpChg chg="mod">
          <ac:chgData name="綾乃 播本" userId="2c20719708a137ea" providerId="LiveId" clId="{0DB4BEC0-381E-4111-B097-DAA483E3C958}" dt="2024-11-07T02:53:07.328" v="465"/>
          <ac:grpSpMkLst>
            <pc:docMk/>
            <pc:sldMk cId="1666704671" sldId="273"/>
            <ac:grpSpMk id="18" creationId="{DC422CE7-1A53-5B56-23FD-1E77B4FF0900}"/>
          </ac:grpSpMkLst>
        </pc:grpChg>
        <pc:grpChg chg="mod">
          <ac:chgData name="綾乃 播本" userId="2c20719708a137ea" providerId="LiveId" clId="{0DB4BEC0-381E-4111-B097-DAA483E3C958}" dt="2024-11-07T02:53:07.328" v="465"/>
          <ac:grpSpMkLst>
            <pc:docMk/>
            <pc:sldMk cId="1666704671" sldId="273"/>
            <ac:grpSpMk id="21" creationId="{3D5143FC-D8D2-9976-64D6-AC9A55A83B5D}"/>
          </ac:grpSpMkLst>
        </pc:grpChg>
        <pc:picChg chg="add del mod ord">
          <ac:chgData name="綾乃 播本" userId="2c20719708a137ea" providerId="LiveId" clId="{0DB4BEC0-381E-4111-B097-DAA483E3C958}" dt="2024-11-07T02:46:10.686" v="323" actId="478"/>
          <ac:picMkLst>
            <pc:docMk/>
            <pc:sldMk cId="1666704671" sldId="273"/>
            <ac:picMk id="12" creationId="{ED4B259A-7ECF-18BF-D2BA-7B45E52E91A8}"/>
          </ac:picMkLst>
        </pc:picChg>
        <pc:picChg chg="add mod ord">
          <ac:chgData name="綾乃 播本" userId="2c20719708a137ea" providerId="LiveId" clId="{0DB4BEC0-381E-4111-B097-DAA483E3C958}" dt="2024-11-07T02:46:12.765" v="325" actId="167"/>
          <ac:picMkLst>
            <pc:docMk/>
            <pc:sldMk cId="1666704671" sldId="273"/>
            <ac:picMk id="15" creationId="{F2F29E39-B229-2D00-9F3C-9AB075755447}"/>
          </ac:picMkLst>
        </pc:picChg>
        <pc:picChg chg="del">
          <ac:chgData name="綾乃 播本" userId="2c20719708a137ea" providerId="LiveId" clId="{0DB4BEC0-381E-4111-B097-DAA483E3C958}" dt="2024-11-07T02:36:23.681" v="159" actId="478"/>
          <ac:picMkLst>
            <pc:docMk/>
            <pc:sldMk cId="1666704671" sldId="273"/>
            <ac:picMk id="19" creationId="{2057CAC8-2225-0CA5-E4EF-4EBE24634AC0}"/>
          </ac:picMkLst>
        </pc:picChg>
        <pc:picChg chg="del">
          <ac:chgData name="綾乃 播本" userId="2c20719708a137ea" providerId="LiveId" clId="{0DB4BEC0-381E-4111-B097-DAA483E3C958}" dt="2024-11-07T02:53:08.814" v="466" actId="478"/>
          <ac:picMkLst>
            <pc:docMk/>
            <pc:sldMk cId="1666704671" sldId="273"/>
            <ac:picMk id="22" creationId="{37F7B70B-45A9-E069-7711-2E05A8CECC97}"/>
          </ac:picMkLst>
        </pc:picChg>
      </pc:sldChg>
      <pc:sldChg chg="addSp delSp modSp mod">
        <pc:chgData name="綾乃 播本" userId="2c20719708a137ea" providerId="LiveId" clId="{0DB4BEC0-381E-4111-B097-DAA483E3C958}" dt="2024-11-07T02:53:40.211" v="484" actId="207"/>
        <pc:sldMkLst>
          <pc:docMk/>
          <pc:sldMk cId="1764862233" sldId="274"/>
        </pc:sldMkLst>
        <pc:spChg chg="mod">
          <ac:chgData name="綾乃 播本" userId="2c20719708a137ea" providerId="LiveId" clId="{0DB4BEC0-381E-4111-B097-DAA483E3C958}" dt="2024-11-07T02:53:36.043" v="483" actId="207"/>
          <ac:spMkLst>
            <pc:docMk/>
            <pc:sldMk cId="1764862233" sldId="274"/>
            <ac:spMk id="11" creationId="{8C0F8B4C-85BC-F5CE-666D-C881CDCD1729}"/>
          </ac:spMkLst>
        </pc:spChg>
        <pc:spChg chg="mod">
          <ac:chgData name="綾乃 播本" userId="2c20719708a137ea" providerId="LiveId" clId="{0DB4BEC0-381E-4111-B097-DAA483E3C958}" dt="2024-11-07T02:53:40.211" v="484" actId="207"/>
          <ac:spMkLst>
            <pc:docMk/>
            <pc:sldMk cId="1764862233" sldId="274"/>
            <ac:spMk id="14" creationId="{801107E5-18A1-CC93-8AF0-E1F503D01B44}"/>
          </ac:spMkLst>
        </pc:spChg>
        <pc:spChg chg="mod">
          <ac:chgData name="綾乃 播本" userId="2c20719708a137ea" providerId="LiveId" clId="{0DB4BEC0-381E-4111-B097-DAA483E3C958}" dt="2024-11-07T02:53:29.046" v="481"/>
          <ac:spMkLst>
            <pc:docMk/>
            <pc:sldMk cId="1764862233" sldId="274"/>
            <ac:spMk id="15" creationId="{B38608D4-99BF-97D3-B1F4-EA1F7E86C25D}"/>
          </ac:spMkLst>
        </pc:spChg>
        <pc:spChg chg="mod">
          <ac:chgData name="綾乃 播本" userId="2c20719708a137ea" providerId="LiveId" clId="{0DB4BEC0-381E-4111-B097-DAA483E3C958}" dt="2024-11-07T02:53:29.046" v="481"/>
          <ac:spMkLst>
            <pc:docMk/>
            <pc:sldMk cId="1764862233" sldId="274"/>
            <ac:spMk id="16" creationId="{116AC6FD-BD86-6BCB-6C40-69D3F5A7EDA6}"/>
          </ac:spMkLst>
        </pc:spChg>
        <pc:spChg chg="mod">
          <ac:chgData name="綾乃 播本" userId="2c20719708a137ea" providerId="LiveId" clId="{0DB4BEC0-381E-4111-B097-DAA483E3C958}" dt="2024-11-07T02:53:29.046" v="481"/>
          <ac:spMkLst>
            <pc:docMk/>
            <pc:sldMk cId="1764862233" sldId="274"/>
            <ac:spMk id="17" creationId="{50AB9281-DF34-FE79-71C4-1881BF6DDA0D}"/>
          </ac:spMkLst>
        </pc:spChg>
        <pc:spChg chg="mod">
          <ac:chgData name="綾乃 播本" userId="2c20719708a137ea" providerId="LiveId" clId="{0DB4BEC0-381E-4111-B097-DAA483E3C958}" dt="2024-11-07T02:53:29.046" v="481"/>
          <ac:spMkLst>
            <pc:docMk/>
            <pc:sldMk cId="1764862233" sldId="274"/>
            <ac:spMk id="18" creationId="{7A5B6664-7492-8FA1-636D-EA69BC93D18B}"/>
          </ac:spMkLst>
        </pc:spChg>
        <pc:spChg chg="mod">
          <ac:chgData name="綾乃 播本" userId="2c20719708a137ea" providerId="LiveId" clId="{0DB4BEC0-381E-4111-B097-DAA483E3C958}" dt="2024-11-07T02:53:29.046" v="481"/>
          <ac:spMkLst>
            <pc:docMk/>
            <pc:sldMk cId="1764862233" sldId="274"/>
            <ac:spMk id="21" creationId="{E72E8BB7-8E00-AF8E-86B7-6DC3D1B407A1}"/>
          </ac:spMkLst>
        </pc:spChg>
        <pc:spChg chg="mod">
          <ac:chgData name="綾乃 播本" userId="2c20719708a137ea" providerId="LiveId" clId="{0DB4BEC0-381E-4111-B097-DAA483E3C958}" dt="2024-11-07T02:53:29.046" v="481"/>
          <ac:spMkLst>
            <pc:docMk/>
            <pc:sldMk cId="1764862233" sldId="274"/>
            <ac:spMk id="23" creationId="{CB3A5C59-6099-52B7-112C-35E06006277E}"/>
          </ac:spMkLst>
        </pc:spChg>
        <pc:spChg chg="mod">
          <ac:chgData name="綾乃 播本" userId="2c20719708a137ea" providerId="LiveId" clId="{0DB4BEC0-381E-4111-B097-DAA483E3C958}" dt="2024-11-07T02:53:29.046" v="481"/>
          <ac:spMkLst>
            <pc:docMk/>
            <pc:sldMk cId="1764862233" sldId="274"/>
            <ac:spMk id="24" creationId="{366441D5-556D-C004-B9E7-A32121128EC7}"/>
          </ac:spMkLst>
        </pc:spChg>
        <pc:spChg chg="mod">
          <ac:chgData name="綾乃 播本" userId="2c20719708a137ea" providerId="LiveId" clId="{0DB4BEC0-381E-4111-B097-DAA483E3C958}" dt="2024-11-07T02:53:29.046" v="481"/>
          <ac:spMkLst>
            <pc:docMk/>
            <pc:sldMk cId="1764862233" sldId="274"/>
            <ac:spMk id="25" creationId="{9BEE7403-49B8-6494-0165-A3983785723D}"/>
          </ac:spMkLst>
        </pc:spChg>
        <pc:grpChg chg="add mod">
          <ac:chgData name="綾乃 播本" userId="2c20719708a137ea" providerId="LiveId" clId="{0DB4BEC0-381E-4111-B097-DAA483E3C958}" dt="2024-11-07T02:53:29.046" v="481"/>
          <ac:grpSpMkLst>
            <pc:docMk/>
            <pc:sldMk cId="1764862233" sldId="274"/>
            <ac:grpSpMk id="9" creationId="{CFC03548-67C5-D224-2F20-D5FCEEB256E8}"/>
          </ac:grpSpMkLst>
        </pc:grpChg>
        <pc:grpChg chg="mod">
          <ac:chgData name="綾乃 播本" userId="2c20719708a137ea" providerId="LiveId" clId="{0DB4BEC0-381E-4111-B097-DAA483E3C958}" dt="2024-11-07T02:53:29.046" v="481"/>
          <ac:grpSpMkLst>
            <pc:docMk/>
            <pc:sldMk cId="1764862233" sldId="274"/>
            <ac:grpSpMk id="12" creationId="{66D3160E-B53D-C82B-258D-9A79B2256D3B}"/>
          </ac:grpSpMkLst>
        </pc:grpChg>
        <pc:grpChg chg="mod">
          <ac:chgData name="綾乃 播本" userId="2c20719708a137ea" providerId="LiveId" clId="{0DB4BEC0-381E-4111-B097-DAA483E3C958}" dt="2024-11-07T02:53:29.046" v="481"/>
          <ac:grpSpMkLst>
            <pc:docMk/>
            <pc:sldMk cId="1764862233" sldId="274"/>
            <ac:grpSpMk id="13" creationId="{3F9C9E3F-5B33-A32B-E04B-B9FC3DF94CF5}"/>
          </ac:grpSpMkLst>
        </pc:grpChg>
        <pc:picChg chg="add del mod ord">
          <ac:chgData name="綾乃 播本" userId="2c20719708a137ea" providerId="LiveId" clId="{0DB4BEC0-381E-4111-B097-DAA483E3C958}" dt="2024-11-07T02:46:14.411" v="326" actId="478"/>
          <ac:picMkLst>
            <pc:docMk/>
            <pc:sldMk cId="1764862233" sldId="274"/>
            <ac:picMk id="5" creationId="{B09182CB-A50A-21F1-B788-AB158F7B4DAF}"/>
          </ac:picMkLst>
        </pc:picChg>
        <pc:picChg chg="add mod ord">
          <ac:chgData name="綾乃 播本" userId="2c20719708a137ea" providerId="LiveId" clId="{0DB4BEC0-381E-4111-B097-DAA483E3C958}" dt="2024-11-07T02:46:16.168" v="328" actId="167"/>
          <ac:picMkLst>
            <pc:docMk/>
            <pc:sldMk cId="1764862233" sldId="274"/>
            <ac:picMk id="8" creationId="{354D5E71-65FB-DD3A-5647-E34610748A7B}"/>
          </ac:picMkLst>
        </pc:picChg>
        <pc:picChg chg="del">
          <ac:chgData name="綾乃 播本" userId="2c20719708a137ea" providerId="LiveId" clId="{0DB4BEC0-381E-4111-B097-DAA483E3C958}" dt="2024-11-07T02:36:35.864" v="168" actId="478"/>
          <ac:picMkLst>
            <pc:docMk/>
            <pc:sldMk cId="1764862233" sldId="274"/>
            <ac:picMk id="19" creationId="{33238889-E14B-4910-5B80-194E8B3BDAAF}"/>
          </ac:picMkLst>
        </pc:picChg>
        <pc:picChg chg="del">
          <ac:chgData name="綾乃 播本" userId="2c20719708a137ea" providerId="LiveId" clId="{0DB4BEC0-381E-4111-B097-DAA483E3C958}" dt="2024-11-07T02:53:30.829" v="482" actId="478"/>
          <ac:picMkLst>
            <pc:docMk/>
            <pc:sldMk cId="1764862233" sldId="274"/>
            <ac:picMk id="22" creationId="{4A09B2C7-8AA0-D6C9-4D12-3A64B71AC5BF}"/>
          </ac:picMkLst>
        </pc:picChg>
      </pc:sldChg>
      <pc:sldChg chg="addSp delSp modSp mod">
        <pc:chgData name="綾乃 播本" userId="2c20719708a137ea" providerId="LiveId" clId="{0DB4BEC0-381E-4111-B097-DAA483E3C958}" dt="2024-11-07T02:53:53.277" v="488" actId="207"/>
        <pc:sldMkLst>
          <pc:docMk/>
          <pc:sldMk cId="1278555493" sldId="275"/>
        </pc:sldMkLst>
        <pc:spChg chg="mod">
          <ac:chgData name="綾乃 播本" userId="2c20719708a137ea" providerId="LiveId" clId="{0DB4BEC0-381E-4111-B097-DAA483E3C958}" dt="2024-11-07T02:53:48.676" v="487" actId="207"/>
          <ac:spMkLst>
            <pc:docMk/>
            <pc:sldMk cId="1278555493" sldId="275"/>
            <ac:spMk id="11" creationId="{811D7845-C3AC-B3A2-EBB8-65CBCFCE6BB7}"/>
          </ac:spMkLst>
        </pc:spChg>
        <pc:spChg chg="mod">
          <ac:chgData name="綾乃 播本" userId="2c20719708a137ea" providerId="LiveId" clId="{0DB4BEC0-381E-4111-B097-DAA483E3C958}" dt="2024-11-07T02:53:53.277" v="488" actId="207"/>
          <ac:spMkLst>
            <pc:docMk/>
            <pc:sldMk cId="1278555493" sldId="275"/>
            <ac:spMk id="14" creationId="{B02026F1-6E1D-CD2E-FD0B-EBC9B0C8EC95}"/>
          </ac:spMkLst>
        </pc:spChg>
        <pc:spChg chg="mod">
          <ac:chgData name="綾乃 播本" userId="2c20719708a137ea" providerId="LiveId" clId="{0DB4BEC0-381E-4111-B097-DAA483E3C958}" dt="2024-11-07T02:53:43.392" v="485"/>
          <ac:spMkLst>
            <pc:docMk/>
            <pc:sldMk cId="1278555493" sldId="275"/>
            <ac:spMk id="15" creationId="{3C2108C3-37D3-1C1C-C936-7CD4F4D4544C}"/>
          </ac:spMkLst>
        </pc:spChg>
        <pc:spChg chg="mod">
          <ac:chgData name="綾乃 播本" userId="2c20719708a137ea" providerId="LiveId" clId="{0DB4BEC0-381E-4111-B097-DAA483E3C958}" dt="2024-11-07T02:53:43.392" v="485"/>
          <ac:spMkLst>
            <pc:docMk/>
            <pc:sldMk cId="1278555493" sldId="275"/>
            <ac:spMk id="16" creationId="{F180BF0E-57FA-354A-0EBC-153152F7C76F}"/>
          </ac:spMkLst>
        </pc:spChg>
        <pc:spChg chg="mod">
          <ac:chgData name="綾乃 播本" userId="2c20719708a137ea" providerId="LiveId" clId="{0DB4BEC0-381E-4111-B097-DAA483E3C958}" dt="2024-11-07T02:53:43.392" v="485"/>
          <ac:spMkLst>
            <pc:docMk/>
            <pc:sldMk cId="1278555493" sldId="275"/>
            <ac:spMk id="17" creationId="{4F5ED678-0CFC-3140-E313-95788114EA83}"/>
          </ac:spMkLst>
        </pc:spChg>
        <pc:spChg chg="mod">
          <ac:chgData name="綾乃 播本" userId="2c20719708a137ea" providerId="LiveId" clId="{0DB4BEC0-381E-4111-B097-DAA483E3C958}" dt="2024-11-07T02:53:43.392" v="485"/>
          <ac:spMkLst>
            <pc:docMk/>
            <pc:sldMk cId="1278555493" sldId="275"/>
            <ac:spMk id="18" creationId="{A74942C3-A76A-4616-C094-0FBE6F374043}"/>
          </ac:spMkLst>
        </pc:spChg>
        <pc:spChg chg="mod">
          <ac:chgData name="綾乃 播本" userId="2c20719708a137ea" providerId="LiveId" clId="{0DB4BEC0-381E-4111-B097-DAA483E3C958}" dt="2024-11-07T02:53:43.392" v="485"/>
          <ac:spMkLst>
            <pc:docMk/>
            <pc:sldMk cId="1278555493" sldId="275"/>
            <ac:spMk id="21" creationId="{713432F8-52B3-565E-25FA-FE8BC40AA380}"/>
          </ac:spMkLst>
        </pc:spChg>
        <pc:spChg chg="mod">
          <ac:chgData name="綾乃 播本" userId="2c20719708a137ea" providerId="LiveId" clId="{0DB4BEC0-381E-4111-B097-DAA483E3C958}" dt="2024-11-07T02:53:43.392" v="485"/>
          <ac:spMkLst>
            <pc:docMk/>
            <pc:sldMk cId="1278555493" sldId="275"/>
            <ac:spMk id="23" creationId="{842C9B9D-2EFA-E5F0-AB56-DF306B490721}"/>
          </ac:spMkLst>
        </pc:spChg>
        <pc:spChg chg="mod">
          <ac:chgData name="綾乃 播本" userId="2c20719708a137ea" providerId="LiveId" clId="{0DB4BEC0-381E-4111-B097-DAA483E3C958}" dt="2024-11-07T02:53:43.392" v="485"/>
          <ac:spMkLst>
            <pc:docMk/>
            <pc:sldMk cId="1278555493" sldId="275"/>
            <ac:spMk id="24" creationId="{98FEB081-55EF-35B4-8172-A24356D61688}"/>
          </ac:spMkLst>
        </pc:spChg>
        <pc:spChg chg="mod">
          <ac:chgData name="綾乃 播本" userId="2c20719708a137ea" providerId="LiveId" clId="{0DB4BEC0-381E-4111-B097-DAA483E3C958}" dt="2024-11-07T02:53:43.392" v="485"/>
          <ac:spMkLst>
            <pc:docMk/>
            <pc:sldMk cId="1278555493" sldId="275"/>
            <ac:spMk id="25" creationId="{F92BB388-EB98-A14B-47C5-3378927344B1}"/>
          </ac:spMkLst>
        </pc:spChg>
        <pc:grpChg chg="add mod">
          <ac:chgData name="綾乃 播本" userId="2c20719708a137ea" providerId="LiveId" clId="{0DB4BEC0-381E-4111-B097-DAA483E3C958}" dt="2024-11-07T02:53:43.392" v="485"/>
          <ac:grpSpMkLst>
            <pc:docMk/>
            <pc:sldMk cId="1278555493" sldId="275"/>
            <ac:grpSpMk id="9" creationId="{C7AC87F0-ABC2-9DCD-4C9D-940B068B0CC9}"/>
          </ac:grpSpMkLst>
        </pc:grpChg>
        <pc:grpChg chg="mod">
          <ac:chgData name="綾乃 播本" userId="2c20719708a137ea" providerId="LiveId" clId="{0DB4BEC0-381E-4111-B097-DAA483E3C958}" dt="2024-11-07T02:53:43.392" v="485"/>
          <ac:grpSpMkLst>
            <pc:docMk/>
            <pc:sldMk cId="1278555493" sldId="275"/>
            <ac:grpSpMk id="12" creationId="{C88ABC72-4109-B715-CC92-2631E8F05494}"/>
          </ac:grpSpMkLst>
        </pc:grpChg>
        <pc:grpChg chg="mod">
          <ac:chgData name="綾乃 播本" userId="2c20719708a137ea" providerId="LiveId" clId="{0DB4BEC0-381E-4111-B097-DAA483E3C958}" dt="2024-11-07T02:53:43.392" v="485"/>
          <ac:grpSpMkLst>
            <pc:docMk/>
            <pc:sldMk cId="1278555493" sldId="275"/>
            <ac:grpSpMk id="13" creationId="{4C3F6DD6-0EA0-B8BB-FD32-D1DB427E0374}"/>
          </ac:grpSpMkLst>
        </pc:grpChg>
        <pc:picChg chg="add del mod ord">
          <ac:chgData name="綾乃 播本" userId="2c20719708a137ea" providerId="LiveId" clId="{0DB4BEC0-381E-4111-B097-DAA483E3C958}" dt="2024-11-07T02:46:17.751" v="329" actId="478"/>
          <ac:picMkLst>
            <pc:docMk/>
            <pc:sldMk cId="1278555493" sldId="275"/>
            <ac:picMk id="5" creationId="{20CE2628-3B0E-B0CE-22B8-54854D075F8F}"/>
          </ac:picMkLst>
        </pc:picChg>
        <pc:picChg chg="add mod ord">
          <ac:chgData name="綾乃 播本" userId="2c20719708a137ea" providerId="LiveId" clId="{0DB4BEC0-381E-4111-B097-DAA483E3C958}" dt="2024-11-07T02:46:19.415" v="331" actId="167"/>
          <ac:picMkLst>
            <pc:docMk/>
            <pc:sldMk cId="1278555493" sldId="275"/>
            <ac:picMk id="8" creationId="{13FD7DDC-99DE-ED66-3A0A-0D0EAA9FDFF6}"/>
          </ac:picMkLst>
        </pc:picChg>
        <pc:picChg chg="del">
          <ac:chgData name="綾乃 播本" userId="2c20719708a137ea" providerId="LiveId" clId="{0DB4BEC0-381E-4111-B097-DAA483E3C958}" dt="2024-11-07T02:36:27.932" v="162" actId="478"/>
          <ac:picMkLst>
            <pc:docMk/>
            <pc:sldMk cId="1278555493" sldId="275"/>
            <ac:picMk id="19" creationId="{8C577921-0D53-8B4D-6D8A-F5A89A207D24}"/>
          </ac:picMkLst>
        </pc:picChg>
        <pc:picChg chg="del">
          <ac:chgData name="綾乃 播本" userId="2c20719708a137ea" providerId="LiveId" clId="{0DB4BEC0-381E-4111-B097-DAA483E3C958}" dt="2024-11-07T02:53:45.363" v="486" actId="478"/>
          <ac:picMkLst>
            <pc:docMk/>
            <pc:sldMk cId="1278555493" sldId="275"/>
            <ac:picMk id="22" creationId="{CC313449-D940-2AA2-CD26-1BFB5430F09A}"/>
          </ac:picMkLst>
        </pc:picChg>
      </pc:sldChg>
      <pc:sldChg chg="addSp delSp modSp mod">
        <pc:chgData name="綾乃 播本" userId="2c20719708a137ea" providerId="LiveId" clId="{0DB4BEC0-381E-4111-B097-DAA483E3C958}" dt="2024-11-07T02:55:36.986" v="527" actId="207"/>
        <pc:sldMkLst>
          <pc:docMk/>
          <pc:sldMk cId="1754571303" sldId="276"/>
        </pc:sldMkLst>
        <pc:spChg chg="mod">
          <ac:chgData name="綾乃 播本" userId="2c20719708a137ea" providerId="LiveId" clId="{0DB4BEC0-381E-4111-B097-DAA483E3C958}" dt="2024-11-07T02:54:11.762" v="493" actId="207"/>
          <ac:spMkLst>
            <pc:docMk/>
            <pc:sldMk cId="1754571303" sldId="276"/>
            <ac:spMk id="5" creationId="{FD9C8940-C080-F8A3-6A85-A9C816265DFB}"/>
          </ac:spMkLst>
        </pc:spChg>
        <pc:spChg chg="mod">
          <ac:chgData name="綾乃 播本" userId="2c20719708a137ea" providerId="LiveId" clId="{0DB4BEC0-381E-4111-B097-DAA483E3C958}" dt="2024-11-07T02:55:25.686" v="524" actId="1076"/>
          <ac:spMkLst>
            <pc:docMk/>
            <pc:sldMk cId="1754571303" sldId="276"/>
            <ac:spMk id="7" creationId="{4E9289B1-B319-9DC9-7732-AB78A8101803}"/>
          </ac:spMkLst>
        </pc:spChg>
        <pc:spChg chg="mod">
          <ac:chgData name="綾乃 播本" userId="2c20719708a137ea" providerId="LiveId" clId="{0DB4BEC0-381E-4111-B097-DAA483E3C958}" dt="2024-11-07T02:54:02.740" v="491" actId="207"/>
          <ac:spMkLst>
            <pc:docMk/>
            <pc:sldMk cId="1754571303" sldId="276"/>
            <ac:spMk id="11" creationId="{7329B635-F250-39AC-FD63-9C339BA77692}"/>
          </ac:spMkLst>
        </pc:spChg>
        <pc:spChg chg="mod">
          <ac:chgData name="綾乃 播本" userId="2c20719708a137ea" providerId="LiveId" clId="{0DB4BEC0-381E-4111-B097-DAA483E3C958}" dt="2024-11-07T02:54:06.595" v="492" actId="207"/>
          <ac:spMkLst>
            <pc:docMk/>
            <pc:sldMk cId="1754571303" sldId="276"/>
            <ac:spMk id="14" creationId="{8F2C87CD-5F06-1660-245D-9AB263270403}"/>
          </ac:spMkLst>
        </pc:spChg>
        <pc:spChg chg="mod">
          <ac:chgData name="綾乃 播本" userId="2c20719708a137ea" providerId="LiveId" clId="{0DB4BEC0-381E-4111-B097-DAA483E3C958}" dt="2024-11-07T02:55:36.986" v="527" actId="207"/>
          <ac:spMkLst>
            <pc:docMk/>
            <pc:sldMk cId="1754571303" sldId="276"/>
            <ac:spMk id="16" creationId="{9435ADFE-0BD1-EAF7-1160-462FAEE6F47D}"/>
          </ac:spMkLst>
        </pc:spChg>
        <pc:spChg chg="mod">
          <ac:chgData name="綾乃 播本" userId="2c20719708a137ea" providerId="LiveId" clId="{0DB4BEC0-381E-4111-B097-DAA483E3C958}" dt="2024-11-07T02:53:57.559" v="489"/>
          <ac:spMkLst>
            <pc:docMk/>
            <pc:sldMk cId="1754571303" sldId="276"/>
            <ac:spMk id="18" creationId="{5126FA6F-2352-C28E-44B2-0F2D9D249366}"/>
          </ac:spMkLst>
        </pc:spChg>
        <pc:spChg chg="mod">
          <ac:chgData name="綾乃 播本" userId="2c20719708a137ea" providerId="LiveId" clId="{0DB4BEC0-381E-4111-B097-DAA483E3C958}" dt="2024-11-07T02:55:22.859" v="523" actId="1076"/>
          <ac:spMkLst>
            <pc:docMk/>
            <pc:sldMk cId="1754571303" sldId="276"/>
            <ac:spMk id="20" creationId="{BEE52528-9A31-346C-DF8D-CAD0EE2B67EF}"/>
          </ac:spMkLst>
        </pc:spChg>
        <pc:spChg chg="mod">
          <ac:chgData name="綾乃 播本" userId="2c20719708a137ea" providerId="LiveId" clId="{0DB4BEC0-381E-4111-B097-DAA483E3C958}" dt="2024-11-07T02:53:57.559" v="489"/>
          <ac:spMkLst>
            <pc:docMk/>
            <pc:sldMk cId="1754571303" sldId="276"/>
            <ac:spMk id="21" creationId="{D84A4379-19A3-212C-24B1-9E6655A47606}"/>
          </ac:spMkLst>
        </pc:spChg>
        <pc:spChg chg="mod">
          <ac:chgData name="綾乃 播本" userId="2c20719708a137ea" providerId="LiveId" clId="{0DB4BEC0-381E-4111-B097-DAA483E3C958}" dt="2024-11-07T02:53:57.559" v="489"/>
          <ac:spMkLst>
            <pc:docMk/>
            <pc:sldMk cId="1754571303" sldId="276"/>
            <ac:spMk id="23" creationId="{8D81B627-CACC-151B-E299-A593E7C1F4A1}"/>
          </ac:spMkLst>
        </pc:spChg>
        <pc:spChg chg="mod">
          <ac:chgData name="綾乃 播本" userId="2c20719708a137ea" providerId="LiveId" clId="{0DB4BEC0-381E-4111-B097-DAA483E3C958}" dt="2024-11-07T02:53:57.559" v="489"/>
          <ac:spMkLst>
            <pc:docMk/>
            <pc:sldMk cId="1754571303" sldId="276"/>
            <ac:spMk id="24" creationId="{4CF4E34C-A736-C3AF-B55E-17758A80D7F1}"/>
          </ac:spMkLst>
        </pc:spChg>
        <pc:spChg chg="mod">
          <ac:chgData name="綾乃 播本" userId="2c20719708a137ea" providerId="LiveId" clId="{0DB4BEC0-381E-4111-B097-DAA483E3C958}" dt="2024-11-07T02:53:57.559" v="489"/>
          <ac:spMkLst>
            <pc:docMk/>
            <pc:sldMk cId="1754571303" sldId="276"/>
            <ac:spMk id="25" creationId="{A7BDB671-210B-6557-C359-AF02E3663753}"/>
          </ac:spMkLst>
        </pc:spChg>
        <pc:spChg chg="mod">
          <ac:chgData name="綾乃 播本" userId="2c20719708a137ea" providerId="LiveId" clId="{0DB4BEC0-381E-4111-B097-DAA483E3C958}" dt="2024-11-07T02:53:57.559" v="489"/>
          <ac:spMkLst>
            <pc:docMk/>
            <pc:sldMk cId="1754571303" sldId="276"/>
            <ac:spMk id="26" creationId="{A388F65C-3CBC-6E5C-3002-59091787AE09}"/>
          </ac:spMkLst>
        </pc:spChg>
        <pc:spChg chg="mod">
          <ac:chgData name="綾乃 播本" userId="2c20719708a137ea" providerId="LiveId" clId="{0DB4BEC0-381E-4111-B097-DAA483E3C958}" dt="2024-11-07T02:53:57.559" v="489"/>
          <ac:spMkLst>
            <pc:docMk/>
            <pc:sldMk cId="1754571303" sldId="276"/>
            <ac:spMk id="27" creationId="{79628D1E-5F90-74CE-0AF6-2A84B8D5B1DC}"/>
          </ac:spMkLst>
        </pc:spChg>
        <pc:spChg chg="mod">
          <ac:chgData name="綾乃 播本" userId="2c20719708a137ea" providerId="LiveId" clId="{0DB4BEC0-381E-4111-B097-DAA483E3C958}" dt="2024-11-07T02:53:57.559" v="489"/>
          <ac:spMkLst>
            <pc:docMk/>
            <pc:sldMk cId="1754571303" sldId="276"/>
            <ac:spMk id="28" creationId="{506D39FB-F0EF-1E4B-2552-BD0F7090BC72}"/>
          </ac:spMkLst>
        </pc:spChg>
        <pc:grpChg chg="add mod">
          <ac:chgData name="綾乃 播本" userId="2c20719708a137ea" providerId="LiveId" clId="{0DB4BEC0-381E-4111-B097-DAA483E3C958}" dt="2024-11-07T02:53:57.559" v="489"/>
          <ac:grpSpMkLst>
            <pc:docMk/>
            <pc:sldMk cId="1754571303" sldId="276"/>
            <ac:grpSpMk id="13" creationId="{CEB8B39E-CA08-679D-00B5-384A6E8066FE}"/>
          </ac:grpSpMkLst>
        </pc:grpChg>
        <pc:grpChg chg="mod">
          <ac:chgData name="綾乃 播本" userId="2c20719708a137ea" providerId="LiveId" clId="{0DB4BEC0-381E-4111-B097-DAA483E3C958}" dt="2024-11-07T02:53:57.559" v="489"/>
          <ac:grpSpMkLst>
            <pc:docMk/>
            <pc:sldMk cId="1754571303" sldId="276"/>
            <ac:grpSpMk id="15" creationId="{A43D0301-3AC7-D1DD-552C-E3B87AEB25F8}"/>
          </ac:grpSpMkLst>
        </pc:grpChg>
        <pc:grpChg chg="mod">
          <ac:chgData name="綾乃 播本" userId="2c20719708a137ea" providerId="LiveId" clId="{0DB4BEC0-381E-4111-B097-DAA483E3C958}" dt="2024-11-07T02:53:57.559" v="489"/>
          <ac:grpSpMkLst>
            <pc:docMk/>
            <pc:sldMk cId="1754571303" sldId="276"/>
            <ac:grpSpMk id="17" creationId="{5A1260C3-20E9-B7C5-A462-376A8FDF7788}"/>
          </ac:grpSpMkLst>
        </pc:grpChg>
        <pc:picChg chg="add del mod ord">
          <ac:chgData name="綾乃 播本" userId="2c20719708a137ea" providerId="LiveId" clId="{0DB4BEC0-381E-4111-B097-DAA483E3C958}" dt="2024-11-07T02:46:20.947" v="332" actId="478"/>
          <ac:picMkLst>
            <pc:docMk/>
            <pc:sldMk cId="1754571303" sldId="276"/>
            <ac:picMk id="8" creationId="{819C182D-318B-0C78-AC4A-6A71724E8C41}"/>
          </ac:picMkLst>
        </pc:picChg>
        <pc:picChg chg="add mod ord">
          <ac:chgData name="綾乃 播本" userId="2c20719708a137ea" providerId="LiveId" clId="{0DB4BEC0-381E-4111-B097-DAA483E3C958}" dt="2024-11-07T02:46:22.644" v="334" actId="167"/>
          <ac:picMkLst>
            <pc:docMk/>
            <pc:sldMk cId="1754571303" sldId="276"/>
            <ac:picMk id="12" creationId="{798945E3-B6E0-F6E3-3A4A-D981366B2C5D}"/>
          </ac:picMkLst>
        </pc:picChg>
        <pc:picChg chg="del">
          <ac:chgData name="綾乃 播本" userId="2c20719708a137ea" providerId="LiveId" clId="{0DB4BEC0-381E-4111-B097-DAA483E3C958}" dt="2024-11-07T02:36:39.995" v="171" actId="478"/>
          <ac:picMkLst>
            <pc:docMk/>
            <pc:sldMk cId="1754571303" sldId="276"/>
            <ac:picMk id="19" creationId="{DEF2BA2A-EB52-17CA-DF6D-6F79CA8D98CE}"/>
          </ac:picMkLst>
        </pc:picChg>
        <pc:picChg chg="del">
          <ac:chgData name="綾乃 播本" userId="2c20719708a137ea" providerId="LiveId" clId="{0DB4BEC0-381E-4111-B097-DAA483E3C958}" dt="2024-11-07T02:53:59.642" v="490" actId="478"/>
          <ac:picMkLst>
            <pc:docMk/>
            <pc:sldMk cId="1754571303" sldId="276"/>
            <ac:picMk id="22" creationId="{8A8FDA5A-75DA-BFB0-2623-2E00A141D5E5}"/>
          </ac:picMkLst>
        </pc:picChg>
      </pc:sldChg>
      <pc:sldChg chg="addSp delSp modSp mod">
        <pc:chgData name="綾乃 播本" userId="2c20719708a137ea" providerId="LiveId" clId="{0DB4BEC0-381E-4111-B097-DAA483E3C958}" dt="2024-11-07T02:55:56.685" v="531" actId="207"/>
        <pc:sldMkLst>
          <pc:docMk/>
          <pc:sldMk cId="2078763584" sldId="277"/>
        </pc:sldMkLst>
        <pc:spChg chg="mod">
          <ac:chgData name="綾乃 播本" userId="2c20719708a137ea" providerId="LiveId" clId="{0DB4BEC0-381E-4111-B097-DAA483E3C958}" dt="2024-11-07T02:55:52.819" v="530" actId="207"/>
          <ac:spMkLst>
            <pc:docMk/>
            <pc:sldMk cId="2078763584" sldId="277"/>
            <ac:spMk id="5" creationId="{97D20BD9-A14B-5055-8FB7-71507898B9C4}"/>
          </ac:spMkLst>
        </pc:spChg>
        <pc:spChg chg="mod">
          <ac:chgData name="綾乃 播本" userId="2c20719708a137ea" providerId="LiveId" clId="{0DB4BEC0-381E-4111-B097-DAA483E3C958}" dt="2024-11-07T02:55:43.971" v="528" actId="207"/>
          <ac:spMkLst>
            <pc:docMk/>
            <pc:sldMk cId="2078763584" sldId="277"/>
            <ac:spMk id="11" creationId="{F9464F59-F7A2-7139-701D-FDAE1E46487C}"/>
          </ac:spMkLst>
        </pc:spChg>
        <pc:spChg chg="mod">
          <ac:chgData name="綾乃 播本" userId="2c20719708a137ea" providerId="LiveId" clId="{0DB4BEC0-381E-4111-B097-DAA483E3C958}" dt="2024-11-07T02:55:49.355" v="529" actId="207"/>
          <ac:spMkLst>
            <pc:docMk/>
            <pc:sldMk cId="2078763584" sldId="277"/>
            <ac:spMk id="14" creationId="{1750FD5C-47B4-6E20-2744-9DEC03E94443}"/>
          </ac:spMkLst>
        </pc:spChg>
        <pc:spChg chg="mod">
          <ac:chgData name="綾乃 播本" userId="2c20719708a137ea" providerId="LiveId" clId="{0DB4BEC0-381E-4111-B097-DAA483E3C958}" dt="2024-11-07T02:55:56.685" v="531" actId="207"/>
          <ac:spMkLst>
            <pc:docMk/>
            <pc:sldMk cId="2078763584" sldId="277"/>
            <ac:spMk id="15" creationId="{D2185ABC-35BD-286A-E50D-A53077379BE1}"/>
          </ac:spMkLst>
        </pc:spChg>
        <pc:spChg chg="mod">
          <ac:chgData name="綾乃 播本" userId="2c20719708a137ea" providerId="LiveId" clId="{0DB4BEC0-381E-4111-B097-DAA483E3C958}" dt="2024-11-07T02:55:29.871" v="525"/>
          <ac:spMkLst>
            <pc:docMk/>
            <pc:sldMk cId="2078763584" sldId="277"/>
            <ac:spMk id="17" creationId="{3350C2DD-8A02-6081-E9F4-511929A55B63}"/>
          </ac:spMkLst>
        </pc:spChg>
        <pc:spChg chg="mod">
          <ac:chgData name="綾乃 播本" userId="2c20719708a137ea" providerId="LiveId" clId="{0DB4BEC0-381E-4111-B097-DAA483E3C958}" dt="2024-11-07T02:55:29.871" v="525"/>
          <ac:spMkLst>
            <pc:docMk/>
            <pc:sldMk cId="2078763584" sldId="277"/>
            <ac:spMk id="18" creationId="{21EE595B-FBCA-8D16-143B-B9165B48F752}"/>
          </ac:spMkLst>
        </pc:spChg>
        <pc:spChg chg="mod">
          <ac:chgData name="綾乃 播本" userId="2c20719708a137ea" providerId="LiveId" clId="{0DB4BEC0-381E-4111-B097-DAA483E3C958}" dt="2024-11-07T02:55:29.871" v="525"/>
          <ac:spMkLst>
            <pc:docMk/>
            <pc:sldMk cId="2078763584" sldId="277"/>
            <ac:spMk id="21" creationId="{57A304B4-A0C8-4FB1-712B-BE6959A5F968}"/>
          </ac:spMkLst>
        </pc:spChg>
        <pc:spChg chg="mod">
          <ac:chgData name="綾乃 播本" userId="2c20719708a137ea" providerId="LiveId" clId="{0DB4BEC0-381E-4111-B097-DAA483E3C958}" dt="2024-11-07T02:55:29.871" v="525"/>
          <ac:spMkLst>
            <pc:docMk/>
            <pc:sldMk cId="2078763584" sldId="277"/>
            <ac:spMk id="23" creationId="{584C34F5-95EC-C932-E019-918CDD4DF631}"/>
          </ac:spMkLst>
        </pc:spChg>
        <pc:spChg chg="mod">
          <ac:chgData name="綾乃 播本" userId="2c20719708a137ea" providerId="LiveId" clId="{0DB4BEC0-381E-4111-B097-DAA483E3C958}" dt="2024-11-07T02:55:29.871" v="525"/>
          <ac:spMkLst>
            <pc:docMk/>
            <pc:sldMk cId="2078763584" sldId="277"/>
            <ac:spMk id="24" creationId="{4D958A02-FB4C-E7CE-0B5C-53908D778BAC}"/>
          </ac:spMkLst>
        </pc:spChg>
        <pc:spChg chg="mod">
          <ac:chgData name="綾乃 播本" userId="2c20719708a137ea" providerId="LiveId" clId="{0DB4BEC0-381E-4111-B097-DAA483E3C958}" dt="2024-11-07T02:55:29.871" v="525"/>
          <ac:spMkLst>
            <pc:docMk/>
            <pc:sldMk cId="2078763584" sldId="277"/>
            <ac:spMk id="25" creationId="{170B03BF-B10B-0C6E-B30A-8E8F1E0F3108}"/>
          </ac:spMkLst>
        </pc:spChg>
        <pc:spChg chg="mod">
          <ac:chgData name="綾乃 播本" userId="2c20719708a137ea" providerId="LiveId" clId="{0DB4BEC0-381E-4111-B097-DAA483E3C958}" dt="2024-11-07T02:55:29.871" v="525"/>
          <ac:spMkLst>
            <pc:docMk/>
            <pc:sldMk cId="2078763584" sldId="277"/>
            <ac:spMk id="26" creationId="{4E730888-73FF-319F-F56B-DEBE8D11554F}"/>
          </ac:spMkLst>
        </pc:spChg>
        <pc:spChg chg="mod">
          <ac:chgData name="綾乃 播本" userId="2c20719708a137ea" providerId="LiveId" clId="{0DB4BEC0-381E-4111-B097-DAA483E3C958}" dt="2024-11-07T02:55:29.871" v="525"/>
          <ac:spMkLst>
            <pc:docMk/>
            <pc:sldMk cId="2078763584" sldId="277"/>
            <ac:spMk id="27" creationId="{F849BA93-3085-58A6-6AAC-8FAEA67DFE4D}"/>
          </ac:spMkLst>
        </pc:spChg>
        <pc:grpChg chg="add mod">
          <ac:chgData name="綾乃 播本" userId="2c20719708a137ea" providerId="LiveId" clId="{0DB4BEC0-381E-4111-B097-DAA483E3C958}" dt="2024-11-07T02:55:29.871" v="525"/>
          <ac:grpSpMkLst>
            <pc:docMk/>
            <pc:sldMk cId="2078763584" sldId="277"/>
            <ac:grpSpMk id="12" creationId="{3D2B81AD-6B4A-AC49-E9C9-0EC673DEA615}"/>
          </ac:grpSpMkLst>
        </pc:grpChg>
        <pc:grpChg chg="mod">
          <ac:chgData name="綾乃 播本" userId="2c20719708a137ea" providerId="LiveId" clId="{0DB4BEC0-381E-4111-B097-DAA483E3C958}" dt="2024-11-07T02:55:29.871" v="525"/>
          <ac:grpSpMkLst>
            <pc:docMk/>
            <pc:sldMk cId="2078763584" sldId="277"/>
            <ac:grpSpMk id="13" creationId="{8BAEE176-84E7-37F8-00BB-FA22242B15B5}"/>
          </ac:grpSpMkLst>
        </pc:grpChg>
        <pc:grpChg chg="mod">
          <ac:chgData name="綾乃 播本" userId="2c20719708a137ea" providerId="LiveId" clId="{0DB4BEC0-381E-4111-B097-DAA483E3C958}" dt="2024-11-07T02:55:29.871" v="525"/>
          <ac:grpSpMkLst>
            <pc:docMk/>
            <pc:sldMk cId="2078763584" sldId="277"/>
            <ac:grpSpMk id="16" creationId="{77C4CA7F-E846-092A-BB51-332E78AAB535}"/>
          </ac:grpSpMkLst>
        </pc:grpChg>
        <pc:picChg chg="add del mod ord">
          <ac:chgData name="綾乃 播本" userId="2c20719708a137ea" providerId="LiveId" clId="{0DB4BEC0-381E-4111-B097-DAA483E3C958}" dt="2024-11-07T02:46:24.266" v="335" actId="478"/>
          <ac:picMkLst>
            <pc:docMk/>
            <pc:sldMk cId="2078763584" sldId="277"/>
            <ac:picMk id="7" creationId="{CFDC8F15-93C8-EF7B-39FA-368CDF9AC47E}"/>
          </ac:picMkLst>
        </pc:picChg>
        <pc:picChg chg="add mod ord">
          <ac:chgData name="綾乃 播本" userId="2c20719708a137ea" providerId="LiveId" clId="{0DB4BEC0-381E-4111-B097-DAA483E3C958}" dt="2024-11-07T02:46:25.831" v="337" actId="167"/>
          <ac:picMkLst>
            <pc:docMk/>
            <pc:sldMk cId="2078763584" sldId="277"/>
            <ac:picMk id="9" creationId="{7BA44826-5724-6F15-BA89-1300A5E39C07}"/>
          </ac:picMkLst>
        </pc:picChg>
        <pc:picChg chg="del">
          <ac:chgData name="綾乃 播本" userId="2c20719708a137ea" providerId="LiveId" clId="{0DB4BEC0-381E-4111-B097-DAA483E3C958}" dt="2024-11-07T02:36:31.848" v="165" actId="478"/>
          <ac:picMkLst>
            <pc:docMk/>
            <pc:sldMk cId="2078763584" sldId="277"/>
            <ac:picMk id="19" creationId="{4E6C4914-6264-25FE-8E28-9FE2733A73EB}"/>
          </ac:picMkLst>
        </pc:picChg>
        <pc:picChg chg="del">
          <ac:chgData name="綾乃 播本" userId="2c20719708a137ea" providerId="LiveId" clId="{0DB4BEC0-381E-4111-B097-DAA483E3C958}" dt="2024-11-07T02:55:31.807" v="526" actId="478"/>
          <ac:picMkLst>
            <pc:docMk/>
            <pc:sldMk cId="2078763584" sldId="277"/>
            <ac:picMk id="22" creationId="{C6C57F45-E662-956B-6920-C0A95D7FF797}"/>
          </ac:picMkLst>
        </pc:picChg>
      </pc:sldChg>
      <pc:sldChg chg="addSp delSp modSp mod">
        <pc:chgData name="綾乃 播本" userId="2c20719708a137ea" providerId="LiveId" clId="{0DB4BEC0-381E-4111-B097-DAA483E3C958}" dt="2024-11-07T02:56:14.856" v="537" actId="207"/>
        <pc:sldMkLst>
          <pc:docMk/>
          <pc:sldMk cId="1622935955" sldId="278"/>
        </pc:sldMkLst>
        <pc:spChg chg="mod">
          <ac:chgData name="綾乃 播本" userId="2c20719708a137ea" providerId="LiveId" clId="{0DB4BEC0-381E-4111-B097-DAA483E3C958}" dt="2024-11-07T02:56:14.856" v="537" actId="207"/>
          <ac:spMkLst>
            <pc:docMk/>
            <pc:sldMk cId="1622935955" sldId="278"/>
            <ac:spMk id="5" creationId="{0E76CBCE-A641-3514-DB59-85BC44EBCAB8}"/>
          </ac:spMkLst>
        </pc:spChg>
        <pc:spChg chg="mod">
          <ac:chgData name="綾乃 播本" userId="2c20719708a137ea" providerId="LiveId" clId="{0DB4BEC0-381E-4111-B097-DAA483E3C958}" dt="2024-11-07T02:56:07.521" v="535" actId="207"/>
          <ac:spMkLst>
            <pc:docMk/>
            <pc:sldMk cId="1622935955" sldId="278"/>
            <ac:spMk id="11" creationId="{FBD6F2C6-83DC-A40F-27FF-A233B06A1DCF}"/>
          </ac:spMkLst>
        </pc:spChg>
        <pc:spChg chg="mod">
          <ac:chgData name="綾乃 播本" userId="2c20719708a137ea" providerId="LiveId" clId="{0DB4BEC0-381E-4111-B097-DAA483E3C958}" dt="2024-11-07T02:56:11.152" v="536" actId="207"/>
          <ac:spMkLst>
            <pc:docMk/>
            <pc:sldMk cId="1622935955" sldId="278"/>
            <ac:spMk id="14" creationId="{9831CDB1-259B-A2B4-7693-B54DBC45FFB7}"/>
          </ac:spMkLst>
        </pc:spChg>
        <pc:spChg chg="mod">
          <ac:chgData name="綾乃 播本" userId="2c20719708a137ea" providerId="LiveId" clId="{0DB4BEC0-381E-4111-B097-DAA483E3C958}" dt="2024-11-07T02:55:59.648" v="532"/>
          <ac:spMkLst>
            <pc:docMk/>
            <pc:sldMk cId="1622935955" sldId="278"/>
            <ac:spMk id="16" creationId="{E5CB7859-5CC1-D283-29D6-761FB5EF9520}"/>
          </ac:spMkLst>
        </pc:spChg>
        <pc:spChg chg="mod">
          <ac:chgData name="綾乃 播本" userId="2c20719708a137ea" providerId="LiveId" clId="{0DB4BEC0-381E-4111-B097-DAA483E3C958}" dt="2024-11-07T02:55:59.648" v="532"/>
          <ac:spMkLst>
            <pc:docMk/>
            <pc:sldMk cId="1622935955" sldId="278"/>
            <ac:spMk id="17" creationId="{09CE45D3-D7A9-E396-3296-DEBFFA5CCCA2}"/>
          </ac:spMkLst>
        </pc:spChg>
        <pc:spChg chg="mod">
          <ac:chgData name="綾乃 播本" userId="2c20719708a137ea" providerId="LiveId" clId="{0DB4BEC0-381E-4111-B097-DAA483E3C958}" dt="2024-11-07T02:55:59.648" v="532"/>
          <ac:spMkLst>
            <pc:docMk/>
            <pc:sldMk cId="1622935955" sldId="278"/>
            <ac:spMk id="18" creationId="{58AC95B7-DA7F-33B1-0009-6791BB94210C}"/>
          </ac:spMkLst>
        </pc:spChg>
        <pc:spChg chg="mod">
          <ac:chgData name="綾乃 播本" userId="2c20719708a137ea" providerId="LiveId" clId="{0DB4BEC0-381E-4111-B097-DAA483E3C958}" dt="2024-11-07T02:55:59.648" v="532"/>
          <ac:spMkLst>
            <pc:docMk/>
            <pc:sldMk cId="1622935955" sldId="278"/>
            <ac:spMk id="21" creationId="{6C5DDB34-0808-623D-13C1-5A7A0D5A1EAB}"/>
          </ac:spMkLst>
        </pc:spChg>
        <pc:spChg chg="mod">
          <ac:chgData name="綾乃 播本" userId="2c20719708a137ea" providerId="LiveId" clId="{0DB4BEC0-381E-4111-B097-DAA483E3C958}" dt="2024-11-07T02:55:59.648" v="532"/>
          <ac:spMkLst>
            <pc:docMk/>
            <pc:sldMk cId="1622935955" sldId="278"/>
            <ac:spMk id="23" creationId="{FFC194F8-561B-EB95-796B-4AFF4F66ECCC}"/>
          </ac:spMkLst>
        </pc:spChg>
        <pc:spChg chg="mod">
          <ac:chgData name="綾乃 播本" userId="2c20719708a137ea" providerId="LiveId" clId="{0DB4BEC0-381E-4111-B097-DAA483E3C958}" dt="2024-11-07T02:55:59.648" v="532"/>
          <ac:spMkLst>
            <pc:docMk/>
            <pc:sldMk cId="1622935955" sldId="278"/>
            <ac:spMk id="24" creationId="{F83212F6-E5A7-EEBF-03F2-387FA5F7D358}"/>
          </ac:spMkLst>
        </pc:spChg>
        <pc:spChg chg="mod">
          <ac:chgData name="綾乃 播本" userId="2c20719708a137ea" providerId="LiveId" clId="{0DB4BEC0-381E-4111-B097-DAA483E3C958}" dt="2024-11-07T02:55:59.648" v="532"/>
          <ac:spMkLst>
            <pc:docMk/>
            <pc:sldMk cId="1622935955" sldId="278"/>
            <ac:spMk id="25" creationId="{18C63C4E-D0BB-080E-CA09-0E038B0CBF45}"/>
          </ac:spMkLst>
        </pc:spChg>
        <pc:spChg chg="mod">
          <ac:chgData name="綾乃 播本" userId="2c20719708a137ea" providerId="LiveId" clId="{0DB4BEC0-381E-4111-B097-DAA483E3C958}" dt="2024-11-07T02:55:59.648" v="532"/>
          <ac:spMkLst>
            <pc:docMk/>
            <pc:sldMk cId="1622935955" sldId="278"/>
            <ac:spMk id="26" creationId="{56EC5357-2CA6-4E18-1AED-D53585E611B2}"/>
          </ac:spMkLst>
        </pc:spChg>
        <pc:grpChg chg="add mod">
          <ac:chgData name="綾乃 播本" userId="2c20719708a137ea" providerId="LiveId" clId="{0DB4BEC0-381E-4111-B097-DAA483E3C958}" dt="2024-11-07T02:56:04.305" v="534" actId="1076"/>
          <ac:grpSpMkLst>
            <pc:docMk/>
            <pc:sldMk cId="1622935955" sldId="278"/>
            <ac:grpSpMk id="12" creationId="{DAB9792E-C7D7-27F0-D338-FC0C90525279}"/>
          </ac:grpSpMkLst>
        </pc:grpChg>
        <pc:grpChg chg="mod">
          <ac:chgData name="綾乃 播本" userId="2c20719708a137ea" providerId="LiveId" clId="{0DB4BEC0-381E-4111-B097-DAA483E3C958}" dt="2024-11-07T02:55:59.648" v="532"/>
          <ac:grpSpMkLst>
            <pc:docMk/>
            <pc:sldMk cId="1622935955" sldId="278"/>
            <ac:grpSpMk id="13" creationId="{886B880F-F560-529C-68C9-E3A258934A8D}"/>
          </ac:grpSpMkLst>
        </pc:grpChg>
        <pc:grpChg chg="mod">
          <ac:chgData name="綾乃 播本" userId="2c20719708a137ea" providerId="LiveId" clId="{0DB4BEC0-381E-4111-B097-DAA483E3C958}" dt="2024-11-07T02:55:59.648" v="532"/>
          <ac:grpSpMkLst>
            <pc:docMk/>
            <pc:sldMk cId="1622935955" sldId="278"/>
            <ac:grpSpMk id="15" creationId="{09A1A0B0-28B2-3534-E3E4-1BC77D6E2412}"/>
          </ac:grpSpMkLst>
        </pc:grpChg>
        <pc:picChg chg="add del mod ord">
          <ac:chgData name="綾乃 播本" userId="2c20719708a137ea" providerId="LiveId" clId="{0DB4BEC0-381E-4111-B097-DAA483E3C958}" dt="2024-11-07T02:46:28.018" v="338" actId="478"/>
          <ac:picMkLst>
            <pc:docMk/>
            <pc:sldMk cId="1622935955" sldId="278"/>
            <ac:picMk id="7" creationId="{B8A143DF-2960-5F14-6D72-1CC6C802D0AE}"/>
          </ac:picMkLst>
        </pc:picChg>
        <pc:picChg chg="add mod ord">
          <ac:chgData name="綾乃 播本" userId="2c20719708a137ea" providerId="LiveId" clId="{0DB4BEC0-381E-4111-B097-DAA483E3C958}" dt="2024-11-07T02:46:29.814" v="340" actId="167"/>
          <ac:picMkLst>
            <pc:docMk/>
            <pc:sldMk cId="1622935955" sldId="278"/>
            <ac:picMk id="9" creationId="{0F02B60B-2D94-4943-0523-95BBD1BB67EB}"/>
          </ac:picMkLst>
        </pc:picChg>
        <pc:picChg chg="del">
          <ac:chgData name="綾乃 播本" userId="2c20719708a137ea" providerId="LiveId" clId="{0DB4BEC0-381E-4111-B097-DAA483E3C958}" dt="2024-11-07T02:36:43.576" v="174" actId="478"/>
          <ac:picMkLst>
            <pc:docMk/>
            <pc:sldMk cId="1622935955" sldId="278"/>
            <ac:picMk id="19" creationId="{BA5E2D7C-64AD-200E-1A26-950B08033636}"/>
          </ac:picMkLst>
        </pc:picChg>
        <pc:picChg chg="del">
          <ac:chgData name="綾乃 播本" userId="2c20719708a137ea" providerId="LiveId" clId="{0DB4BEC0-381E-4111-B097-DAA483E3C958}" dt="2024-11-07T02:56:01.172" v="533" actId="478"/>
          <ac:picMkLst>
            <pc:docMk/>
            <pc:sldMk cId="1622935955" sldId="278"/>
            <ac:picMk id="22" creationId="{D9D98BE1-D7B8-38E9-FD40-ADFAD49B40DD}"/>
          </ac:picMkLst>
        </pc:picChg>
      </pc:sldChg>
      <pc:sldChg chg="addSp delSp modSp mod">
        <pc:chgData name="綾乃 播本" userId="2c20719708a137ea" providerId="LiveId" clId="{0DB4BEC0-381E-4111-B097-DAA483E3C958}" dt="2024-11-07T02:56:38.818" v="544" actId="207"/>
        <pc:sldMkLst>
          <pc:docMk/>
          <pc:sldMk cId="1832919831" sldId="279"/>
        </pc:sldMkLst>
        <pc:spChg chg="mod">
          <ac:chgData name="綾乃 播本" userId="2c20719708a137ea" providerId="LiveId" clId="{0DB4BEC0-381E-4111-B097-DAA483E3C958}" dt="2024-11-07T02:56:34.286" v="543" actId="207"/>
          <ac:spMkLst>
            <pc:docMk/>
            <pc:sldMk cId="1832919831" sldId="279"/>
            <ac:spMk id="5" creationId="{AF3571FD-5F2C-58CA-E2DC-F6FEA2A26343}"/>
          </ac:spMkLst>
        </pc:spChg>
        <pc:spChg chg="mod">
          <ac:chgData name="綾乃 播本" userId="2c20719708a137ea" providerId="LiveId" clId="{0DB4BEC0-381E-4111-B097-DAA483E3C958}" dt="2024-11-07T02:56:24.667" v="541" actId="207"/>
          <ac:spMkLst>
            <pc:docMk/>
            <pc:sldMk cId="1832919831" sldId="279"/>
            <ac:spMk id="11" creationId="{73D52193-F65F-B967-0924-AD88EB128E98}"/>
          </ac:spMkLst>
        </pc:spChg>
        <pc:spChg chg="mod">
          <ac:chgData name="綾乃 播本" userId="2c20719708a137ea" providerId="LiveId" clId="{0DB4BEC0-381E-4111-B097-DAA483E3C958}" dt="2024-11-07T02:56:29.019" v="542" actId="207"/>
          <ac:spMkLst>
            <pc:docMk/>
            <pc:sldMk cId="1832919831" sldId="279"/>
            <ac:spMk id="14" creationId="{13DE0571-5F25-E81A-00CE-7D81E9411C8C}"/>
          </ac:spMkLst>
        </pc:spChg>
        <pc:spChg chg="mod">
          <ac:chgData name="綾乃 播本" userId="2c20719708a137ea" providerId="LiveId" clId="{0DB4BEC0-381E-4111-B097-DAA483E3C958}" dt="2024-11-07T02:56:38.818" v="544" actId="207"/>
          <ac:spMkLst>
            <pc:docMk/>
            <pc:sldMk cId="1832919831" sldId="279"/>
            <ac:spMk id="15" creationId="{FCAD0994-A756-9784-FEB3-9509BD81E1CC}"/>
          </ac:spMkLst>
        </pc:spChg>
        <pc:spChg chg="mod">
          <ac:chgData name="綾乃 播本" userId="2c20719708a137ea" providerId="LiveId" clId="{0DB4BEC0-381E-4111-B097-DAA483E3C958}" dt="2024-11-07T02:56:17.301" v="538"/>
          <ac:spMkLst>
            <pc:docMk/>
            <pc:sldMk cId="1832919831" sldId="279"/>
            <ac:spMk id="17" creationId="{7C0D48EB-49AD-3E71-A834-F61ED926044F}"/>
          </ac:spMkLst>
        </pc:spChg>
        <pc:spChg chg="mod">
          <ac:chgData name="綾乃 播本" userId="2c20719708a137ea" providerId="LiveId" clId="{0DB4BEC0-381E-4111-B097-DAA483E3C958}" dt="2024-11-07T02:56:17.301" v="538"/>
          <ac:spMkLst>
            <pc:docMk/>
            <pc:sldMk cId="1832919831" sldId="279"/>
            <ac:spMk id="18" creationId="{4B67D1D0-738F-6DE5-B8E3-A46E6AF08C77}"/>
          </ac:spMkLst>
        </pc:spChg>
        <pc:spChg chg="mod">
          <ac:chgData name="綾乃 播本" userId="2c20719708a137ea" providerId="LiveId" clId="{0DB4BEC0-381E-4111-B097-DAA483E3C958}" dt="2024-11-07T02:56:17.301" v="538"/>
          <ac:spMkLst>
            <pc:docMk/>
            <pc:sldMk cId="1832919831" sldId="279"/>
            <ac:spMk id="21" creationId="{3654ED45-A8C8-FD86-726F-4212D32C69D2}"/>
          </ac:spMkLst>
        </pc:spChg>
        <pc:spChg chg="mod">
          <ac:chgData name="綾乃 播本" userId="2c20719708a137ea" providerId="LiveId" clId="{0DB4BEC0-381E-4111-B097-DAA483E3C958}" dt="2024-11-07T02:56:17.301" v="538"/>
          <ac:spMkLst>
            <pc:docMk/>
            <pc:sldMk cId="1832919831" sldId="279"/>
            <ac:spMk id="23" creationId="{C6086BA2-ED84-655F-C770-2B19CB491AE1}"/>
          </ac:spMkLst>
        </pc:spChg>
        <pc:spChg chg="mod">
          <ac:chgData name="綾乃 播本" userId="2c20719708a137ea" providerId="LiveId" clId="{0DB4BEC0-381E-4111-B097-DAA483E3C958}" dt="2024-11-07T02:56:17.301" v="538"/>
          <ac:spMkLst>
            <pc:docMk/>
            <pc:sldMk cId="1832919831" sldId="279"/>
            <ac:spMk id="24" creationId="{00C73B59-CD6C-8B4F-8F6B-F627E17A9D7C}"/>
          </ac:spMkLst>
        </pc:spChg>
        <pc:spChg chg="mod">
          <ac:chgData name="綾乃 播本" userId="2c20719708a137ea" providerId="LiveId" clId="{0DB4BEC0-381E-4111-B097-DAA483E3C958}" dt="2024-11-07T02:56:17.301" v="538"/>
          <ac:spMkLst>
            <pc:docMk/>
            <pc:sldMk cId="1832919831" sldId="279"/>
            <ac:spMk id="25" creationId="{9CAB5FDC-C54B-7EAA-5344-EBF37B542FEC}"/>
          </ac:spMkLst>
        </pc:spChg>
        <pc:spChg chg="mod">
          <ac:chgData name="綾乃 播本" userId="2c20719708a137ea" providerId="LiveId" clId="{0DB4BEC0-381E-4111-B097-DAA483E3C958}" dt="2024-11-07T02:56:17.301" v="538"/>
          <ac:spMkLst>
            <pc:docMk/>
            <pc:sldMk cId="1832919831" sldId="279"/>
            <ac:spMk id="26" creationId="{C53D785D-798F-FAF0-AFD5-B18122FB86C9}"/>
          </ac:spMkLst>
        </pc:spChg>
        <pc:spChg chg="mod">
          <ac:chgData name="綾乃 播本" userId="2c20719708a137ea" providerId="LiveId" clId="{0DB4BEC0-381E-4111-B097-DAA483E3C958}" dt="2024-11-07T02:56:17.301" v="538"/>
          <ac:spMkLst>
            <pc:docMk/>
            <pc:sldMk cId="1832919831" sldId="279"/>
            <ac:spMk id="27" creationId="{DB0B2555-6D33-0F18-BE83-68C3FCD782D1}"/>
          </ac:spMkLst>
        </pc:spChg>
        <pc:grpChg chg="add mod">
          <ac:chgData name="綾乃 播本" userId="2c20719708a137ea" providerId="LiveId" clId="{0DB4BEC0-381E-4111-B097-DAA483E3C958}" dt="2024-11-07T02:56:21.284" v="540" actId="1076"/>
          <ac:grpSpMkLst>
            <pc:docMk/>
            <pc:sldMk cId="1832919831" sldId="279"/>
            <ac:grpSpMk id="12" creationId="{A5608404-FEC2-7593-9E87-CB8B5FA04A92}"/>
          </ac:grpSpMkLst>
        </pc:grpChg>
        <pc:grpChg chg="mod">
          <ac:chgData name="綾乃 播本" userId="2c20719708a137ea" providerId="LiveId" clId="{0DB4BEC0-381E-4111-B097-DAA483E3C958}" dt="2024-11-07T02:56:17.301" v="538"/>
          <ac:grpSpMkLst>
            <pc:docMk/>
            <pc:sldMk cId="1832919831" sldId="279"/>
            <ac:grpSpMk id="13" creationId="{5294B75C-9113-70FD-CA6E-25722AD4079E}"/>
          </ac:grpSpMkLst>
        </pc:grpChg>
        <pc:grpChg chg="mod">
          <ac:chgData name="綾乃 播本" userId="2c20719708a137ea" providerId="LiveId" clId="{0DB4BEC0-381E-4111-B097-DAA483E3C958}" dt="2024-11-07T02:56:17.301" v="538"/>
          <ac:grpSpMkLst>
            <pc:docMk/>
            <pc:sldMk cId="1832919831" sldId="279"/>
            <ac:grpSpMk id="16" creationId="{E37B6653-4033-6B13-5FD2-1DEB74314A78}"/>
          </ac:grpSpMkLst>
        </pc:grpChg>
        <pc:picChg chg="add del mod ord">
          <ac:chgData name="綾乃 播本" userId="2c20719708a137ea" providerId="LiveId" clId="{0DB4BEC0-381E-4111-B097-DAA483E3C958}" dt="2024-11-07T02:46:31.485" v="341" actId="478"/>
          <ac:picMkLst>
            <pc:docMk/>
            <pc:sldMk cId="1832919831" sldId="279"/>
            <ac:picMk id="7" creationId="{D375BF6E-ECBD-0549-62D5-6B3979E07D45}"/>
          </ac:picMkLst>
        </pc:picChg>
        <pc:picChg chg="add mod ord">
          <ac:chgData name="綾乃 播本" userId="2c20719708a137ea" providerId="LiveId" clId="{0DB4BEC0-381E-4111-B097-DAA483E3C958}" dt="2024-11-07T02:46:33.682" v="343" actId="167"/>
          <ac:picMkLst>
            <pc:docMk/>
            <pc:sldMk cId="1832919831" sldId="279"/>
            <ac:picMk id="9" creationId="{08CE2BC0-3A8E-E1D4-4193-587937D98345}"/>
          </ac:picMkLst>
        </pc:picChg>
        <pc:picChg chg="del">
          <ac:chgData name="綾乃 播本" userId="2c20719708a137ea" providerId="LiveId" clId="{0DB4BEC0-381E-4111-B097-DAA483E3C958}" dt="2024-11-07T02:36:48.183" v="177" actId="478"/>
          <ac:picMkLst>
            <pc:docMk/>
            <pc:sldMk cId="1832919831" sldId="279"/>
            <ac:picMk id="19" creationId="{875C22E8-A1AF-B090-C6BD-32ACB0A0B7D5}"/>
          </ac:picMkLst>
        </pc:picChg>
        <pc:picChg chg="del">
          <ac:chgData name="綾乃 播本" userId="2c20719708a137ea" providerId="LiveId" clId="{0DB4BEC0-381E-4111-B097-DAA483E3C958}" dt="2024-11-07T02:56:18.729" v="539" actId="478"/>
          <ac:picMkLst>
            <pc:docMk/>
            <pc:sldMk cId="1832919831" sldId="279"/>
            <ac:picMk id="22" creationId="{9F9414A9-AC14-8895-0CFA-6F8454F02DDB}"/>
          </ac:picMkLst>
        </pc:picChg>
      </pc:sldChg>
      <pc:sldChg chg="addSp delSp modSp mod">
        <pc:chgData name="綾乃 播本" userId="2c20719708a137ea" providerId="LiveId" clId="{0DB4BEC0-381E-4111-B097-DAA483E3C958}" dt="2024-11-07T02:57:07.373" v="552" actId="207"/>
        <pc:sldMkLst>
          <pc:docMk/>
          <pc:sldMk cId="3786755783" sldId="280"/>
        </pc:sldMkLst>
        <pc:spChg chg="mod">
          <ac:chgData name="綾乃 播本" userId="2c20719708a137ea" providerId="LiveId" clId="{0DB4BEC0-381E-4111-B097-DAA483E3C958}" dt="2024-11-07T02:57:07.373" v="552" actId="207"/>
          <ac:spMkLst>
            <pc:docMk/>
            <pc:sldMk cId="3786755783" sldId="280"/>
            <ac:spMk id="5" creationId="{9DC26C67-F535-7EAB-E63B-9488D515AEF7}"/>
          </ac:spMkLst>
        </pc:spChg>
        <pc:spChg chg="mod">
          <ac:chgData name="綾乃 播本" userId="2c20719708a137ea" providerId="LiveId" clId="{0DB4BEC0-381E-4111-B097-DAA483E3C958}" dt="2024-11-07T02:56:56.135" v="549" actId="207"/>
          <ac:spMkLst>
            <pc:docMk/>
            <pc:sldMk cId="3786755783" sldId="280"/>
            <ac:spMk id="11" creationId="{9160A70E-3022-5B12-9F65-7C847244D88A}"/>
          </ac:spMkLst>
        </pc:spChg>
        <pc:spChg chg="add mod">
          <ac:chgData name="綾乃 播本" userId="2c20719708a137ea" providerId="LiveId" clId="{0DB4BEC0-381E-4111-B097-DAA483E3C958}" dt="2024-11-07T02:56:43.285" v="545"/>
          <ac:spMkLst>
            <pc:docMk/>
            <pc:sldMk cId="3786755783" sldId="280"/>
            <ac:spMk id="13" creationId="{00B66216-E732-C025-C634-A36ECF994F1C}"/>
          </ac:spMkLst>
        </pc:spChg>
        <pc:spChg chg="mod">
          <ac:chgData name="綾乃 播本" userId="2c20719708a137ea" providerId="LiveId" clId="{0DB4BEC0-381E-4111-B097-DAA483E3C958}" dt="2024-11-07T02:56:59.707" v="550" actId="207"/>
          <ac:spMkLst>
            <pc:docMk/>
            <pc:sldMk cId="3786755783" sldId="280"/>
            <ac:spMk id="14" creationId="{3942CD36-84F0-C0E6-4E82-BFE133D15F81}"/>
          </ac:spMkLst>
        </pc:spChg>
        <pc:spChg chg="mod">
          <ac:chgData name="綾乃 播本" userId="2c20719708a137ea" providerId="LiveId" clId="{0DB4BEC0-381E-4111-B097-DAA483E3C958}" dt="2024-11-07T02:57:03.534" v="551" actId="207"/>
          <ac:spMkLst>
            <pc:docMk/>
            <pc:sldMk cId="3786755783" sldId="280"/>
            <ac:spMk id="15" creationId="{8E80CD9C-BDA1-F594-AB79-34DECD9686F8}"/>
          </ac:spMkLst>
        </pc:spChg>
        <pc:spChg chg="mod">
          <ac:chgData name="綾乃 播本" userId="2c20719708a137ea" providerId="LiveId" clId="{0DB4BEC0-381E-4111-B097-DAA483E3C958}" dt="2024-11-07T02:56:49.415" v="546"/>
          <ac:spMkLst>
            <pc:docMk/>
            <pc:sldMk cId="3786755783" sldId="280"/>
            <ac:spMk id="21" creationId="{AB41688B-924B-0717-82C6-B11FB1F994DD}"/>
          </ac:spMkLst>
        </pc:spChg>
        <pc:spChg chg="mod">
          <ac:chgData name="綾乃 播本" userId="2c20719708a137ea" providerId="LiveId" clId="{0DB4BEC0-381E-4111-B097-DAA483E3C958}" dt="2024-11-07T02:56:49.415" v="546"/>
          <ac:spMkLst>
            <pc:docMk/>
            <pc:sldMk cId="3786755783" sldId="280"/>
            <ac:spMk id="23" creationId="{F8DEBBE4-9E34-1386-84E6-826C36FCDE41}"/>
          </ac:spMkLst>
        </pc:spChg>
        <pc:spChg chg="mod">
          <ac:chgData name="綾乃 播本" userId="2c20719708a137ea" providerId="LiveId" clId="{0DB4BEC0-381E-4111-B097-DAA483E3C958}" dt="2024-11-07T02:56:49.415" v="546"/>
          <ac:spMkLst>
            <pc:docMk/>
            <pc:sldMk cId="3786755783" sldId="280"/>
            <ac:spMk id="24" creationId="{F9176612-579D-D131-04A9-6E32B80D7788}"/>
          </ac:spMkLst>
        </pc:spChg>
        <pc:spChg chg="mod">
          <ac:chgData name="綾乃 播本" userId="2c20719708a137ea" providerId="LiveId" clId="{0DB4BEC0-381E-4111-B097-DAA483E3C958}" dt="2024-11-07T02:56:49.415" v="546"/>
          <ac:spMkLst>
            <pc:docMk/>
            <pc:sldMk cId="3786755783" sldId="280"/>
            <ac:spMk id="25" creationId="{E98CA316-4374-7B07-8062-ECFEBECB6086}"/>
          </ac:spMkLst>
        </pc:spChg>
        <pc:spChg chg="mod">
          <ac:chgData name="綾乃 播本" userId="2c20719708a137ea" providerId="LiveId" clId="{0DB4BEC0-381E-4111-B097-DAA483E3C958}" dt="2024-11-07T02:56:49.415" v="546"/>
          <ac:spMkLst>
            <pc:docMk/>
            <pc:sldMk cId="3786755783" sldId="280"/>
            <ac:spMk id="26" creationId="{A82218B1-BE34-D84F-7802-2D3C2E9905A7}"/>
          </ac:spMkLst>
        </pc:spChg>
        <pc:spChg chg="mod">
          <ac:chgData name="綾乃 播本" userId="2c20719708a137ea" providerId="LiveId" clId="{0DB4BEC0-381E-4111-B097-DAA483E3C958}" dt="2024-11-07T02:56:49.415" v="546"/>
          <ac:spMkLst>
            <pc:docMk/>
            <pc:sldMk cId="3786755783" sldId="280"/>
            <ac:spMk id="27" creationId="{AF39259C-71FD-8D67-58BB-D44A03CDEEE2}"/>
          </ac:spMkLst>
        </pc:spChg>
        <pc:spChg chg="mod">
          <ac:chgData name="綾乃 播本" userId="2c20719708a137ea" providerId="LiveId" clId="{0DB4BEC0-381E-4111-B097-DAA483E3C958}" dt="2024-11-07T02:56:49.415" v="546"/>
          <ac:spMkLst>
            <pc:docMk/>
            <pc:sldMk cId="3786755783" sldId="280"/>
            <ac:spMk id="28" creationId="{10EDAF80-7A98-C7B8-5CC2-466B96E7D999}"/>
          </ac:spMkLst>
        </pc:spChg>
        <pc:spChg chg="mod">
          <ac:chgData name="綾乃 播本" userId="2c20719708a137ea" providerId="LiveId" clId="{0DB4BEC0-381E-4111-B097-DAA483E3C958}" dt="2024-11-07T02:56:49.415" v="546"/>
          <ac:spMkLst>
            <pc:docMk/>
            <pc:sldMk cId="3786755783" sldId="280"/>
            <ac:spMk id="29" creationId="{1ABC051C-5DEA-B528-0779-A355241E659A}"/>
          </ac:spMkLst>
        </pc:spChg>
        <pc:grpChg chg="add mod">
          <ac:chgData name="綾乃 播本" userId="2c20719708a137ea" providerId="LiveId" clId="{0DB4BEC0-381E-4111-B097-DAA483E3C958}" dt="2024-11-07T02:56:52.834" v="548" actId="1076"/>
          <ac:grpSpMkLst>
            <pc:docMk/>
            <pc:sldMk cId="3786755783" sldId="280"/>
            <ac:grpSpMk id="16" creationId="{7D524099-4FB0-1A79-DB9E-C26E03E08E11}"/>
          </ac:grpSpMkLst>
        </pc:grpChg>
        <pc:grpChg chg="mod">
          <ac:chgData name="綾乃 播本" userId="2c20719708a137ea" providerId="LiveId" clId="{0DB4BEC0-381E-4111-B097-DAA483E3C958}" dt="2024-11-07T02:56:49.415" v="546"/>
          <ac:grpSpMkLst>
            <pc:docMk/>
            <pc:sldMk cId="3786755783" sldId="280"/>
            <ac:grpSpMk id="17" creationId="{131B49C3-2802-D7DE-9A64-831720208961}"/>
          </ac:grpSpMkLst>
        </pc:grpChg>
        <pc:grpChg chg="mod">
          <ac:chgData name="綾乃 播本" userId="2c20719708a137ea" providerId="LiveId" clId="{0DB4BEC0-381E-4111-B097-DAA483E3C958}" dt="2024-11-07T02:56:49.415" v="546"/>
          <ac:grpSpMkLst>
            <pc:docMk/>
            <pc:sldMk cId="3786755783" sldId="280"/>
            <ac:grpSpMk id="18" creationId="{00E591F3-4D50-9204-F7BB-CC7002B642F1}"/>
          </ac:grpSpMkLst>
        </pc:grpChg>
        <pc:picChg chg="add del mod ord">
          <ac:chgData name="綾乃 播本" userId="2c20719708a137ea" providerId="LiveId" clId="{0DB4BEC0-381E-4111-B097-DAA483E3C958}" dt="2024-11-07T02:46:35.849" v="344" actId="478"/>
          <ac:picMkLst>
            <pc:docMk/>
            <pc:sldMk cId="3786755783" sldId="280"/>
            <ac:picMk id="3" creationId="{DA7A5C2F-D6B3-C695-2144-2A65E452FCC3}"/>
          </ac:picMkLst>
        </pc:picChg>
        <pc:picChg chg="add mod ord">
          <ac:chgData name="綾乃 播本" userId="2c20719708a137ea" providerId="LiveId" clId="{0DB4BEC0-381E-4111-B097-DAA483E3C958}" dt="2024-11-07T02:46:37.660" v="346" actId="167"/>
          <ac:picMkLst>
            <pc:docMk/>
            <pc:sldMk cId="3786755783" sldId="280"/>
            <ac:picMk id="12" creationId="{8A93AB70-B73E-E42A-E07D-4446A46E3DFE}"/>
          </ac:picMkLst>
        </pc:picChg>
        <pc:picChg chg="del">
          <ac:chgData name="綾乃 播本" userId="2c20719708a137ea" providerId="LiveId" clId="{0DB4BEC0-381E-4111-B097-DAA483E3C958}" dt="2024-11-07T02:36:51.865" v="180" actId="478"/>
          <ac:picMkLst>
            <pc:docMk/>
            <pc:sldMk cId="3786755783" sldId="280"/>
            <ac:picMk id="19" creationId="{194F3025-9C79-10E5-406C-D0F69814A3D5}"/>
          </ac:picMkLst>
        </pc:picChg>
        <pc:picChg chg="del">
          <ac:chgData name="綾乃 播本" userId="2c20719708a137ea" providerId="LiveId" clId="{0DB4BEC0-381E-4111-B097-DAA483E3C958}" dt="2024-11-07T02:56:50.984" v="547" actId="478"/>
          <ac:picMkLst>
            <pc:docMk/>
            <pc:sldMk cId="3786755783" sldId="280"/>
            <ac:picMk id="22" creationId="{CB7886B1-B665-2174-9919-145E8A8A8B88}"/>
          </ac:picMkLst>
        </pc:picChg>
      </pc:sldChg>
      <pc:sldChg chg="addSp delSp modSp mod">
        <pc:chgData name="綾乃 播本" userId="2c20719708a137ea" providerId="LiveId" clId="{0DB4BEC0-381E-4111-B097-DAA483E3C958}" dt="2024-11-07T02:57:29.466" v="559" actId="207"/>
        <pc:sldMkLst>
          <pc:docMk/>
          <pc:sldMk cId="3797889607" sldId="281"/>
        </pc:sldMkLst>
        <pc:spChg chg="mod">
          <ac:chgData name="綾乃 播本" userId="2c20719708a137ea" providerId="LiveId" clId="{0DB4BEC0-381E-4111-B097-DAA483E3C958}" dt="2024-11-07T02:57:29.466" v="559" actId="207"/>
          <ac:spMkLst>
            <pc:docMk/>
            <pc:sldMk cId="3797889607" sldId="281"/>
            <ac:spMk id="5" creationId="{37F7282A-F743-B409-7AE6-1ECD5283A110}"/>
          </ac:spMkLst>
        </pc:spChg>
        <pc:spChg chg="mod">
          <ac:chgData name="綾乃 播本" userId="2c20719708a137ea" providerId="LiveId" clId="{0DB4BEC0-381E-4111-B097-DAA483E3C958}" dt="2024-11-07T02:57:18.381" v="556" actId="207"/>
          <ac:spMkLst>
            <pc:docMk/>
            <pc:sldMk cId="3797889607" sldId="281"/>
            <ac:spMk id="11" creationId="{754DA476-DE40-F13F-41CB-F838B9BAF751}"/>
          </ac:spMkLst>
        </pc:spChg>
        <pc:spChg chg="mod">
          <ac:chgData name="綾乃 播本" userId="2c20719708a137ea" providerId="LiveId" clId="{0DB4BEC0-381E-4111-B097-DAA483E3C958}" dt="2024-11-07T02:57:22.132" v="557" actId="207"/>
          <ac:spMkLst>
            <pc:docMk/>
            <pc:sldMk cId="3797889607" sldId="281"/>
            <ac:spMk id="14" creationId="{4EA027D6-4B38-E411-59A3-F39136236D62}"/>
          </ac:spMkLst>
        </pc:spChg>
        <pc:spChg chg="mod">
          <ac:chgData name="綾乃 播本" userId="2c20719708a137ea" providerId="LiveId" clId="{0DB4BEC0-381E-4111-B097-DAA483E3C958}" dt="2024-11-07T02:57:26.489" v="558" actId="207"/>
          <ac:spMkLst>
            <pc:docMk/>
            <pc:sldMk cId="3797889607" sldId="281"/>
            <ac:spMk id="15" creationId="{D3AD9BD4-BBB3-C502-1EAC-4315BA004C1E}"/>
          </ac:spMkLst>
        </pc:spChg>
        <pc:spChg chg="mod">
          <ac:chgData name="綾乃 播本" userId="2c20719708a137ea" providerId="LiveId" clId="{0DB4BEC0-381E-4111-B097-DAA483E3C958}" dt="2024-11-07T02:57:11.516" v="553"/>
          <ac:spMkLst>
            <pc:docMk/>
            <pc:sldMk cId="3797889607" sldId="281"/>
            <ac:spMk id="18" creationId="{9B718404-341D-2566-1875-54FCA421599E}"/>
          </ac:spMkLst>
        </pc:spChg>
        <pc:spChg chg="mod">
          <ac:chgData name="綾乃 播本" userId="2c20719708a137ea" providerId="LiveId" clId="{0DB4BEC0-381E-4111-B097-DAA483E3C958}" dt="2024-11-07T02:57:11.516" v="553"/>
          <ac:spMkLst>
            <pc:docMk/>
            <pc:sldMk cId="3797889607" sldId="281"/>
            <ac:spMk id="21" creationId="{10F9D093-59B4-1879-700F-1932CB9877CD}"/>
          </ac:spMkLst>
        </pc:spChg>
        <pc:spChg chg="mod">
          <ac:chgData name="綾乃 播本" userId="2c20719708a137ea" providerId="LiveId" clId="{0DB4BEC0-381E-4111-B097-DAA483E3C958}" dt="2024-11-07T02:57:11.516" v="553"/>
          <ac:spMkLst>
            <pc:docMk/>
            <pc:sldMk cId="3797889607" sldId="281"/>
            <ac:spMk id="23" creationId="{2094917E-2FCE-BC12-DDFD-DAE1D7A998D2}"/>
          </ac:spMkLst>
        </pc:spChg>
        <pc:spChg chg="mod">
          <ac:chgData name="綾乃 播本" userId="2c20719708a137ea" providerId="LiveId" clId="{0DB4BEC0-381E-4111-B097-DAA483E3C958}" dt="2024-11-07T02:57:11.516" v="553"/>
          <ac:spMkLst>
            <pc:docMk/>
            <pc:sldMk cId="3797889607" sldId="281"/>
            <ac:spMk id="24" creationId="{5AF956C5-7F6A-2F42-16B9-C3BF82F85CB6}"/>
          </ac:spMkLst>
        </pc:spChg>
        <pc:spChg chg="mod">
          <ac:chgData name="綾乃 播本" userId="2c20719708a137ea" providerId="LiveId" clId="{0DB4BEC0-381E-4111-B097-DAA483E3C958}" dt="2024-11-07T02:57:11.516" v="553"/>
          <ac:spMkLst>
            <pc:docMk/>
            <pc:sldMk cId="3797889607" sldId="281"/>
            <ac:spMk id="25" creationId="{A7C0DFB9-6A9E-38A5-D996-3084E4CF13A5}"/>
          </ac:spMkLst>
        </pc:spChg>
        <pc:spChg chg="mod">
          <ac:chgData name="綾乃 播本" userId="2c20719708a137ea" providerId="LiveId" clId="{0DB4BEC0-381E-4111-B097-DAA483E3C958}" dt="2024-11-07T02:57:11.516" v="553"/>
          <ac:spMkLst>
            <pc:docMk/>
            <pc:sldMk cId="3797889607" sldId="281"/>
            <ac:spMk id="26" creationId="{1CCCB78A-E2B8-DC13-1FC6-3CF74CB6B772}"/>
          </ac:spMkLst>
        </pc:spChg>
        <pc:spChg chg="mod">
          <ac:chgData name="綾乃 播本" userId="2c20719708a137ea" providerId="LiveId" clId="{0DB4BEC0-381E-4111-B097-DAA483E3C958}" dt="2024-11-07T02:57:11.516" v="553"/>
          <ac:spMkLst>
            <pc:docMk/>
            <pc:sldMk cId="3797889607" sldId="281"/>
            <ac:spMk id="27" creationId="{DAA4C988-B61F-3822-A146-93834EF9E930}"/>
          </ac:spMkLst>
        </pc:spChg>
        <pc:spChg chg="mod">
          <ac:chgData name="綾乃 播本" userId="2c20719708a137ea" providerId="LiveId" clId="{0DB4BEC0-381E-4111-B097-DAA483E3C958}" dt="2024-11-07T02:57:11.516" v="553"/>
          <ac:spMkLst>
            <pc:docMk/>
            <pc:sldMk cId="3797889607" sldId="281"/>
            <ac:spMk id="28" creationId="{BFC9AC7A-7EF7-FB3A-76FC-756B68E3D080}"/>
          </ac:spMkLst>
        </pc:spChg>
        <pc:grpChg chg="add mod">
          <ac:chgData name="綾乃 播本" userId="2c20719708a137ea" providerId="LiveId" clId="{0DB4BEC0-381E-4111-B097-DAA483E3C958}" dt="2024-11-07T02:57:14.911" v="555" actId="1076"/>
          <ac:grpSpMkLst>
            <pc:docMk/>
            <pc:sldMk cId="3797889607" sldId="281"/>
            <ac:grpSpMk id="13" creationId="{3BD087E7-F8B1-3199-306D-F9AFAFA2D968}"/>
          </ac:grpSpMkLst>
        </pc:grpChg>
        <pc:grpChg chg="mod">
          <ac:chgData name="綾乃 播本" userId="2c20719708a137ea" providerId="LiveId" clId="{0DB4BEC0-381E-4111-B097-DAA483E3C958}" dt="2024-11-07T02:57:11.516" v="553"/>
          <ac:grpSpMkLst>
            <pc:docMk/>
            <pc:sldMk cId="3797889607" sldId="281"/>
            <ac:grpSpMk id="16" creationId="{01B52C4B-373B-E448-D448-5943D026AD9F}"/>
          </ac:grpSpMkLst>
        </pc:grpChg>
        <pc:grpChg chg="mod">
          <ac:chgData name="綾乃 播本" userId="2c20719708a137ea" providerId="LiveId" clId="{0DB4BEC0-381E-4111-B097-DAA483E3C958}" dt="2024-11-07T02:57:11.516" v="553"/>
          <ac:grpSpMkLst>
            <pc:docMk/>
            <pc:sldMk cId="3797889607" sldId="281"/>
            <ac:grpSpMk id="17" creationId="{C4D61D21-F669-D1C4-A3B4-6091A612CEFC}"/>
          </ac:grpSpMkLst>
        </pc:grpChg>
        <pc:picChg chg="add del mod ord">
          <ac:chgData name="綾乃 播本" userId="2c20719708a137ea" providerId="LiveId" clId="{0DB4BEC0-381E-4111-B097-DAA483E3C958}" dt="2024-11-07T02:46:39.519" v="347" actId="478"/>
          <ac:picMkLst>
            <pc:docMk/>
            <pc:sldMk cId="3797889607" sldId="281"/>
            <ac:picMk id="3" creationId="{6AA44E4F-C17C-33C4-0F11-42BE29BB0CD8}"/>
          </ac:picMkLst>
        </pc:picChg>
        <pc:picChg chg="add mod ord">
          <ac:chgData name="綾乃 播本" userId="2c20719708a137ea" providerId="LiveId" clId="{0DB4BEC0-381E-4111-B097-DAA483E3C958}" dt="2024-11-07T02:46:41.216" v="349" actId="167"/>
          <ac:picMkLst>
            <pc:docMk/>
            <pc:sldMk cId="3797889607" sldId="281"/>
            <ac:picMk id="12" creationId="{B164B44B-7064-47AF-4CE4-EC3467FBD63E}"/>
          </ac:picMkLst>
        </pc:picChg>
        <pc:picChg chg="del">
          <ac:chgData name="綾乃 播本" userId="2c20719708a137ea" providerId="LiveId" clId="{0DB4BEC0-381E-4111-B097-DAA483E3C958}" dt="2024-11-07T02:36:55.348" v="183" actId="478"/>
          <ac:picMkLst>
            <pc:docMk/>
            <pc:sldMk cId="3797889607" sldId="281"/>
            <ac:picMk id="19" creationId="{050E4569-DD33-C2AC-0C3D-0EF65BD4C048}"/>
          </ac:picMkLst>
        </pc:picChg>
        <pc:picChg chg="del">
          <ac:chgData name="綾乃 播本" userId="2c20719708a137ea" providerId="LiveId" clId="{0DB4BEC0-381E-4111-B097-DAA483E3C958}" dt="2024-11-07T02:57:13.018" v="554" actId="478"/>
          <ac:picMkLst>
            <pc:docMk/>
            <pc:sldMk cId="3797889607" sldId="281"/>
            <ac:picMk id="22" creationId="{8641501A-810C-292D-E67C-B1F6F457A377}"/>
          </ac:picMkLst>
        </pc:picChg>
      </pc:sldChg>
      <pc:sldChg chg="addSp delSp modSp mod">
        <pc:chgData name="綾乃 播本" userId="2c20719708a137ea" providerId="LiveId" clId="{0DB4BEC0-381E-4111-B097-DAA483E3C958}" dt="2024-11-07T02:58:46.097" v="579" actId="1076"/>
        <pc:sldMkLst>
          <pc:docMk/>
          <pc:sldMk cId="1891602005" sldId="282"/>
        </pc:sldMkLst>
        <pc:spChg chg="mod">
          <ac:chgData name="綾乃 播本" userId="2c20719708a137ea" providerId="LiveId" clId="{0DB4BEC0-381E-4111-B097-DAA483E3C958}" dt="2024-11-07T02:58:39.447" v="577" actId="1076"/>
          <ac:spMkLst>
            <pc:docMk/>
            <pc:sldMk cId="1891602005" sldId="282"/>
            <ac:spMk id="3" creationId="{621C297C-F7B0-7F6F-240D-4F20A07AB5ED}"/>
          </ac:spMkLst>
        </pc:spChg>
        <pc:spChg chg="mod">
          <ac:chgData name="綾乃 播本" userId="2c20719708a137ea" providerId="LiveId" clId="{0DB4BEC0-381E-4111-B097-DAA483E3C958}" dt="2024-11-07T02:58:46.097" v="579" actId="1076"/>
          <ac:spMkLst>
            <pc:docMk/>
            <pc:sldMk cId="1891602005" sldId="282"/>
            <ac:spMk id="4" creationId="{2CA32B63-F4B4-9EE1-4A42-0204DF3B5392}"/>
          </ac:spMkLst>
        </pc:spChg>
        <pc:spChg chg="mod">
          <ac:chgData name="綾乃 播本" userId="2c20719708a137ea" providerId="LiveId" clId="{0DB4BEC0-381E-4111-B097-DAA483E3C958}" dt="2024-11-07T02:58:20.049" v="574" actId="1076"/>
          <ac:spMkLst>
            <pc:docMk/>
            <pc:sldMk cId="1891602005" sldId="282"/>
            <ac:spMk id="5" creationId="{E36544F5-F15E-D722-C38C-EA78F2E50048}"/>
          </ac:spMkLst>
        </pc:spChg>
        <pc:spChg chg="mod">
          <ac:chgData name="綾乃 播本" userId="2c20719708a137ea" providerId="LiveId" clId="{0DB4BEC0-381E-4111-B097-DAA483E3C958}" dt="2024-11-07T02:58:20.049" v="574" actId="1076"/>
          <ac:spMkLst>
            <pc:docMk/>
            <pc:sldMk cId="1891602005" sldId="282"/>
            <ac:spMk id="6" creationId="{F253AF1A-8DB5-0523-BB61-0B3998BDC4CC}"/>
          </ac:spMkLst>
        </pc:spChg>
        <pc:spChg chg="mod">
          <ac:chgData name="綾乃 播本" userId="2c20719708a137ea" providerId="LiveId" clId="{0DB4BEC0-381E-4111-B097-DAA483E3C958}" dt="2024-11-07T02:58:29.079" v="576" actId="1076"/>
          <ac:spMkLst>
            <pc:docMk/>
            <pc:sldMk cId="1891602005" sldId="282"/>
            <ac:spMk id="8" creationId="{5A85F6E6-4D34-478C-AF3F-81305F769A7B}"/>
          </ac:spMkLst>
        </pc:spChg>
        <pc:spChg chg="mod">
          <ac:chgData name="綾乃 播本" userId="2c20719708a137ea" providerId="LiveId" clId="{0DB4BEC0-381E-4111-B097-DAA483E3C958}" dt="2024-11-07T02:58:20.049" v="574" actId="1076"/>
          <ac:spMkLst>
            <pc:docMk/>
            <pc:sldMk cId="1891602005" sldId="282"/>
            <ac:spMk id="11" creationId="{9BEC313C-9C4D-BABA-5110-EFF8A8C14EF4}"/>
          </ac:spMkLst>
        </pc:spChg>
        <pc:spChg chg="mod">
          <ac:chgData name="綾乃 播本" userId="2c20719708a137ea" providerId="LiveId" clId="{0DB4BEC0-381E-4111-B097-DAA483E3C958}" dt="2024-11-07T02:58:24.647" v="575" actId="1076"/>
          <ac:spMkLst>
            <pc:docMk/>
            <pc:sldMk cId="1891602005" sldId="282"/>
            <ac:spMk id="14" creationId="{8049256E-0BCE-A471-D1A9-216B401FC5CA}"/>
          </ac:spMkLst>
        </pc:spChg>
        <pc:spChg chg="mod">
          <ac:chgData name="綾乃 播本" userId="2c20719708a137ea" providerId="LiveId" clId="{0DB4BEC0-381E-4111-B097-DAA483E3C958}" dt="2024-11-07T02:58:43.041" v="578" actId="1076"/>
          <ac:spMkLst>
            <pc:docMk/>
            <pc:sldMk cId="1891602005" sldId="282"/>
            <ac:spMk id="16" creationId="{764EDF64-E43A-B2AF-78C5-95C1D23BD00B}"/>
          </ac:spMkLst>
        </pc:spChg>
        <pc:spChg chg="mod">
          <ac:chgData name="綾乃 播本" userId="2c20719708a137ea" providerId="LiveId" clId="{0DB4BEC0-381E-4111-B097-DAA483E3C958}" dt="2024-11-07T02:57:32.650" v="560"/>
          <ac:spMkLst>
            <pc:docMk/>
            <pc:sldMk cId="1891602005" sldId="282"/>
            <ac:spMk id="18" creationId="{54A9FF43-A892-2660-1621-FE0ECBC85E66}"/>
          </ac:spMkLst>
        </pc:spChg>
        <pc:spChg chg="mod">
          <ac:chgData name="綾乃 播本" userId="2c20719708a137ea" providerId="LiveId" clId="{0DB4BEC0-381E-4111-B097-DAA483E3C958}" dt="2024-11-07T02:58:15.779" v="572" actId="1076"/>
          <ac:spMkLst>
            <pc:docMk/>
            <pc:sldMk cId="1891602005" sldId="282"/>
            <ac:spMk id="20" creationId="{10EFF569-2492-A30C-1600-5F9000FB5D6A}"/>
          </ac:spMkLst>
        </pc:spChg>
        <pc:spChg chg="mod">
          <ac:chgData name="綾乃 播本" userId="2c20719708a137ea" providerId="LiveId" clId="{0DB4BEC0-381E-4111-B097-DAA483E3C958}" dt="2024-11-07T02:57:32.650" v="560"/>
          <ac:spMkLst>
            <pc:docMk/>
            <pc:sldMk cId="1891602005" sldId="282"/>
            <ac:spMk id="21" creationId="{B2F04604-AD6B-A4DB-AE20-C2EEE6C7CAF7}"/>
          </ac:spMkLst>
        </pc:spChg>
        <pc:spChg chg="mod">
          <ac:chgData name="綾乃 播本" userId="2c20719708a137ea" providerId="LiveId" clId="{0DB4BEC0-381E-4111-B097-DAA483E3C958}" dt="2024-11-07T02:57:32.650" v="560"/>
          <ac:spMkLst>
            <pc:docMk/>
            <pc:sldMk cId="1891602005" sldId="282"/>
            <ac:spMk id="23" creationId="{0D699828-1B7F-F829-4994-244252D1D5AE}"/>
          </ac:spMkLst>
        </pc:spChg>
        <pc:spChg chg="mod">
          <ac:chgData name="綾乃 播本" userId="2c20719708a137ea" providerId="LiveId" clId="{0DB4BEC0-381E-4111-B097-DAA483E3C958}" dt="2024-11-07T02:57:32.650" v="560"/>
          <ac:spMkLst>
            <pc:docMk/>
            <pc:sldMk cId="1891602005" sldId="282"/>
            <ac:spMk id="24" creationId="{86DCD4B6-3814-1C79-C614-457DA02D6FD4}"/>
          </ac:spMkLst>
        </pc:spChg>
        <pc:spChg chg="mod">
          <ac:chgData name="綾乃 播本" userId="2c20719708a137ea" providerId="LiveId" clId="{0DB4BEC0-381E-4111-B097-DAA483E3C958}" dt="2024-11-07T02:57:32.650" v="560"/>
          <ac:spMkLst>
            <pc:docMk/>
            <pc:sldMk cId="1891602005" sldId="282"/>
            <ac:spMk id="25" creationId="{E5DE1893-92BB-0555-6300-705ACC63816C}"/>
          </ac:spMkLst>
        </pc:spChg>
        <pc:spChg chg="mod">
          <ac:chgData name="綾乃 播本" userId="2c20719708a137ea" providerId="LiveId" clId="{0DB4BEC0-381E-4111-B097-DAA483E3C958}" dt="2024-11-07T02:57:32.650" v="560"/>
          <ac:spMkLst>
            <pc:docMk/>
            <pc:sldMk cId="1891602005" sldId="282"/>
            <ac:spMk id="26" creationId="{A8E8F791-128B-CD61-33E0-287EE105F07F}"/>
          </ac:spMkLst>
        </pc:spChg>
        <pc:spChg chg="mod">
          <ac:chgData name="綾乃 播本" userId="2c20719708a137ea" providerId="LiveId" clId="{0DB4BEC0-381E-4111-B097-DAA483E3C958}" dt="2024-11-07T02:57:32.650" v="560"/>
          <ac:spMkLst>
            <pc:docMk/>
            <pc:sldMk cId="1891602005" sldId="282"/>
            <ac:spMk id="27" creationId="{8F32107D-8169-9F65-8590-5FEA155B3293}"/>
          </ac:spMkLst>
        </pc:spChg>
        <pc:spChg chg="mod">
          <ac:chgData name="綾乃 播本" userId="2c20719708a137ea" providerId="LiveId" clId="{0DB4BEC0-381E-4111-B097-DAA483E3C958}" dt="2024-11-07T02:57:32.650" v="560"/>
          <ac:spMkLst>
            <pc:docMk/>
            <pc:sldMk cId="1891602005" sldId="282"/>
            <ac:spMk id="28" creationId="{86B2B1CD-C922-6E1D-7F11-61408EF45446}"/>
          </ac:spMkLst>
        </pc:spChg>
        <pc:grpChg chg="add mod">
          <ac:chgData name="綾乃 播本" userId="2c20719708a137ea" providerId="LiveId" clId="{0DB4BEC0-381E-4111-B097-DAA483E3C958}" dt="2024-11-07T02:57:35.800" v="562" actId="1076"/>
          <ac:grpSpMkLst>
            <pc:docMk/>
            <pc:sldMk cId="1891602005" sldId="282"/>
            <ac:grpSpMk id="13" creationId="{92329BD6-E4A6-74B4-8EFF-9A9D2BE00D6D}"/>
          </ac:grpSpMkLst>
        </pc:grpChg>
        <pc:grpChg chg="mod">
          <ac:chgData name="綾乃 播本" userId="2c20719708a137ea" providerId="LiveId" clId="{0DB4BEC0-381E-4111-B097-DAA483E3C958}" dt="2024-11-07T02:57:32.650" v="560"/>
          <ac:grpSpMkLst>
            <pc:docMk/>
            <pc:sldMk cId="1891602005" sldId="282"/>
            <ac:grpSpMk id="15" creationId="{8662CB66-6898-E490-FE35-9D61F8037A63}"/>
          </ac:grpSpMkLst>
        </pc:grpChg>
        <pc:grpChg chg="mod">
          <ac:chgData name="綾乃 播本" userId="2c20719708a137ea" providerId="LiveId" clId="{0DB4BEC0-381E-4111-B097-DAA483E3C958}" dt="2024-11-07T02:57:32.650" v="560"/>
          <ac:grpSpMkLst>
            <pc:docMk/>
            <pc:sldMk cId="1891602005" sldId="282"/>
            <ac:grpSpMk id="17" creationId="{555E3A8A-CF40-1FAB-955B-1E959562924E}"/>
          </ac:grpSpMkLst>
        </pc:grpChg>
        <pc:picChg chg="add del mod ord">
          <ac:chgData name="綾乃 播本" userId="2c20719708a137ea" providerId="LiveId" clId="{0DB4BEC0-381E-4111-B097-DAA483E3C958}" dt="2024-11-07T02:46:42.852" v="350" actId="478"/>
          <ac:picMkLst>
            <pc:docMk/>
            <pc:sldMk cId="1891602005" sldId="282"/>
            <ac:picMk id="7" creationId="{79C9EB67-5CB6-C070-6918-849C7A915707}"/>
          </ac:picMkLst>
        </pc:picChg>
        <pc:picChg chg="add mod ord">
          <ac:chgData name="綾乃 播本" userId="2c20719708a137ea" providerId="LiveId" clId="{0DB4BEC0-381E-4111-B097-DAA483E3C958}" dt="2024-11-07T02:46:44.398" v="352" actId="167"/>
          <ac:picMkLst>
            <pc:docMk/>
            <pc:sldMk cId="1891602005" sldId="282"/>
            <ac:picMk id="12" creationId="{7E81048D-E80B-F7B4-1E99-F44FE2FA7ACB}"/>
          </ac:picMkLst>
        </pc:picChg>
        <pc:picChg chg="del">
          <ac:chgData name="綾乃 播本" userId="2c20719708a137ea" providerId="LiveId" clId="{0DB4BEC0-381E-4111-B097-DAA483E3C958}" dt="2024-11-07T02:37:08.562" v="192" actId="478"/>
          <ac:picMkLst>
            <pc:docMk/>
            <pc:sldMk cId="1891602005" sldId="282"/>
            <ac:picMk id="19" creationId="{0EEEF500-3FBA-5FD6-B272-FC33E63AB305}"/>
          </ac:picMkLst>
        </pc:picChg>
        <pc:picChg chg="del">
          <ac:chgData name="綾乃 播本" userId="2c20719708a137ea" providerId="LiveId" clId="{0DB4BEC0-381E-4111-B097-DAA483E3C958}" dt="2024-11-07T02:57:33.884" v="561" actId="478"/>
          <ac:picMkLst>
            <pc:docMk/>
            <pc:sldMk cId="1891602005" sldId="282"/>
            <ac:picMk id="22" creationId="{81C18B3D-1661-8F8F-C208-078F9D443E73}"/>
          </ac:picMkLst>
        </pc:picChg>
      </pc:sldChg>
      <pc:sldChg chg="addSp delSp modSp mod">
        <pc:chgData name="綾乃 播本" userId="2c20719708a137ea" providerId="LiveId" clId="{0DB4BEC0-381E-4111-B097-DAA483E3C958}" dt="2024-11-07T02:59:14.676" v="588" actId="1076"/>
        <pc:sldMkLst>
          <pc:docMk/>
          <pc:sldMk cId="2555880736" sldId="283"/>
        </pc:sldMkLst>
        <pc:spChg chg="mod">
          <ac:chgData name="綾乃 播本" userId="2c20719708a137ea" providerId="LiveId" clId="{0DB4BEC0-381E-4111-B097-DAA483E3C958}" dt="2024-11-07T02:59:14.676" v="588" actId="1076"/>
          <ac:spMkLst>
            <pc:docMk/>
            <pc:sldMk cId="2555880736" sldId="283"/>
            <ac:spMk id="4" creationId="{D1B22D4A-23EB-2E94-C627-861170CF5E71}"/>
          </ac:spMkLst>
        </pc:spChg>
        <pc:spChg chg="mod">
          <ac:chgData name="綾乃 播本" userId="2c20719708a137ea" providerId="LiveId" clId="{0DB4BEC0-381E-4111-B097-DAA483E3C958}" dt="2024-11-07T02:59:06.926" v="586" actId="207"/>
          <ac:spMkLst>
            <pc:docMk/>
            <pc:sldMk cId="2555880736" sldId="283"/>
            <ac:spMk id="5" creationId="{58BA5678-EA43-FE9E-B720-3172FFFE1178}"/>
          </ac:spMkLst>
        </pc:spChg>
        <pc:spChg chg="mod">
          <ac:chgData name="綾乃 播本" userId="2c20719708a137ea" providerId="LiveId" clId="{0DB4BEC0-381E-4111-B097-DAA483E3C958}" dt="2024-11-07T02:58:57.961" v="584" actId="207"/>
          <ac:spMkLst>
            <pc:docMk/>
            <pc:sldMk cId="2555880736" sldId="283"/>
            <ac:spMk id="11" creationId="{2CA241EC-CBDE-C041-C8B9-3D8B16FA0643}"/>
          </ac:spMkLst>
        </pc:spChg>
        <pc:spChg chg="mod">
          <ac:chgData name="綾乃 播本" userId="2c20719708a137ea" providerId="LiveId" clId="{0DB4BEC0-381E-4111-B097-DAA483E3C958}" dt="2024-11-07T02:59:02.709" v="585" actId="207"/>
          <ac:spMkLst>
            <pc:docMk/>
            <pc:sldMk cId="2555880736" sldId="283"/>
            <ac:spMk id="14" creationId="{E41422A2-DB67-36A2-3D79-E990398FF0BD}"/>
          </ac:spMkLst>
        </pc:spChg>
        <pc:spChg chg="mod">
          <ac:chgData name="綾乃 播本" userId="2c20719708a137ea" providerId="LiveId" clId="{0DB4BEC0-381E-4111-B097-DAA483E3C958}" dt="2024-11-07T02:59:10.584" v="587" actId="207"/>
          <ac:spMkLst>
            <pc:docMk/>
            <pc:sldMk cId="2555880736" sldId="283"/>
            <ac:spMk id="15" creationId="{5FE1A0E8-2DD4-CE73-F5F9-8DC03141D7C1}"/>
          </ac:spMkLst>
        </pc:spChg>
        <pc:spChg chg="mod">
          <ac:chgData name="綾乃 播本" userId="2c20719708a137ea" providerId="LiveId" clId="{0DB4BEC0-381E-4111-B097-DAA483E3C958}" dt="2024-11-07T02:58:50.230" v="581"/>
          <ac:spMkLst>
            <pc:docMk/>
            <pc:sldMk cId="2555880736" sldId="283"/>
            <ac:spMk id="16" creationId="{1519C6E6-F033-5A1B-FC25-C28F5F569E85}"/>
          </ac:spMkLst>
        </pc:spChg>
        <pc:spChg chg="mod">
          <ac:chgData name="綾乃 播本" userId="2c20719708a137ea" providerId="LiveId" clId="{0DB4BEC0-381E-4111-B097-DAA483E3C958}" dt="2024-11-07T02:58:50.230" v="581"/>
          <ac:spMkLst>
            <pc:docMk/>
            <pc:sldMk cId="2555880736" sldId="283"/>
            <ac:spMk id="17" creationId="{1B2285CB-3E29-AC3D-6F5D-548DE8699C54}"/>
          </ac:spMkLst>
        </pc:spChg>
        <pc:spChg chg="mod">
          <ac:chgData name="綾乃 播本" userId="2c20719708a137ea" providerId="LiveId" clId="{0DB4BEC0-381E-4111-B097-DAA483E3C958}" dt="2024-11-07T02:58:50.230" v="581"/>
          <ac:spMkLst>
            <pc:docMk/>
            <pc:sldMk cId="2555880736" sldId="283"/>
            <ac:spMk id="18" creationId="{6D15E740-F6E1-DB64-3D01-446698DE5BD0}"/>
          </ac:spMkLst>
        </pc:spChg>
        <pc:spChg chg="mod">
          <ac:chgData name="綾乃 播本" userId="2c20719708a137ea" providerId="LiveId" clId="{0DB4BEC0-381E-4111-B097-DAA483E3C958}" dt="2024-11-07T02:58:49.850" v="580" actId="1076"/>
          <ac:spMkLst>
            <pc:docMk/>
            <pc:sldMk cId="2555880736" sldId="283"/>
            <ac:spMk id="20" creationId="{B3E512DC-1D5E-86DD-16C4-D66F7E4BD36E}"/>
          </ac:spMkLst>
        </pc:spChg>
        <pc:spChg chg="mod">
          <ac:chgData name="綾乃 播本" userId="2c20719708a137ea" providerId="LiveId" clId="{0DB4BEC0-381E-4111-B097-DAA483E3C958}" dt="2024-11-07T02:58:50.230" v="581"/>
          <ac:spMkLst>
            <pc:docMk/>
            <pc:sldMk cId="2555880736" sldId="283"/>
            <ac:spMk id="21" creationId="{0F092EE2-D1D0-1926-128C-3CE1C31FA641}"/>
          </ac:spMkLst>
        </pc:spChg>
        <pc:spChg chg="mod">
          <ac:chgData name="綾乃 播本" userId="2c20719708a137ea" providerId="LiveId" clId="{0DB4BEC0-381E-4111-B097-DAA483E3C958}" dt="2024-11-07T02:58:50.230" v="581"/>
          <ac:spMkLst>
            <pc:docMk/>
            <pc:sldMk cId="2555880736" sldId="283"/>
            <ac:spMk id="23" creationId="{D0F9DC32-2EDD-AFD8-A1B7-8DD94288896B}"/>
          </ac:spMkLst>
        </pc:spChg>
        <pc:spChg chg="mod">
          <ac:chgData name="綾乃 播本" userId="2c20719708a137ea" providerId="LiveId" clId="{0DB4BEC0-381E-4111-B097-DAA483E3C958}" dt="2024-11-07T02:58:50.230" v="581"/>
          <ac:spMkLst>
            <pc:docMk/>
            <pc:sldMk cId="2555880736" sldId="283"/>
            <ac:spMk id="24" creationId="{611D1F94-AE85-0CC2-5AE7-313419814011}"/>
          </ac:spMkLst>
        </pc:spChg>
        <pc:spChg chg="mod">
          <ac:chgData name="綾乃 播本" userId="2c20719708a137ea" providerId="LiveId" clId="{0DB4BEC0-381E-4111-B097-DAA483E3C958}" dt="2024-11-07T02:58:50.230" v="581"/>
          <ac:spMkLst>
            <pc:docMk/>
            <pc:sldMk cId="2555880736" sldId="283"/>
            <ac:spMk id="25" creationId="{2E893B1B-2A97-85DA-FE51-FD135506853D}"/>
          </ac:spMkLst>
        </pc:spChg>
        <pc:spChg chg="mod">
          <ac:chgData name="綾乃 播本" userId="2c20719708a137ea" providerId="LiveId" clId="{0DB4BEC0-381E-4111-B097-DAA483E3C958}" dt="2024-11-07T02:58:50.230" v="581"/>
          <ac:spMkLst>
            <pc:docMk/>
            <pc:sldMk cId="2555880736" sldId="283"/>
            <ac:spMk id="26" creationId="{D346F588-D234-F71D-377D-9DBC931D89CE}"/>
          </ac:spMkLst>
        </pc:spChg>
        <pc:grpChg chg="add mod">
          <ac:chgData name="綾乃 播本" userId="2c20719708a137ea" providerId="LiveId" clId="{0DB4BEC0-381E-4111-B097-DAA483E3C958}" dt="2024-11-07T02:58:54.561" v="583" actId="1076"/>
          <ac:grpSpMkLst>
            <pc:docMk/>
            <pc:sldMk cId="2555880736" sldId="283"/>
            <ac:grpSpMk id="9" creationId="{949A1AFC-93E4-8B8D-DE75-1C552D618E72}"/>
          </ac:grpSpMkLst>
        </pc:grpChg>
        <pc:grpChg chg="mod">
          <ac:chgData name="綾乃 播本" userId="2c20719708a137ea" providerId="LiveId" clId="{0DB4BEC0-381E-4111-B097-DAA483E3C958}" dt="2024-11-07T02:58:50.230" v="581"/>
          <ac:grpSpMkLst>
            <pc:docMk/>
            <pc:sldMk cId="2555880736" sldId="283"/>
            <ac:grpSpMk id="12" creationId="{BA066B31-9F70-9459-4F7E-5B35C719F64F}"/>
          </ac:grpSpMkLst>
        </pc:grpChg>
        <pc:grpChg chg="mod">
          <ac:chgData name="綾乃 播本" userId="2c20719708a137ea" providerId="LiveId" clId="{0DB4BEC0-381E-4111-B097-DAA483E3C958}" dt="2024-11-07T02:58:50.230" v="581"/>
          <ac:grpSpMkLst>
            <pc:docMk/>
            <pc:sldMk cId="2555880736" sldId="283"/>
            <ac:grpSpMk id="13" creationId="{23B607DF-10E6-6C40-12D2-F1F377A45628}"/>
          </ac:grpSpMkLst>
        </pc:grpChg>
        <pc:picChg chg="add del mod ord">
          <ac:chgData name="綾乃 播本" userId="2c20719708a137ea" providerId="LiveId" clId="{0DB4BEC0-381E-4111-B097-DAA483E3C958}" dt="2024-11-07T02:46:46.033" v="353" actId="478"/>
          <ac:picMkLst>
            <pc:docMk/>
            <pc:sldMk cId="2555880736" sldId="283"/>
            <ac:picMk id="3" creationId="{A2CF999C-9B92-F1ED-C07A-59B3D80AFBEF}"/>
          </ac:picMkLst>
        </pc:picChg>
        <pc:picChg chg="add mod ord">
          <ac:chgData name="綾乃 播本" userId="2c20719708a137ea" providerId="LiveId" clId="{0DB4BEC0-381E-4111-B097-DAA483E3C958}" dt="2024-11-07T02:46:47.498" v="355" actId="167"/>
          <ac:picMkLst>
            <pc:docMk/>
            <pc:sldMk cId="2555880736" sldId="283"/>
            <ac:picMk id="8" creationId="{C54EF1D6-20A9-FE2A-0E73-20F913CD1ACE}"/>
          </ac:picMkLst>
        </pc:picChg>
        <pc:picChg chg="del">
          <ac:chgData name="綾乃 播本" userId="2c20719708a137ea" providerId="LiveId" clId="{0DB4BEC0-381E-4111-B097-DAA483E3C958}" dt="2024-11-07T02:37:00.024" v="186" actId="478"/>
          <ac:picMkLst>
            <pc:docMk/>
            <pc:sldMk cId="2555880736" sldId="283"/>
            <ac:picMk id="19" creationId="{66D72412-3581-27F3-970B-2E53B7D865AF}"/>
          </ac:picMkLst>
        </pc:picChg>
        <pc:picChg chg="del">
          <ac:chgData name="綾乃 播本" userId="2c20719708a137ea" providerId="LiveId" clId="{0DB4BEC0-381E-4111-B097-DAA483E3C958}" dt="2024-11-07T02:58:51.639" v="582" actId="478"/>
          <ac:picMkLst>
            <pc:docMk/>
            <pc:sldMk cId="2555880736" sldId="283"/>
            <ac:picMk id="22" creationId="{086070A0-A110-8352-D535-645EFE1C014D}"/>
          </ac:picMkLst>
        </pc:picChg>
      </pc:sldChg>
      <pc:sldChg chg="addSp delSp modSp mod">
        <pc:chgData name="綾乃 播本" userId="2c20719708a137ea" providerId="LiveId" clId="{0DB4BEC0-381E-4111-B097-DAA483E3C958}" dt="2024-11-07T03:00:04.785" v="597" actId="1076"/>
        <pc:sldMkLst>
          <pc:docMk/>
          <pc:sldMk cId="2053843718" sldId="284"/>
        </pc:sldMkLst>
        <pc:spChg chg="mod">
          <ac:chgData name="綾乃 播本" userId="2c20719708a137ea" providerId="LiveId" clId="{0DB4BEC0-381E-4111-B097-DAA483E3C958}" dt="2024-11-07T02:59:54.131" v="595" actId="1076"/>
          <ac:spMkLst>
            <pc:docMk/>
            <pc:sldMk cId="2053843718" sldId="284"/>
            <ac:spMk id="5" creationId="{414DD1D1-2BB0-8726-0A71-512F16BC23D2}"/>
          </ac:spMkLst>
        </pc:spChg>
        <pc:spChg chg="mod">
          <ac:chgData name="綾乃 播本" userId="2c20719708a137ea" providerId="LiveId" clId="{0DB4BEC0-381E-4111-B097-DAA483E3C958}" dt="2024-11-07T02:59:54.131" v="595" actId="1076"/>
          <ac:spMkLst>
            <pc:docMk/>
            <pc:sldMk cId="2053843718" sldId="284"/>
            <ac:spMk id="6" creationId="{498D873C-CFBA-19CC-0902-100A54C7314D}"/>
          </ac:spMkLst>
        </pc:spChg>
        <pc:spChg chg="mod">
          <ac:chgData name="綾乃 播本" userId="2c20719708a137ea" providerId="LiveId" clId="{0DB4BEC0-381E-4111-B097-DAA483E3C958}" dt="2024-11-07T02:59:54.131" v="595" actId="1076"/>
          <ac:spMkLst>
            <pc:docMk/>
            <pc:sldMk cId="2053843718" sldId="284"/>
            <ac:spMk id="7" creationId="{63FB88AA-6C72-FE24-BAB5-97DFD538A188}"/>
          </ac:spMkLst>
        </pc:spChg>
        <pc:spChg chg="mod">
          <ac:chgData name="綾乃 播本" userId="2c20719708a137ea" providerId="LiveId" clId="{0DB4BEC0-381E-4111-B097-DAA483E3C958}" dt="2024-11-07T02:59:54.131" v="595" actId="1076"/>
          <ac:spMkLst>
            <pc:docMk/>
            <pc:sldMk cId="2053843718" sldId="284"/>
            <ac:spMk id="11" creationId="{15D8FEC9-E42E-317A-108F-89452A8A3E50}"/>
          </ac:spMkLst>
        </pc:spChg>
        <pc:spChg chg="mod">
          <ac:chgData name="綾乃 播本" userId="2c20719708a137ea" providerId="LiveId" clId="{0DB4BEC0-381E-4111-B097-DAA483E3C958}" dt="2024-11-07T03:00:00.153" v="596" actId="1076"/>
          <ac:spMkLst>
            <pc:docMk/>
            <pc:sldMk cId="2053843718" sldId="284"/>
            <ac:spMk id="14" creationId="{EA3044E2-3582-5107-02DC-6DB4B25FD5E5}"/>
          </ac:spMkLst>
        </pc:spChg>
        <pc:spChg chg="mod">
          <ac:chgData name="綾乃 播本" userId="2c20719708a137ea" providerId="LiveId" clId="{0DB4BEC0-381E-4111-B097-DAA483E3C958}" dt="2024-11-07T03:00:04.785" v="597" actId="1076"/>
          <ac:spMkLst>
            <pc:docMk/>
            <pc:sldMk cId="2053843718" sldId="284"/>
            <ac:spMk id="15" creationId="{B85568C7-A518-8757-F42C-B6A9FE35A3C0}"/>
          </ac:spMkLst>
        </pc:spChg>
        <pc:spChg chg="mod">
          <ac:chgData name="綾乃 播本" userId="2c20719708a137ea" providerId="LiveId" clId="{0DB4BEC0-381E-4111-B097-DAA483E3C958}" dt="2024-11-07T02:59:24.729" v="589"/>
          <ac:spMkLst>
            <pc:docMk/>
            <pc:sldMk cId="2053843718" sldId="284"/>
            <ac:spMk id="17" creationId="{F34B0D15-7D68-20CB-91D6-287FF9955F27}"/>
          </ac:spMkLst>
        </pc:spChg>
        <pc:spChg chg="mod">
          <ac:chgData name="綾乃 播本" userId="2c20719708a137ea" providerId="LiveId" clId="{0DB4BEC0-381E-4111-B097-DAA483E3C958}" dt="2024-11-07T02:59:24.729" v="589"/>
          <ac:spMkLst>
            <pc:docMk/>
            <pc:sldMk cId="2053843718" sldId="284"/>
            <ac:spMk id="18" creationId="{8CA0679A-D843-520B-6E98-B62054F418E4}"/>
          </ac:spMkLst>
        </pc:spChg>
        <pc:spChg chg="mod">
          <ac:chgData name="綾乃 播本" userId="2c20719708a137ea" providerId="LiveId" clId="{0DB4BEC0-381E-4111-B097-DAA483E3C958}" dt="2024-11-07T02:59:24.729" v="589"/>
          <ac:spMkLst>
            <pc:docMk/>
            <pc:sldMk cId="2053843718" sldId="284"/>
            <ac:spMk id="21" creationId="{B70BD39F-4353-71E9-4CC3-5F02C1513E8A}"/>
          </ac:spMkLst>
        </pc:spChg>
        <pc:spChg chg="mod">
          <ac:chgData name="綾乃 播本" userId="2c20719708a137ea" providerId="LiveId" clId="{0DB4BEC0-381E-4111-B097-DAA483E3C958}" dt="2024-11-07T02:59:24.729" v="589"/>
          <ac:spMkLst>
            <pc:docMk/>
            <pc:sldMk cId="2053843718" sldId="284"/>
            <ac:spMk id="23" creationId="{E6CC3AA1-FA72-7B7E-9396-4B817A6A6ABB}"/>
          </ac:spMkLst>
        </pc:spChg>
        <pc:spChg chg="mod">
          <ac:chgData name="綾乃 播本" userId="2c20719708a137ea" providerId="LiveId" clId="{0DB4BEC0-381E-4111-B097-DAA483E3C958}" dt="2024-11-07T02:59:24.729" v="589"/>
          <ac:spMkLst>
            <pc:docMk/>
            <pc:sldMk cId="2053843718" sldId="284"/>
            <ac:spMk id="24" creationId="{548C20BD-549D-553B-1968-BFA073293D9A}"/>
          </ac:spMkLst>
        </pc:spChg>
        <pc:spChg chg="mod">
          <ac:chgData name="綾乃 播本" userId="2c20719708a137ea" providerId="LiveId" clId="{0DB4BEC0-381E-4111-B097-DAA483E3C958}" dt="2024-11-07T02:59:24.729" v="589"/>
          <ac:spMkLst>
            <pc:docMk/>
            <pc:sldMk cId="2053843718" sldId="284"/>
            <ac:spMk id="25" creationId="{2F141C3C-8469-AFF3-D6D2-975CE4227C08}"/>
          </ac:spMkLst>
        </pc:spChg>
        <pc:spChg chg="mod">
          <ac:chgData name="綾乃 播本" userId="2c20719708a137ea" providerId="LiveId" clId="{0DB4BEC0-381E-4111-B097-DAA483E3C958}" dt="2024-11-07T02:59:24.729" v="589"/>
          <ac:spMkLst>
            <pc:docMk/>
            <pc:sldMk cId="2053843718" sldId="284"/>
            <ac:spMk id="26" creationId="{066D9906-3E71-8F75-142F-8460F137A767}"/>
          </ac:spMkLst>
        </pc:spChg>
        <pc:spChg chg="mod">
          <ac:chgData name="綾乃 播本" userId="2c20719708a137ea" providerId="LiveId" clId="{0DB4BEC0-381E-4111-B097-DAA483E3C958}" dt="2024-11-07T02:59:24.729" v="589"/>
          <ac:spMkLst>
            <pc:docMk/>
            <pc:sldMk cId="2053843718" sldId="284"/>
            <ac:spMk id="27" creationId="{AEFB54E1-C661-960D-91A1-231AAF37335A}"/>
          </ac:spMkLst>
        </pc:spChg>
        <pc:grpChg chg="add mod">
          <ac:chgData name="綾乃 播本" userId="2c20719708a137ea" providerId="LiveId" clId="{0DB4BEC0-381E-4111-B097-DAA483E3C958}" dt="2024-11-07T02:59:24.729" v="589"/>
          <ac:grpSpMkLst>
            <pc:docMk/>
            <pc:sldMk cId="2053843718" sldId="284"/>
            <ac:grpSpMk id="12" creationId="{4AA1D25E-1ECD-7660-9624-E35F6F91A108}"/>
          </ac:grpSpMkLst>
        </pc:grpChg>
        <pc:grpChg chg="mod">
          <ac:chgData name="綾乃 播本" userId="2c20719708a137ea" providerId="LiveId" clId="{0DB4BEC0-381E-4111-B097-DAA483E3C958}" dt="2024-11-07T02:59:24.729" v="589"/>
          <ac:grpSpMkLst>
            <pc:docMk/>
            <pc:sldMk cId="2053843718" sldId="284"/>
            <ac:grpSpMk id="13" creationId="{F8C59E86-351D-E897-EBBF-20BFB07ABA17}"/>
          </ac:grpSpMkLst>
        </pc:grpChg>
        <pc:grpChg chg="mod">
          <ac:chgData name="綾乃 播本" userId="2c20719708a137ea" providerId="LiveId" clId="{0DB4BEC0-381E-4111-B097-DAA483E3C958}" dt="2024-11-07T02:59:24.729" v="589"/>
          <ac:grpSpMkLst>
            <pc:docMk/>
            <pc:sldMk cId="2053843718" sldId="284"/>
            <ac:grpSpMk id="16" creationId="{15BA5749-F411-930A-B3AE-0BEBBCFD9B30}"/>
          </ac:grpSpMkLst>
        </pc:grpChg>
        <pc:picChg chg="add del mod ord">
          <ac:chgData name="綾乃 播本" userId="2c20719708a137ea" providerId="LiveId" clId="{0DB4BEC0-381E-4111-B097-DAA483E3C958}" dt="2024-11-07T02:46:49.896" v="356" actId="478"/>
          <ac:picMkLst>
            <pc:docMk/>
            <pc:sldMk cId="2053843718" sldId="284"/>
            <ac:picMk id="3" creationId="{187D39F7-AFA0-B308-16B5-3BECE4F95820}"/>
          </ac:picMkLst>
        </pc:picChg>
        <pc:picChg chg="add mod ord">
          <ac:chgData name="綾乃 播本" userId="2c20719708a137ea" providerId="LiveId" clId="{0DB4BEC0-381E-4111-B097-DAA483E3C958}" dt="2024-11-07T02:46:51.361" v="358" actId="167"/>
          <ac:picMkLst>
            <pc:docMk/>
            <pc:sldMk cId="2053843718" sldId="284"/>
            <ac:picMk id="9" creationId="{0BA2BD1E-70BA-A87B-8B66-A1D4E2B7D1D1}"/>
          </ac:picMkLst>
        </pc:picChg>
        <pc:picChg chg="del">
          <ac:chgData name="綾乃 播本" userId="2c20719708a137ea" providerId="LiveId" clId="{0DB4BEC0-381E-4111-B097-DAA483E3C958}" dt="2024-11-07T02:37:03.561" v="189" actId="478"/>
          <ac:picMkLst>
            <pc:docMk/>
            <pc:sldMk cId="2053843718" sldId="284"/>
            <ac:picMk id="19" creationId="{FB2209A7-A257-ECA6-7568-FB0B89F2B9CC}"/>
          </ac:picMkLst>
        </pc:picChg>
        <pc:picChg chg="del">
          <ac:chgData name="綾乃 播本" userId="2c20719708a137ea" providerId="LiveId" clId="{0DB4BEC0-381E-4111-B097-DAA483E3C958}" dt="2024-11-07T02:59:26.958" v="590" actId="478"/>
          <ac:picMkLst>
            <pc:docMk/>
            <pc:sldMk cId="2053843718" sldId="284"/>
            <ac:picMk id="22" creationId="{E80C656E-6A2A-19EA-265B-8FA7D0B2EB65}"/>
          </ac:picMkLst>
        </pc:picChg>
      </pc:sldChg>
      <pc:sldChg chg="addSp delSp modSp mod">
        <pc:chgData name="綾乃 播本" userId="2c20719708a137ea" providerId="LiveId" clId="{0DB4BEC0-381E-4111-B097-DAA483E3C958}" dt="2024-11-07T03:00:27.824" v="604" actId="207"/>
        <pc:sldMkLst>
          <pc:docMk/>
          <pc:sldMk cId="2997177264" sldId="285"/>
        </pc:sldMkLst>
        <pc:spChg chg="mod">
          <ac:chgData name="綾乃 播本" userId="2c20719708a137ea" providerId="LiveId" clId="{0DB4BEC0-381E-4111-B097-DAA483E3C958}" dt="2024-11-07T03:00:24.189" v="603" actId="207"/>
          <ac:spMkLst>
            <pc:docMk/>
            <pc:sldMk cId="2997177264" sldId="285"/>
            <ac:spMk id="5" creationId="{38FA5745-BD56-7D96-0EB3-D99B6C69D2EC}"/>
          </ac:spMkLst>
        </pc:spChg>
        <pc:spChg chg="mod">
          <ac:chgData name="綾乃 播本" userId="2c20719708a137ea" providerId="LiveId" clId="{0DB4BEC0-381E-4111-B097-DAA483E3C958}" dt="2024-11-07T03:00:17.076" v="601" actId="207"/>
          <ac:spMkLst>
            <pc:docMk/>
            <pc:sldMk cId="2997177264" sldId="285"/>
            <ac:spMk id="11" creationId="{FF7BEBF4-8F80-82A4-693C-061D3BC09FD3}"/>
          </ac:spMkLst>
        </pc:spChg>
        <pc:spChg chg="mod">
          <ac:chgData name="綾乃 播本" userId="2c20719708a137ea" providerId="LiveId" clId="{0DB4BEC0-381E-4111-B097-DAA483E3C958}" dt="2024-11-07T03:00:20.962" v="602" actId="207"/>
          <ac:spMkLst>
            <pc:docMk/>
            <pc:sldMk cId="2997177264" sldId="285"/>
            <ac:spMk id="14" creationId="{6D5291A2-FAD0-E7E9-5913-7C67CC370826}"/>
          </ac:spMkLst>
        </pc:spChg>
        <pc:spChg chg="mod">
          <ac:chgData name="綾乃 播本" userId="2c20719708a137ea" providerId="LiveId" clId="{0DB4BEC0-381E-4111-B097-DAA483E3C958}" dt="2024-11-07T03:00:27.824" v="604" actId="207"/>
          <ac:spMkLst>
            <pc:docMk/>
            <pc:sldMk cId="2997177264" sldId="285"/>
            <ac:spMk id="15" creationId="{B63046C9-D677-C1BE-73DA-357E9236487B}"/>
          </ac:spMkLst>
        </pc:spChg>
        <pc:spChg chg="mod">
          <ac:chgData name="綾乃 播本" userId="2c20719708a137ea" providerId="LiveId" clId="{0DB4BEC0-381E-4111-B097-DAA483E3C958}" dt="2024-11-07T03:00:08.958" v="598"/>
          <ac:spMkLst>
            <pc:docMk/>
            <pc:sldMk cId="2997177264" sldId="285"/>
            <ac:spMk id="17" creationId="{F36360F3-3832-B9B0-276C-273701082EB7}"/>
          </ac:spMkLst>
        </pc:spChg>
        <pc:spChg chg="mod">
          <ac:chgData name="綾乃 播本" userId="2c20719708a137ea" providerId="LiveId" clId="{0DB4BEC0-381E-4111-B097-DAA483E3C958}" dt="2024-11-07T03:00:08.958" v="598"/>
          <ac:spMkLst>
            <pc:docMk/>
            <pc:sldMk cId="2997177264" sldId="285"/>
            <ac:spMk id="18" creationId="{3EEBA63D-4FD2-3F1D-B15F-6BE469643B30}"/>
          </ac:spMkLst>
        </pc:spChg>
        <pc:spChg chg="mod">
          <ac:chgData name="綾乃 播本" userId="2c20719708a137ea" providerId="LiveId" clId="{0DB4BEC0-381E-4111-B097-DAA483E3C958}" dt="2024-11-07T03:00:08.958" v="598"/>
          <ac:spMkLst>
            <pc:docMk/>
            <pc:sldMk cId="2997177264" sldId="285"/>
            <ac:spMk id="21" creationId="{5C9EC7A4-73E7-7E6F-06F7-10440AF2B08F}"/>
          </ac:spMkLst>
        </pc:spChg>
        <pc:spChg chg="mod">
          <ac:chgData name="綾乃 播本" userId="2c20719708a137ea" providerId="LiveId" clId="{0DB4BEC0-381E-4111-B097-DAA483E3C958}" dt="2024-11-07T03:00:08.958" v="598"/>
          <ac:spMkLst>
            <pc:docMk/>
            <pc:sldMk cId="2997177264" sldId="285"/>
            <ac:spMk id="23" creationId="{6346F7E2-3CEE-A328-5407-B89CD1C46227}"/>
          </ac:spMkLst>
        </pc:spChg>
        <pc:spChg chg="mod">
          <ac:chgData name="綾乃 播本" userId="2c20719708a137ea" providerId="LiveId" clId="{0DB4BEC0-381E-4111-B097-DAA483E3C958}" dt="2024-11-07T03:00:08.958" v="598"/>
          <ac:spMkLst>
            <pc:docMk/>
            <pc:sldMk cId="2997177264" sldId="285"/>
            <ac:spMk id="24" creationId="{9D61B84E-BA18-93B2-79A2-2A53F43612BC}"/>
          </ac:spMkLst>
        </pc:spChg>
        <pc:spChg chg="mod">
          <ac:chgData name="綾乃 播本" userId="2c20719708a137ea" providerId="LiveId" clId="{0DB4BEC0-381E-4111-B097-DAA483E3C958}" dt="2024-11-07T03:00:08.958" v="598"/>
          <ac:spMkLst>
            <pc:docMk/>
            <pc:sldMk cId="2997177264" sldId="285"/>
            <ac:spMk id="25" creationId="{E3D9BC5E-2FA0-F251-EA7F-302526014A92}"/>
          </ac:spMkLst>
        </pc:spChg>
        <pc:spChg chg="mod">
          <ac:chgData name="綾乃 播本" userId="2c20719708a137ea" providerId="LiveId" clId="{0DB4BEC0-381E-4111-B097-DAA483E3C958}" dt="2024-11-07T03:00:08.958" v="598"/>
          <ac:spMkLst>
            <pc:docMk/>
            <pc:sldMk cId="2997177264" sldId="285"/>
            <ac:spMk id="26" creationId="{8339168B-8ED6-D605-803C-F32088255955}"/>
          </ac:spMkLst>
        </pc:spChg>
        <pc:spChg chg="mod">
          <ac:chgData name="綾乃 播本" userId="2c20719708a137ea" providerId="LiveId" clId="{0DB4BEC0-381E-4111-B097-DAA483E3C958}" dt="2024-11-07T03:00:08.958" v="598"/>
          <ac:spMkLst>
            <pc:docMk/>
            <pc:sldMk cId="2997177264" sldId="285"/>
            <ac:spMk id="27" creationId="{035092D9-4EB2-7788-034D-E8CA07002600}"/>
          </ac:spMkLst>
        </pc:spChg>
        <pc:grpChg chg="add mod">
          <ac:chgData name="綾乃 播本" userId="2c20719708a137ea" providerId="LiveId" clId="{0DB4BEC0-381E-4111-B097-DAA483E3C958}" dt="2024-11-07T03:00:13.208" v="600" actId="1076"/>
          <ac:grpSpMkLst>
            <pc:docMk/>
            <pc:sldMk cId="2997177264" sldId="285"/>
            <ac:grpSpMk id="12" creationId="{B643EEBF-A182-F9BC-F573-960003136180}"/>
          </ac:grpSpMkLst>
        </pc:grpChg>
        <pc:grpChg chg="mod">
          <ac:chgData name="綾乃 播本" userId="2c20719708a137ea" providerId="LiveId" clId="{0DB4BEC0-381E-4111-B097-DAA483E3C958}" dt="2024-11-07T03:00:08.958" v="598"/>
          <ac:grpSpMkLst>
            <pc:docMk/>
            <pc:sldMk cId="2997177264" sldId="285"/>
            <ac:grpSpMk id="13" creationId="{E07D9E1E-0659-33E9-8F68-0FDCDB9D9D0F}"/>
          </ac:grpSpMkLst>
        </pc:grpChg>
        <pc:grpChg chg="mod">
          <ac:chgData name="綾乃 播本" userId="2c20719708a137ea" providerId="LiveId" clId="{0DB4BEC0-381E-4111-B097-DAA483E3C958}" dt="2024-11-07T03:00:08.958" v="598"/>
          <ac:grpSpMkLst>
            <pc:docMk/>
            <pc:sldMk cId="2997177264" sldId="285"/>
            <ac:grpSpMk id="16" creationId="{4A6D9174-3B76-211F-12FC-F0A2FB776A99}"/>
          </ac:grpSpMkLst>
        </pc:grpChg>
        <pc:picChg chg="add del mod ord">
          <ac:chgData name="綾乃 播本" userId="2c20719708a137ea" providerId="LiveId" clId="{0DB4BEC0-381E-4111-B097-DAA483E3C958}" dt="2024-11-07T02:46:52.899" v="359" actId="478"/>
          <ac:picMkLst>
            <pc:docMk/>
            <pc:sldMk cId="2997177264" sldId="285"/>
            <ac:picMk id="3" creationId="{BF5EE4EE-6BCC-E8A1-32CF-A8CAF7842BCF}"/>
          </ac:picMkLst>
        </pc:picChg>
        <pc:picChg chg="add mod ord">
          <ac:chgData name="綾乃 播本" userId="2c20719708a137ea" providerId="LiveId" clId="{0DB4BEC0-381E-4111-B097-DAA483E3C958}" dt="2024-11-07T02:46:54.443" v="361" actId="167"/>
          <ac:picMkLst>
            <pc:docMk/>
            <pc:sldMk cId="2997177264" sldId="285"/>
            <ac:picMk id="9" creationId="{D668CEEB-464E-B020-72BD-4FFC1C0F81DA}"/>
          </ac:picMkLst>
        </pc:picChg>
        <pc:picChg chg="del">
          <ac:chgData name="綾乃 播本" userId="2c20719708a137ea" providerId="LiveId" clId="{0DB4BEC0-381E-4111-B097-DAA483E3C958}" dt="2024-11-07T02:37:12.774" v="195" actId="478"/>
          <ac:picMkLst>
            <pc:docMk/>
            <pc:sldMk cId="2997177264" sldId="285"/>
            <ac:picMk id="19" creationId="{0D95C4B9-BA70-A064-9D22-F54723180034}"/>
          </ac:picMkLst>
        </pc:picChg>
        <pc:picChg chg="del">
          <ac:chgData name="綾乃 播本" userId="2c20719708a137ea" providerId="LiveId" clId="{0DB4BEC0-381E-4111-B097-DAA483E3C958}" dt="2024-11-07T03:00:10.642" v="599" actId="478"/>
          <ac:picMkLst>
            <pc:docMk/>
            <pc:sldMk cId="2997177264" sldId="285"/>
            <ac:picMk id="22" creationId="{A4648662-7159-AF59-C2F4-AE5E37998EC3}"/>
          </ac:picMkLst>
        </pc:picChg>
      </pc:sldChg>
      <pc:sldChg chg="addSp delSp modSp mod">
        <pc:chgData name="綾乃 播本" userId="2c20719708a137ea" providerId="LiveId" clId="{0DB4BEC0-381E-4111-B097-DAA483E3C958}" dt="2024-11-07T03:01:02.007" v="613" actId="1076"/>
        <pc:sldMkLst>
          <pc:docMk/>
          <pc:sldMk cId="1821462875" sldId="286"/>
        </pc:sldMkLst>
        <pc:spChg chg="mod">
          <ac:chgData name="綾乃 播本" userId="2c20719708a137ea" providerId="LiveId" clId="{0DB4BEC0-381E-4111-B097-DAA483E3C958}" dt="2024-11-07T03:00:56.855" v="612" actId="207"/>
          <ac:spMkLst>
            <pc:docMk/>
            <pc:sldMk cId="1821462875" sldId="286"/>
            <ac:spMk id="3" creationId="{41B66F46-8ED6-C3AE-86D9-EC769B16B04E}"/>
          </ac:spMkLst>
        </pc:spChg>
        <pc:spChg chg="mod">
          <ac:chgData name="綾乃 播本" userId="2c20719708a137ea" providerId="LiveId" clId="{0DB4BEC0-381E-4111-B097-DAA483E3C958}" dt="2024-11-07T03:01:02.007" v="613" actId="1076"/>
          <ac:spMkLst>
            <pc:docMk/>
            <pc:sldMk cId="1821462875" sldId="286"/>
            <ac:spMk id="4" creationId="{4616FC9E-3773-F40B-59B2-4EC0429F1B94}"/>
          </ac:spMkLst>
        </pc:spChg>
        <pc:spChg chg="mod">
          <ac:chgData name="綾乃 播本" userId="2c20719708a137ea" providerId="LiveId" clId="{0DB4BEC0-381E-4111-B097-DAA483E3C958}" dt="2024-11-07T03:00:43.822" v="609" actId="207"/>
          <ac:spMkLst>
            <pc:docMk/>
            <pc:sldMk cId="1821462875" sldId="286"/>
            <ac:spMk id="5" creationId="{E7F16C95-69E5-2653-6871-FDCD246D797B}"/>
          </ac:spMkLst>
        </pc:spChg>
        <pc:spChg chg="mod">
          <ac:chgData name="綾乃 播本" userId="2c20719708a137ea" providerId="LiveId" clId="{0DB4BEC0-381E-4111-B097-DAA483E3C958}" dt="2024-11-07T03:00:40.368" v="608" actId="207"/>
          <ac:spMkLst>
            <pc:docMk/>
            <pc:sldMk cId="1821462875" sldId="286"/>
            <ac:spMk id="11" creationId="{9F846DE9-A83B-7FE2-6449-78BD56BDA32B}"/>
          </ac:spMkLst>
        </pc:spChg>
        <pc:spChg chg="mod">
          <ac:chgData name="綾乃 播本" userId="2c20719708a137ea" providerId="LiveId" clId="{0DB4BEC0-381E-4111-B097-DAA483E3C958}" dt="2024-11-07T03:00:51.053" v="611" actId="207"/>
          <ac:spMkLst>
            <pc:docMk/>
            <pc:sldMk cId="1821462875" sldId="286"/>
            <ac:spMk id="14" creationId="{7DC057BE-24D0-0280-524F-82AE825EDAB1}"/>
          </ac:spMkLst>
        </pc:spChg>
        <pc:spChg chg="mod">
          <ac:chgData name="綾乃 播本" userId="2c20719708a137ea" providerId="LiveId" clId="{0DB4BEC0-381E-4111-B097-DAA483E3C958}" dt="2024-11-07T03:00:47.487" v="610" actId="207"/>
          <ac:spMkLst>
            <pc:docMk/>
            <pc:sldMk cId="1821462875" sldId="286"/>
            <ac:spMk id="15" creationId="{FE0E8624-2349-E616-0666-5F74B956DB2C}"/>
          </ac:spMkLst>
        </pc:spChg>
        <pc:spChg chg="mod">
          <ac:chgData name="綾乃 播本" userId="2c20719708a137ea" providerId="LiveId" clId="{0DB4BEC0-381E-4111-B097-DAA483E3C958}" dt="2024-11-07T03:00:33.351" v="605"/>
          <ac:spMkLst>
            <pc:docMk/>
            <pc:sldMk cId="1821462875" sldId="286"/>
            <ac:spMk id="18" creationId="{FCAF1014-C541-5842-8842-2357E74EDAD4}"/>
          </ac:spMkLst>
        </pc:spChg>
        <pc:spChg chg="mod">
          <ac:chgData name="綾乃 播本" userId="2c20719708a137ea" providerId="LiveId" clId="{0DB4BEC0-381E-4111-B097-DAA483E3C958}" dt="2024-11-07T03:00:33.351" v="605"/>
          <ac:spMkLst>
            <pc:docMk/>
            <pc:sldMk cId="1821462875" sldId="286"/>
            <ac:spMk id="21" creationId="{6464D4FD-931B-7813-E83B-59B4C7E229A2}"/>
          </ac:spMkLst>
        </pc:spChg>
        <pc:spChg chg="mod">
          <ac:chgData name="綾乃 播本" userId="2c20719708a137ea" providerId="LiveId" clId="{0DB4BEC0-381E-4111-B097-DAA483E3C958}" dt="2024-11-07T03:00:33.351" v="605"/>
          <ac:spMkLst>
            <pc:docMk/>
            <pc:sldMk cId="1821462875" sldId="286"/>
            <ac:spMk id="23" creationId="{613E6C16-E96B-1090-574E-A077BD146166}"/>
          </ac:spMkLst>
        </pc:spChg>
        <pc:spChg chg="mod">
          <ac:chgData name="綾乃 播本" userId="2c20719708a137ea" providerId="LiveId" clId="{0DB4BEC0-381E-4111-B097-DAA483E3C958}" dt="2024-11-07T03:00:33.351" v="605"/>
          <ac:spMkLst>
            <pc:docMk/>
            <pc:sldMk cId="1821462875" sldId="286"/>
            <ac:spMk id="24" creationId="{484BF2B2-665B-2F9F-EA55-B1EED35C055F}"/>
          </ac:spMkLst>
        </pc:spChg>
        <pc:spChg chg="mod">
          <ac:chgData name="綾乃 播本" userId="2c20719708a137ea" providerId="LiveId" clId="{0DB4BEC0-381E-4111-B097-DAA483E3C958}" dt="2024-11-07T03:00:33.351" v="605"/>
          <ac:spMkLst>
            <pc:docMk/>
            <pc:sldMk cId="1821462875" sldId="286"/>
            <ac:spMk id="25" creationId="{1FA44E00-238F-1609-B488-FE4E357FB09D}"/>
          </ac:spMkLst>
        </pc:spChg>
        <pc:spChg chg="mod">
          <ac:chgData name="綾乃 播本" userId="2c20719708a137ea" providerId="LiveId" clId="{0DB4BEC0-381E-4111-B097-DAA483E3C958}" dt="2024-11-07T03:00:33.351" v="605"/>
          <ac:spMkLst>
            <pc:docMk/>
            <pc:sldMk cId="1821462875" sldId="286"/>
            <ac:spMk id="26" creationId="{58031703-D380-D468-1043-CB30B352AD17}"/>
          </ac:spMkLst>
        </pc:spChg>
        <pc:spChg chg="mod">
          <ac:chgData name="綾乃 播本" userId="2c20719708a137ea" providerId="LiveId" clId="{0DB4BEC0-381E-4111-B097-DAA483E3C958}" dt="2024-11-07T03:00:33.351" v="605"/>
          <ac:spMkLst>
            <pc:docMk/>
            <pc:sldMk cId="1821462875" sldId="286"/>
            <ac:spMk id="27" creationId="{20A537DE-1D5A-A918-05F2-E934D9D8349F}"/>
          </ac:spMkLst>
        </pc:spChg>
        <pc:spChg chg="mod">
          <ac:chgData name="綾乃 播本" userId="2c20719708a137ea" providerId="LiveId" clId="{0DB4BEC0-381E-4111-B097-DAA483E3C958}" dt="2024-11-07T03:00:33.351" v="605"/>
          <ac:spMkLst>
            <pc:docMk/>
            <pc:sldMk cId="1821462875" sldId="286"/>
            <ac:spMk id="28" creationId="{9901A200-74AD-561A-5185-3815B0F30D17}"/>
          </ac:spMkLst>
        </pc:spChg>
        <pc:grpChg chg="add mod">
          <ac:chgData name="綾乃 播本" userId="2c20719708a137ea" providerId="LiveId" clId="{0DB4BEC0-381E-4111-B097-DAA483E3C958}" dt="2024-11-07T03:00:37.357" v="607" actId="1076"/>
          <ac:grpSpMkLst>
            <pc:docMk/>
            <pc:sldMk cId="1821462875" sldId="286"/>
            <ac:grpSpMk id="13" creationId="{586D9C59-0B62-0DBF-DB97-99E934ABAD6D}"/>
          </ac:grpSpMkLst>
        </pc:grpChg>
        <pc:grpChg chg="mod">
          <ac:chgData name="綾乃 播本" userId="2c20719708a137ea" providerId="LiveId" clId="{0DB4BEC0-381E-4111-B097-DAA483E3C958}" dt="2024-11-07T03:00:33.351" v="605"/>
          <ac:grpSpMkLst>
            <pc:docMk/>
            <pc:sldMk cId="1821462875" sldId="286"/>
            <ac:grpSpMk id="16" creationId="{A1B0F9D4-CEED-48DB-133A-82CD0618EFA9}"/>
          </ac:grpSpMkLst>
        </pc:grpChg>
        <pc:grpChg chg="mod">
          <ac:chgData name="綾乃 播本" userId="2c20719708a137ea" providerId="LiveId" clId="{0DB4BEC0-381E-4111-B097-DAA483E3C958}" dt="2024-11-07T03:00:33.351" v="605"/>
          <ac:grpSpMkLst>
            <pc:docMk/>
            <pc:sldMk cId="1821462875" sldId="286"/>
            <ac:grpSpMk id="17" creationId="{22F5A92C-FCF1-F387-A6A8-FA5A717B8099}"/>
          </ac:grpSpMkLst>
        </pc:grpChg>
        <pc:picChg chg="add del mod ord">
          <ac:chgData name="綾乃 播本" userId="2c20719708a137ea" providerId="LiveId" clId="{0DB4BEC0-381E-4111-B097-DAA483E3C958}" dt="2024-11-07T02:46:55.932" v="362" actId="478"/>
          <ac:picMkLst>
            <pc:docMk/>
            <pc:sldMk cId="1821462875" sldId="286"/>
            <ac:picMk id="7" creationId="{7E14058B-60F2-4361-AF8A-B0B68CD2D285}"/>
          </ac:picMkLst>
        </pc:picChg>
        <pc:picChg chg="add mod ord">
          <ac:chgData name="綾乃 播本" userId="2c20719708a137ea" providerId="LiveId" clId="{0DB4BEC0-381E-4111-B097-DAA483E3C958}" dt="2024-11-07T02:46:57.444" v="364" actId="167"/>
          <ac:picMkLst>
            <pc:docMk/>
            <pc:sldMk cId="1821462875" sldId="286"/>
            <ac:picMk id="12" creationId="{6E4EF839-1C99-F20A-95A1-9D92FC9C3125}"/>
          </ac:picMkLst>
        </pc:picChg>
        <pc:picChg chg="del">
          <ac:chgData name="綾乃 播本" userId="2c20719708a137ea" providerId="LiveId" clId="{0DB4BEC0-381E-4111-B097-DAA483E3C958}" dt="2024-11-07T02:37:17.740" v="198" actId="478"/>
          <ac:picMkLst>
            <pc:docMk/>
            <pc:sldMk cId="1821462875" sldId="286"/>
            <ac:picMk id="19" creationId="{5ACBEF7C-5A84-B46A-1BA1-4EB5ADC5F8CC}"/>
          </ac:picMkLst>
        </pc:picChg>
        <pc:picChg chg="del">
          <ac:chgData name="綾乃 播本" userId="2c20719708a137ea" providerId="LiveId" clId="{0DB4BEC0-381E-4111-B097-DAA483E3C958}" dt="2024-11-07T03:00:34.906" v="606" actId="478"/>
          <ac:picMkLst>
            <pc:docMk/>
            <pc:sldMk cId="1821462875" sldId="286"/>
            <ac:picMk id="22" creationId="{F65184AE-B041-EB0E-EB25-D5D42278BE13}"/>
          </ac:picMkLst>
        </pc:picChg>
      </pc:sldChg>
      <pc:sldChg chg="addSp delSp modSp mod">
        <pc:chgData name="綾乃 播本" userId="2c20719708a137ea" providerId="LiveId" clId="{0DB4BEC0-381E-4111-B097-DAA483E3C958}" dt="2024-11-07T03:02:08.664" v="626" actId="1076"/>
        <pc:sldMkLst>
          <pc:docMk/>
          <pc:sldMk cId="4183091282" sldId="287"/>
        </pc:sldMkLst>
        <pc:spChg chg="mod">
          <ac:chgData name="綾乃 播本" userId="2c20719708a137ea" providerId="LiveId" clId="{0DB4BEC0-381E-4111-B097-DAA483E3C958}" dt="2024-11-07T03:01:55.284" v="623" actId="1076"/>
          <ac:spMkLst>
            <pc:docMk/>
            <pc:sldMk cId="4183091282" sldId="287"/>
            <ac:spMk id="3" creationId="{1368683A-2B88-0973-10D3-FF636D95AF30}"/>
          </ac:spMkLst>
        </pc:spChg>
        <pc:spChg chg="mod">
          <ac:chgData name="綾乃 播本" userId="2c20719708a137ea" providerId="LiveId" clId="{0DB4BEC0-381E-4111-B097-DAA483E3C958}" dt="2024-11-07T03:01:55.284" v="623" actId="1076"/>
          <ac:spMkLst>
            <pc:docMk/>
            <pc:sldMk cId="4183091282" sldId="287"/>
            <ac:spMk id="4" creationId="{5EF42757-AA2D-9322-FFD1-44B577713946}"/>
          </ac:spMkLst>
        </pc:spChg>
        <pc:spChg chg="mod">
          <ac:chgData name="綾乃 播本" userId="2c20719708a137ea" providerId="LiveId" clId="{0DB4BEC0-381E-4111-B097-DAA483E3C958}" dt="2024-11-07T03:02:05.818" v="625" actId="1076"/>
          <ac:spMkLst>
            <pc:docMk/>
            <pc:sldMk cId="4183091282" sldId="287"/>
            <ac:spMk id="5" creationId="{FF0B0DAA-C30A-0AF3-1D18-FE2876DD5F8E}"/>
          </ac:spMkLst>
        </pc:spChg>
        <pc:spChg chg="mod">
          <ac:chgData name="綾乃 播本" userId="2c20719708a137ea" providerId="LiveId" clId="{0DB4BEC0-381E-4111-B097-DAA483E3C958}" dt="2024-11-07T03:01:55.284" v="623" actId="1076"/>
          <ac:spMkLst>
            <pc:docMk/>
            <pc:sldMk cId="4183091282" sldId="287"/>
            <ac:spMk id="6" creationId="{4A3F1A9D-8066-BD9B-AD99-A54BD8F90CA4}"/>
          </ac:spMkLst>
        </pc:spChg>
        <pc:spChg chg="mod">
          <ac:chgData name="綾乃 播本" userId="2c20719708a137ea" providerId="LiveId" clId="{0DB4BEC0-381E-4111-B097-DAA483E3C958}" dt="2024-11-07T03:02:01.386" v="624" actId="1076"/>
          <ac:spMkLst>
            <pc:docMk/>
            <pc:sldMk cId="4183091282" sldId="287"/>
            <ac:spMk id="8" creationId="{65476331-68F8-FB7A-DE8B-B98960040F0C}"/>
          </ac:spMkLst>
        </pc:spChg>
        <pc:spChg chg="mod">
          <ac:chgData name="綾乃 播本" userId="2c20719708a137ea" providerId="LiveId" clId="{0DB4BEC0-381E-4111-B097-DAA483E3C958}" dt="2024-11-07T03:01:55.284" v="623" actId="1076"/>
          <ac:spMkLst>
            <pc:docMk/>
            <pc:sldMk cId="4183091282" sldId="287"/>
            <ac:spMk id="10" creationId="{6C69BA2A-22F4-C213-FAC7-C81D3CC95B46}"/>
          </ac:spMkLst>
        </pc:spChg>
        <pc:spChg chg="mod">
          <ac:chgData name="綾乃 播本" userId="2c20719708a137ea" providerId="LiveId" clId="{0DB4BEC0-381E-4111-B097-DAA483E3C958}" dt="2024-11-07T03:01:55.284" v="623" actId="1076"/>
          <ac:spMkLst>
            <pc:docMk/>
            <pc:sldMk cId="4183091282" sldId="287"/>
            <ac:spMk id="11" creationId="{6812092E-148D-E994-ABE7-A771A5E10954}"/>
          </ac:spMkLst>
        </pc:spChg>
        <pc:spChg chg="mod">
          <ac:chgData name="綾乃 播本" userId="2c20719708a137ea" providerId="LiveId" clId="{0DB4BEC0-381E-4111-B097-DAA483E3C958}" dt="2024-11-07T03:01:55.284" v="623" actId="1076"/>
          <ac:spMkLst>
            <pc:docMk/>
            <pc:sldMk cId="4183091282" sldId="287"/>
            <ac:spMk id="13" creationId="{D899224F-9DDF-8209-5926-F4AC83D7D68F}"/>
          </ac:spMkLst>
        </pc:spChg>
        <pc:spChg chg="mod">
          <ac:chgData name="綾乃 播本" userId="2c20719708a137ea" providerId="LiveId" clId="{0DB4BEC0-381E-4111-B097-DAA483E3C958}" dt="2024-11-07T03:02:08.664" v="626" actId="1076"/>
          <ac:spMkLst>
            <pc:docMk/>
            <pc:sldMk cId="4183091282" sldId="287"/>
            <ac:spMk id="14" creationId="{8FE66844-96D4-B077-E6A1-56BD73E9BC31}"/>
          </ac:spMkLst>
        </pc:spChg>
        <pc:spChg chg="mod">
          <ac:chgData name="綾乃 播本" userId="2c20719708a137ea" providerId="LiveId" clId="{0DB4BEC0-381E-4111-B097-DAA483E3C958}" dt="2024-11-07T03:01:55.284" v="623" actId="1076"/>
          <ac:spMkLst>
            <pc:docMk/>
            <pc:sldMk cId="4183091282" sldId="287"/>
            <ac:spMk id="15" creationId="{A59F8FAC-D83B-979C-8295-8BB5FA0B2CA5}"/>
          </ac:spMkLst>
        </pc:spChg>
        <pc:spChg chg="mod">
          <ac:chgData name="綾乃 播本" userId="2c20719708a137ea" providerId="LiveId" clId="{0DB4BEC0-381E-4111-B097-DAA483E3C958}" dt="2024-11-07T03:01:10.583" v="614"/>
          <ac:spMkLst>
            <pc:docMk/>
            <pc:sldMk cId="4183091282" sldId="287"/>
            <ac:spMk id="21" creationId="{E2796961-D07A-3BDB-6422-388BF0F846D9}"/>
          </ac:spMkLst>
        </pc:spChg>
        <pc:spChg chg="mod">
          <ac:chgData name="綾乃 播本" userId="2c20719708a137ea" providerId="LiveId" clId="{0DB4BEC0-381E-4111-B097-DAA483E3C958}" dt="2024-11-07T03:01:10.583" v="614"/>
          <ac:spMkLst>
            <pc:docMk/>
            <pc:sldMk cId="4183091282" sldId="287"/>
            <ac:spMk id="23" creationId="{D0C9E29E-1E05-2E3F-48B5-8D85AD9CDFE3}"/>
          </ac:spMkLst>
        </pc:spChg>
        <pc:spChg chg="mod">
          <ac:chgData name="綾乃 播本" userId="2c20719708a137ea" providerId="LiveId" clId="{0DB4BEC0-381E-4111-B097-DAA483E3C958}" dt="2024-11-07T03:01:10.583" v="614"/>
          <ac:spMkLst>
            <pc:docMk/>
            <pc:sldMk cId="4183091282" sldId="287"/>
            <ac:spMk id="24" creationId="{F6449906-D375-FB87-BA6B-AF86BCF602D2}"/>
          </ac:spMkLst>
        </pc:spChg>
        <pc:spChg chg="mod">
          <ac:chgData name="綾乃 播本" userId="2c20719708a137ea" providerId="LiveId" clId="{0DB4BEC0-381E-4111-B097-DAA483E3C958}" dt="2024-11-07T03:01:10.583" v="614"/>
          <ac:spMkLst>
            <pc:docMk/>
            <pc:sldMk cId="4183091282" sldId="287"/>
            <ac:spMk id="25" creationId="{B751BC9C-E408-7303-CC08-23AB77C89272}"/>
          </ac:spMkLst>
        </pc:spChg>
        <pc:spChg chg="mod">
          <ac:chgData name="綾乃 播本" userId="2c20719708a137ea" providerId="LiveId" clId="{0DB4BEC0-381E-4111-B097-DAA483E3C958}" dt="2024-11-07T03:01:10.583" v="614"/>
          <ac:spMkLst>
            <pc:docMk/>
            <pc:sldMk cId="4183091282" sldId="287"/>
            <ac:spMk id="26" creationId="{460AD299-1EA9-D018-9F1F-DE244F5B3DE5}"/>
          </ac:spMkLst>
        </pc:spChg>
        <pc:spChg chg="mod">
          <ac:chgData name="綾乃 播本" userId="2c20719708a137ea" providerId="LiveId" clId="{0DB4BEC0-381E-4111-B097-DAA483E3C958}" dt="2024-11-07T03:01:10.583" v="614"/>
          <ac:spMkLst>
            <pc:docMk/>
            <pc:sldMk cId="4183091282" sldId="287"/>
            <ac:spMk id="27" creationId="{1D073A77-2C24-5FE3-6698-E5446AA93B88}"/>
          </ac:spMkLst>
        </pc:spChg>
        <pc:spChg chg="mod">
          <ac:chgData name="綾乃 播本" userId="2c20719708a137ea" providerId="LiveId" clId="{0DB4BEC0-381E-4111-B097-DAA483E3C958}" dt="2024-11-07T03:01:10.583" v="614"/>
          <ac:spMkLst>
            <pc:docMk/>
            <pc:sldMk cId="4183091282" sldId="287"/>
            <ac:spMk id="28" creationId="{EF4EBF5C-5918-855D-8415-05666B28535E}"/>
          </ac:spMkLst>
        </pc:spChg>
        <pc:spChg chg="mod">
          <ac:chgData name="綾乃 播本" userId="2c20719708a137ea" providerId="LiveId" clId="{0DB4BEC0-381E-4111-B097-DAA483E3C958}" dt="2024-11-07T03:01:10.583" v="614"/>
          <ac:spMkLst>
            <pc:docMk/>
            <pc:sldMk cId="4183091282" sldId="287"/>
            <ac:spMk id="29" creationId="{79BDBFC3-01FE-E6B3-E69D-B5C0C0503B1C}"/>
          </ac:spMkLst>
        </pc:spChg>
        <pc:grpChg chg="add mod">
          <ac:chgData name="綾乃 播本" userId="2c20719708a137ea" providerId="LiveId" clId="{0DB4BEC0-381E-4111-B097-DAA483E3C958}" dt="2024-11-07T03:01:55.284" v="623" actId="1076"/>
          <ac:grpSpMkLst>
            <pc:docMk/>
            <pc:sldMk cId="4183091282" sldId="287"/>
            <ac:grpSpMk id="16" creationId="{5FF6A67B-8E4E-2B62-EA4A-7FDC0E4A65F9}"/>
          </ac:grpSpMkLst>
        </pc:grpChg>
        <pc:grpChg chg="mod">
          <ac:chgData name="綾乃 播本" userId="2c20719708a137ea" providerId="LiveId" clId="{0DB4BEC0-381E-4111-B097-DAA483E3C958}" dt="2024-11-07T03:01:10.583" v="614"/>
          <ac:grpSpMkLst>
            <pc:docMk/>
            <pc:sldMk cId="4183091282" sldId="287"/>
            <ac:grpSpMk id="17" creationId="{E7B63F58-1E5D-9844-88A2-9E67596DD829}"/>
          </ac:grpSpMkLst>
        </pc:grpChg>
        <pc:grpChg chg="mod">
          <ac:chgData name="綾乃 播本" userId="2c20719708a137ea" providerId="LiveId" clId="{0DB4BEC0-381E-4111-B097-DAA483E3C958}" dt="2024-11-07T03:01:10.583" v="614"/>
          <ac:grpSpMkLst>
            <pc:docMk/>
            <pc:sldMk cId="4183091282" sldId="287"/>
            <ac:grpSpMk id="18" creationId="{E33063A6-8D6A-7B49-4B0A-EA980E021659}"/>
          </ac:grpSpMkLst>
        </pc:grpChg>
        <pc:picChg chg="add del mod ord">
          <ac:chgData name="綾乃 播本" userId="2c20719708a137ea" providerId="LiveId" clId="{0DB4BEC0-381E-4111-B097-DAA483E3C958}" dt="2024-11-07T02:46:59.683" v="365" actId="478"/>
          <ac:picMkLst>
            <pc:docMk/>
            <pc:sldMk cId="4183091282" sldId="287"/>
            <ac:picMk id="7" creationId="{E978584B-1B49-2CA6-C46D-362FC63CCCB2}"/>
          </ac:picMkLst>
        </pc:picChg>
        <pc:picChg chg="add mod ord">
          <ac:chgData name="綾乃 播本" userId="2c20719708a137ea" providerId="LiveId" clId="{0DB4BEC0-381E-4111-B097-DAA483E3C958}" dt="2024-11-07T02:47:02.752" v="367" actId="167"/>
          <ac:picMkLst>
            <pc:docMk/>
            <pc:sldMk cId="4183091282" sldId="287"/>
            <ac:picMk id="12" creationId="{689D069F-F2E9-D66D-C0ED-338C366BFDAD}"/>
          </ac:picMkLst>
        </pc:picChg>
        <pc:picChg chg="del">
          <ac:chgData name="綾乃 播本" userId="2c20719708a137ea" providerId="LiveId" clId="{0DB4BEC0-381E-4111-B097-DAA483E3C958}" dt="2024-11-07T02:37:21.594" v="201" actId="478"/>
          <ac:picMkLst>
            <pc:docMk/>
            <pc:sldMk cId="4183091282" sldId="287"/>
            <ac:picMk id="19" creationId="{3C105C90-E1A4-60F7-0D51-6DE17709243C}"/>
          </ac:picMkLst>
        </pc:picChg>
        <pc:picChg chg="del">
          <ac:chgData name="綾乃 播本" userId="2c20719708a137ea" providerId="LiveId" clId="{0DB4BEC0-381E-4111-B097-DAA483E3C958}" dt="2024-11-07T03:01:12.739" v="615" actId="478"/>
          <ac:picMkLst>
            <pc:docMk/>
            <pc:sldMk cId="4183091282" sldId="287"/>
            <ac:picMk id="22" creationId="{8A69C22D-83EA-F767-5504-5AB6C2F77CDD}"/>
          </ac:picMkLst>
        </pc:picChg>
      </pc:sldChg>
      <pc:sldChg chg="addSp delSp modSp mod">
        <pc:chgData name="綾乃 播本" userId="2c20719708a137ea" providerId="LiveId" clId="{0DB4BEC0-381E-4111-B097-DAA483E3C958}" dt="2024-11-07T03:03:02.250" v="663" actId="207"/>
        <pc:sldMkLst>
          <pc:docMk/>
          <pc:sldMk cId="3050193030" sldId="288"/>
        </pc:sldMkLst>
        <pc:spChg chg="mod">
          <ac:chgData name="綾乃 播本" userId="2c20719708a137ea" providerId="LiveId" clId="{0DB4BEC0-381E-4111-B097-DAA483E3C958}" dt="2024-11-07T03:02:42.416" v="634" actId="207"/>
          <ac:spMkLst>
            <pc:docMk/>
            <pc:sldMk cId="3050193030" sldId="288"/>
            <ac:spMk id="3" creationId="{8B7CE20E-2F54-B581-6CB4-B0D39B017047}"/>
          </ac:spMkLst>
        </pc:spChg>
        <pc:spChg chg="mod">
          <ac:chgData name="綾乃 播本" userId="2c20719708a137ea" providerId="LiveId" clId="{0DB4BEC0-381E-4111-B097-DAA483E3C958}" dt="2024-11-07T03:02:30.291" v="631" actId="207"/>
          <ac:spMkLst>
            <pc:docMk/>
            <pc:sldMk cId="3050193030" sldId="288"/>
            <ac:spMk id="5" creationId="{C7A6CD33-0C1C-B05F-45F3-BBCF7BB2C24D}"/>
          </ac:spMkLst>
        </pc:spChg>
        <pc:spChg chg="mod">
          <ac:chgData name="綾乃 播本" userId="2c20719708a137ea" providerId="LiveId" clId="{0DB4BEC0-381E-4111-B097-DAA483E3C958}" dt="2024-11-07T03:02:26.017" v="630" actId="207"/>
          <ac:spMkLst>
            <pc:docMk/>
            <pc:sldMk cId="3050193030" sldId="288"/>
            <ac:spMk id="11" creationId="{0F0A6DDF-B159-E332-41F3-DC5D5B24EB1E}"/>
          </ac:spMkLst>
        </pc:spChg>
        <pc:spChg chg="mod">
          <ac:chgData name="綾乃 播本" userId="2c20719708a137ea" providerId="LiveId" clId="{0DB4BEC0-381E-4111-B097-DAA483E3C958}" dt="2024-11-07T03:02:38.299" v="633" actId="207"/>
          <ac:spMkLst>
            <pc:docMk/>
            <pc:sldMk cId="3050193030" sldId="288"/>
            <ac:spMk id="14" creationId="{9A8C3782-2BDB-A61F-F08B-6D5E37994E7C}"/>
          </ac:spMkLst>
        </pc:spChg>
        <pc:spChg chg="mod">
          <ac:chgData name="綾乃 播本" userId="2c20719708a137ea" providerId="LiveId" clId="{0DB4BEC0-381E-4111-B097-DAA483E3C958}" dt="2024-11-07T03:02:33.931" v="632" actId="207"/>
          <ac:spMkLst>
            <pc:docMk/>
            <pc:sldMk cId="3050193030" sldId="288"/>
            <ac:spMk id="15" creationId="{18D97A96-7923-AECF-1FD0-B0FDFF46BC30}"/>
          </ac:spMkLst>
        </pc:spChg>
        <pc:spChg chg="mod">
          <ac:chgData name="綾乃 播本" userId="2c20719708a137ea" providerId="LiveId" clId="{0DB4BEC0-381E-4111-B097-DAA483E3C958}" dt="2024-11-07T03:02:17.819" v="627"/>
          <ac:spMkLst>
            <pc:docMk/>
            <pc:sldMk cId="3050193030" sldId="288"/>
            <ac:spMk id="17" creationId="{8581F66D-8B07-7E34-191E-E3244E62541E}"/>
          </ac:spMkLst>
        </pc:spChg>
        <pc:spChg chg="mod">
          <ac:chgData name="綾乃 播本" userId="2c20719708a137ea" providerId="LiveId" clId="{0DB4BEC0-381E-4111-B097-DAA483E3C958}" dt="2024-11-07T03:02:17.819" v="627"/>
          <ac:spMkLst>
            <pc:docMk/>
            <pc:sldMk cId="3050193030" sldId="288"/>
            <ac:spMk id="18" creationId="{CC510624-40D3-420B-8B97-FE469A5E4FCE}"/>
          </ac:spMkLst>
        </pc:spChg>
        <pc:spChg chg="mod">
          <ac:chgData name="綾乃 播本" userId="2c20719708a137ea" providerId="LiveId" clId="{0DB4BEC0-381E-4111-B097-DAA483E3C958}" dt="2024-11-07T03:03:02.250" v="663" actId="207"/>
          <ac:spMkLst>
            <pc:docMk/>
            <pc:sldMk cId="3050193030" sldId="288"/>
            <ac:spMk id="20" creationId="{BCB3B1B6-5DE9-15EB-DCEA-7ACF22332F7C}"/>
          </ac:spMkLst>
        </pc:spChg>
        <pc:spChg chg="mod">
          <ac:chgData name="綾乃 播本" userId="2c20719708a137ea" providerId="LiveId" clId="{0DB4BEC0-381E-4111-B097-DAA483E3C958}" dt="2024-11-07T03:02:17.819" v="627"/>
          <ac:spMkLst>
            <pc:docMk/>
            <pc:sldMk cId="3050193030" sldId="288"/>
            <ac:spMk id="21" creationId="{D04F6F90-87FB-B2A5-1635-14BE5448999B}"/>
          </ac:spMkLst>
        </pc:spChg>
        <pc:spChg chg="mod">
          <ac:chgData name="綾乃 播本" userId="2c20719708a137ea" providerId="LiveId" clId="{0DB4BEC0-381E-4111-B097-DAA483E3C958}" dt="2024-11-07T03:02:17.819" v="627"/>
          <ac:spMkLst>
            <pc:docMk/>
            <pc:sldMk cId="3050193030" sldId="288"/>
            <ac:spMk id="23" creationId="{C2E18BC6-B661-2116-715F-D7BEB13AF8DB}"/>
          </ac:spMkLst>
        </pc:spChg>
        <pc:spChg chg="mod">
          <ac:chgData name="綾乃 播本" userId="2c20719708a137ea" providerId="LiveId" clId="{0DB4BEC0-381E-4111-B097-DAA483E3C958}" dt="2024-11-07T03:02:17.819" v="627"/>
          <ac:spMkLst>
            <pc:docMk/>
            <pc:sldMk cId="3050193030" sldId="288"/>
            <ac:spMk id="24" creationId="{BA0C25AF-7CC5-0D96-8FFF-02C05922CF4F}"/>
          </ac:spMkLst>
        </pc:spChg>
        <pc:spChg chg="mod">
          <ac:chgData name="綾乃 播本" userId="2c20719708a137ea" providerId="LiveId" clId="{0DB4BEC0-381E-4111-B097-DAA483E3C958}" dt="2024-11-07T03:02:17.819" v="627"/>
          <ac:spMkLst>
            <pc:docMk/>
            <pc:sldMk cId="3050193030" sldId="288"/>
            <ac:spMk id="25" creationId="{C9FAA2E6-4636-6690-B8CF-D8FB76CD8FE4}"/>
          </ac:spMkLst>
        </pc:spChg>
        <pc:spChg chg="mod">
          <ac:chgData name="綾乃 播本" userId="2c20719708a137ea" providerId="LiveId" clId="{0DB4BEC0-381E-4111-B097-DAA483E3C958}" dt="2024-11-07T03:02:17.819" v="627"/>
          <ac:spMkLst>
            <pc:docMk/>
            <pc:sldMk cId="3050193030" sldId="288"/>
            <ac:spMk id="26" creationId="{03EB02E6-8840-5F2B-6661-B6751D666034}"/>
          </ac:spMkLst>
        </pc:spChg>
        <pc:spChg chg="mod">
          <ac:chgData name="綾乃 播本" userId="2c20719708a137ea" providerId="LiveId" clId="{0DB4BEC0-381E-4111-B097-DAA483E3C958}" dt="2024-11-07T03:02:17.819" v="627"/>
          <ac:spMkLst>
            <pc:docMk/>
            <pc:sldMk cId="3050193030" sldId="288"/>
            <ac:spMk id="27" creationId="{FAA49E37-2AE0-02E8-4B2A-CF466F85F2CB}"/>
          </ac:spMkLst>
        </pc:spChg>
        <pc:grpChg chg="add mod">
          <ac:chgData name="綾乃 播本" userId="2c20719708a137ea" providerId="LiveId" clId="{0DB4BEC0-381E-4111-B097-DAA483E3C958}" dt="2024-11-07T03:02:21.985" v="629" actId="1076"/>
          <ac:grpSpMkLst>
            <pc:docMk/>
            <pc:sldMk cId="3050193030" sldId="288"/>
            <ac:grpSpMk id="12" creationId="{9879BCB3-9864-5C00-6AC4-A68A3F8336FB}"/>
          </ac:grpSpMkLst>
        </pc:grpChg>
        <pc:grpChg chg="mod">
          <ac:chgData name="綾乃 播本" userId="2c20719708a137ea" providerId="LiveId" clId="{0DB4BEC0-381E-4111-B097-DAA483E3C958}" dt="2024-11-07T03:02:17.819" v="627"/>
          <ac:grpSpMkLst>
            <pc:docMk/>
            <pc:sldMk cId="3050193030" sldId="288"/>
            <ac:grpSpMk id="13" creationId="{2C6474EC-D5CD-34A4-099A-9922571D46EF}"/>
          </ac:grpSpMkLst>
        </pc:grpChg>
        <pc:grpChg chg="mod">
          <ac:chgData name="綾乃 播本" userId="2c20719708a137ea" providerId="LiveId" clId="{0DB4BEC0-381E-4111-B097-DAA483E3C958}" dt="2024-11-07T03:02:17.819" v="627"/>
          <ac:grpSpMkLst>
            <pc:docMk/>
            <pc:sldMk cId="3050193030" sldId="288"/>
            <ac:grpSpMk id="16" creationId="{F041E3D5-CFD7-45B1-C819-5BB5F77363E8}"/>
          </ac:grpSpMkLst>
        </pc:grpChg>
        <pc:picChg chg="add del mod ord">
          <ac:chgData name="綾乃 播本" userId="2c20719708a137ea" providerId="LiveId" clId="{0DB4BEC0-381E-4111-B097-DAA483E3C958}" dt="2024-11-07T02:47:04.650" v="368" actId="478"/>
          <ac:picMkLst>
            <pc:docMk/>
            <pc:sldMk cId="3050193030" sldId="288"/>
            <ac:picMk id="7" creationId="{1534EB57-4460-AA3E-DC0D-FE6058392838}"/>
          </ac:picMkLst>
        </pc:picChg>
        <pc:picChg chg="add mod ord">
          <ac:chgData name="綾乃 播本" userId="2c20719708a137ea" providerId="LiveId" clId="{0DB4BEC0-381E-4111-B097-DAA483E3C958}" dt="2024-11-07T02:47:06.076" v="370" actId="167"/>
          <ac:picMkLst>
            <pc:docMk/>
            <pc:sldMk cId="3050193030" sldId="288"/>
            <ac:picMk id="9" creationId="{39F3BF8F-9F1E-E346-11C4-115AFA584557}"/>
          </ac:picMkLst>
        </pc:picChg>
        <pc:picChg chg="del">
          <ac:chgData name="綾乃 播本" userId="2c20719708a137ea" providerId="LiveId" clId="{0DB4BEC0-381E-4111-B097-DAA483E3C958}" dt="2024-11-07T02:37:25.481" v="204" actId="478"/>
          <ac:picMkLst>
            <pc:docMk/>
            <pc:sldMk cId="3050193030" sldId="288"/>
            <ac:picMk id="19" creationId="{016EDA85-DADF-A605-BB04-CFFAF9F6A6E3}"/>
          </ac:picMkLst>
        </pc:picChg>
        <pc:picChg chg="del">
          <ac:chgData name="綾乃 播本" userId="2c20719708a137ea" providerId="LiveId" clId="{0DB4BEC0-381E-4111-B097-DAA483E3C958}" dt="2024-11-07T03:02:19.535" v="628" actId="478"/>
          <ac:picMkLst>
            <pc:docMk/>
            <pc:sldMk cId="3050193030" sldId="288"/>
            <ac:picMk id="22" creationId="{9F9B1FC4-2751-877F-09C5-FC924EA1AEAA}"/>
          </ac:picMkLst>
        </pc:picChg>
      </pc:sldChg>
      <pc:sldChg chg="addSp delSp modSp mod">
        <pc:chgData name="綾乃 播本" userId="2c20719708a137ea" providerId="LiveId" clId="{0DB4BEC0-381E-4111-B097-DAA483E3C958}" dt="2024-11-07T03:03:31.666" v="670" actId="207"/>
        <pc:sldMkLst>
          <pc:docMk/>
          <pc:sldMk cId="3557011888" sldId="289"/>
        </pc:sldMkLst>
        <pc:spChg chg="mod">
          <ac:chgData name="綾乃 播本" userId="2c20719708a137ea" providerId="LiveId" clId="{0DB4BEC0-381E-4111-B097-DAA483E3C958}" dt="2024-11-07T03:03:23.262" v="668" actId="207"/>
          <ac:spMkLst>
            <pc:docMk/>
            <pc:sldMk cId="3557011888" sldId="289"/>
            <ac:spMk id="5" creationId="{CC0BB4C1-9DE8-688B-606B-F375B4C56526}"/>
          </ac:spMkLst>
        </pc:spChg>
        <pc:spChg chg="mod">
          <ac:chgData name="綾乃 播本" userId="2c20719708a137ea" providerId="LiveId" clId="{0DB4BEC0-381E-4111-B097-DAA483E3C958}" dt="2024-11-07T03:03:17.329" v="667" actId="207"/>
          <ac:spMkLst>
            <pc:docMk/>
            <pc:sldMk cId="3557011888" sldId="289"/>
            <ac:spMk id="11" creationId="{40EE96A2-4524-C365-8F21-98EF1CBA8C6F}"/>
          </ac:spMkLst>
        </pc:spChg>
        <pc:spChg chg="mod">
          <ac:chgData name="綾乃 播本" userId="2c20719708a137ea" providerId="LiveId" clId="{0DB4BEC0-381E-4111-B097-DAA483E3C958}" dt="2024-11-07T03:03:31.666" v="670" actId="207"/>
          <ac:spMkLst>
            <pc:docMk/>
            <pc:sldMk cId="3557011888" sldId="289"/>
            <ac:spMk id="14" creationId="{55AC6E53-98C6-E4CD-B74B-50BBF461C616}"/>
          </ac:spMkLst>
        </pc:spChg>
        <pc:spChg chg="mod">
          <ac:chgData name="綾乃 播本" userId="2c20719708a137ea" providerId="LiveId" clId="{0DB4BEC0-381E-4111-B097-DAA483E3C958}" dt="2024-11-07T03:03:27.076" v="669" actId="207"/>
          <ac:spMkLst>
            <pc:docMk/>
            <pc:sldMk cId="3557011888" sldId="289"/>
            <ac:spMk id="15" creationId="{295D30ED-4C3F-3AA0-B9DD-65C59A9FD188}"/>
          </ac:spMkLst>
        </pc:spChg>
        <pc:spChg chg="mod">
          <ac:chgData name="綾乃 播本" userId="2c20719708a137ea" providerId="LiveId" clId="{0DB4BEC0-381E-4111-B097-DAA483E3C958}" dt="2024-11-07T03:03:09.896" v="664"/>
          <ac:spMkLst>
            <pc:docMk/>
            <pc:sldMk cId="3557011888" sldId="289"/>
            <ac:spMk id="17" creationId="{8039FE93-8581-CDEF-0454-E9AB93401E00}"/>
          </ac:spMkLst>
        </pc:spChg>
        <pc:spChg chg="mod">
          <ac:chgData name="綾乃 播本" userId="2c20719708a137ea" providerId="LiveId" clId="{0DB4BEC0-381E-4111-B097-DAA483E3C958}" dt="2024-11-07T03:03:09.896" v="664"/>
          <ac:spMkLst>
            <pc:docMk/>
            <pc:sldMk cId="3557011888" sldId="289"/>
            <ac:spMk id="18" creationId="{FEC7D214-D114-8AD2-C2BE-0914CAEFE33B}"/>
          </ac:spMkLst>
        </pc:spChg>
        <pc:spChg chg="mod">
          <ac:chgData name="綾乃 播本" userId="2c20719708a137ea" providerId="LiveId" clId="{0DB4BEC0-381E-4111-B097-DAA483E3C958}" dt="2024-11-07T03:03:09.896" v="664"/>
          <ac:spMkLst>
            <pc:docMk/>
            <pc:sldMk cId="3557011888" sldId="289"/>
            <ac:spMk id="21" creationId="{5D129B63-0199-C1FC-71DA-32440FCCA69C}"/>
          </ac:spMkLst>
        </pc:spChg>
        <pc:spChg chg="mod">
          <ac:chgData name="綾乃 播本" userId="2c20719708a137ea" providerId="LiveId" clId="{0DB4BEC0-381E-4111-B097-DAA483E3C958}" dt="2024-11-07T03:03:09.896" v="664"/>
          <ac:spMkLst>
            <pc:docMk/>
            <pc:sldMk cId="3557011888" sldId="289"/>
            <ac:spMk id="23" creationId="{80F44478-A9C1-D76E-3A49-079E744CEEE4}"/>
          </ac:spMkLst>
        </pc:spChg>
        <pc:spChg chg="mod">
          <ac:chgData name="綾乃 播本" userId="2c20719708a137ea" providerId="LiveId" clId="{0DB4BEC0-381E-4111-B097-DAA483E3C958}" dt="2024-11-07T03:03:09.896" v="664"/>
          <ac:spMkLst>
            <pc:docMk/>
            <pc:sldMk cId="3557011888" sldId="289"/>
            <ac:spMk id="24" creationId="{6527AC8C-8DE7-A925-24A2-5CAE14208AB6}"/>
          </ac:spMkLst>
        </pc:spChg>
        <pc:spChg chg="mod">
          <ac:chgData name="綾乃 播本" userId="2c20719708a137ea" providerId="LiveId" clId="{0DB4BEC0-381E-4111-B097-DAA483E3C958}" dt="2024-11-07T03:03:09.896" v="664"/>
          <ac:spMkLst>
            <pc:docMk/>
            <pc:sldMk cId="3557011888" sldId="289"/>
            <ac:spMk id="25" creationId="{2256CA1C-56C0-C28F-FADE-202AB29E56A4}"/>
          </ac:spMkLst>
        </pc:spChg>
        <pc:spChg chg="mod">
          <ac:chgData name="綾乃 播本" userId="2c20719708a137ea" providerId="LiveId" clId="{0DB4BEC0-381E-4111-B097-DAA483E3C958}" dt="2024-11-07T03:03:09.896" v="664"/>
          <ac:spMkLst>
            <pc:docMk/>
            <pc:sldMk cId="3557011888" sldId="289"/>
            <ac:spMk id="26" creationId="{F9AE9588-DD9A-FDD1-E021-8C66668047D3}"/>
          </ac:spMkLst>
        </pc:spChg>
        <pc:spChg chg="mod">
          <ac:chgData name="綾乃 播本" userId="2c20719708a137ea" providerId="LiveId" clId="{0DB4BEC0-381E-4111-B097-DAA483E3C958}" dt="2024-11-07T03:03:09.896" v="664"/>
          <ac:spMkLst>
            <pc:docMk/>
            <pc:sldMk cId="3557011888" sldId="289"/>
            <ac:spMk id="27" creationId="{AC448726-FA5B-906D-C7F7-16B4B068CD3B}"/>
          </ac:spMkLst>
        </pc:spChg>
        <pc:grpChg chg="add mod">
          <ac:chgData name="綾乃 播本" userId="2c20719708a137ea" providerId="LiveId" clId="{0DB4BEC0-381E-4111-B097-DAA483E3C958}" dt="2024-11-07T03:03:13.616" v="666" actId="1076"/>
          <ac:grpSpMkLst>
            <pc:docMk/>
            <pc:sldMk cId="3557011888" sldId="289"/>
            <ac:grpSpMk id="9" creationId="{82987523-6485-7A3C-145E-8ABA8BEF59F4}"/>
          </ac:grpSpMkLst>
        </pc:grpChg>
        <pc:grpChg chg="mod">
          <ac:chgData name="綾乃 播本" userId="2c20719708a137ea" providerId="LiveId" clId="{0DB4BEC0-381E-4111-B097-DAA483E3C958}" dt="2024-11-07T03:03:09.896" v="664"/>
          <ac:grpSpMkLst>
            <pc:docMk/>
            <pc:sldMk cId="3557011888" sldId="289"/>
            <ac:grpSpMk id="13" creationId="{873F00FC-B6B6-C556-3605-EA17961AFE25}"/>
          </ac:grpSpMkLst>
        </pc:grpChg>
        <pc:grpChg chg="mod">
          <ac:chgData name="綾乃 播本" userId="2c20719708a137ea" providerId="LiveId" clId="{0DB4BEC0-381E-4111-B097-DAA483E3C958}" dt="2024-11-07T03:03:09.896" v="664"/>
          <ac:grpSpMkLst>
            <pc:docMk/>
            <pc:sldMk cId="3557011888" sldId="289"/>
            <ac:grpSpMk id="16" creationId="{E19A0212-E6BB-87DA-EF81-B9B417C1C774}"/>
          </ac:grpSpMkLst>
        </pc:grpChg>
        <pc:picChg chg="add del mod ord">
          <ac:chgData name="綾乃 播本" userId="2c20719708a137ea" providerId="LiveId" clId="{0DB4BEC0-381E-4111-B097-DAA483E3C958}" dt="2024-11-07T02:47:08.349" v="371" actId="478"/>
          <ac:picMkLst>
            <pc:docMk/>
            <pc:sldMk cId="3557011888" sldId="289"/>
            <ac:picMk id="3" creationId="{BE1E39FD-DD00-E6D0-B12F-C6F3D6F1E251}"/>
          </ac:picMkLst>
        </pc:picChg>
        <pc:picChg chg="add mod ord">
          <ac:chgData name="綾乃 播本" userId="2c20719708a137ea" providerId="LiveId" clId="{0DB4BEC0-381E-4111-B097-DAA483E3C958}" dt="2024-11-07T02:47:13.929" v="373" actId="167"/>
          <ac:picMkLst>
            <pc:docMk/>
            <pc:sldMk cId="3557011888" sldId="289"/>
            <ac:picMk id="8" creationId="{9C017A86-B525-F97B-E3CA-2E23E06D850C}"/>
          </ac:picMkLst>
        </pc:picChg>
        <pc:picChg chg="del">
          <ac:chgData name="綾乃 播本" userId="2c20719708a137ea" providerId="LiveId" clId="{0DB4BEC0-381E-4111-B097-DAA483E3C958}" dt="2024-11-07T02:37:33.229" v="210" actId="478"/>
          <ac:picMkLst>
            <pc:docMk/>
            <pc:sldMk cId="3557011888" sldId="289"/>
            <ac:picMk id="19" creationId="{029434DB-4047-4E20-6042-6D0E88B88243}"/>
          </ac:picMkLst>
        </pc:picChg>
        <pc:picChg chg="del">
          <ac:chgData name="綾乃 播本" userId="2c20719708a137ea" providerId="LiveId" clId="{0DB4BEC0-381E-4111-B097-DAA483E3C958}" dt="2024-11-07T03:03:11.682" v="665" actId="478"/>
          <ac:picMkLst>
            <pc:docMk/>
            <pc:sldMk cId="3557011888" sldId="289"/>
            <ac:picMk id="22" creationId="{EC414BC4-A84E-848E-12E9-CB91683EFDDB}"/>
          </ac:picMkLst>
        </pc:picChg>
      </pc:sldChg>
      <pc:sldChg chg="addSp delSp modSp mod">
        <pc:chgData name="綾乃 播本" userId="2c20719708a137ea" providerId="LiveId" clId="{0DB4BEC0-381E-4111-B097-DAA483E3C958}" dt="2024-11-07T03:03:58.295" v="677" actId="207"/>
        <pc:sldMkLst>
          <pc:docMk/>
          <pc:sldMk cId="3887704908" sldId="290"/>
        </pc:sldMkLst>
        <pc:spChg chg="mod">
          <ac:chgData name="綾乃 播本" userId="2c20719708a137ea" providerId="LiveId" clId="{0DB4BEC0-381E-4111-B097-DAA483E3C958}" dt="2024-11-07T03:03:49.678" v="675" actId="207"/>
          <ac:spMkLst>
            <pc:docMk/>
            <pc:sldMk cId="3887704908" sldId="290"/>
            <ac:spMk id="5" creationId="{A032C1D6-7CAD-8174-B857-FB3623594B96}"/>
          </ac:spMkLst>
        </pc:spChg>
        <pc:spChg chg="mod">
          <ac:chgData name="綾乃 播本" userId="2c20719708a137ea" providerId="LiveId" clId="{0DB4BEC0-381E-4111-B097-DAA483E3C958}" dt="2024-11-07T03:03:45.862" v="674" actId="207"/>
          <ac:spMkLst>
            <pc:docMk/>
            <pc:sldMk cId="3887704908" sldId="290"/>
            <ac:spMk id="11" creationId="{B164DA4B-6341-B3C2-FEBA-ABC6A9C2955E}"/>
          </ac:spMkLst>
        </pc:spChg>
        <pc:spChg chg="mod">
          <ac:chgData name="綾乃 播本" userId="2c20719708a137ea" providerId="LiveId" clId="{0DB4BEC0-381E-4111-B097-DAA483E3C958}" dt="2024-11-07T03:03:58.295" v="677" actId="207"/>
          <ac:spMkLst>
            <pc:docMk/>
            <pc:sldMk cId="3887704908" sldId="290"/>
            <ac:spMk id="14" creationId="{9B843A33-0D90-955B-6435-507C78C9EE64}"/>
          </ac:spMkLst>
        </pc:spChg>
        <pc:spChg chg="mod">
          <ac:chgData name="綾乃 播本" userId="2c20719708a137ea" providerId="LiveId" clId="{0DB4BEC0-381E-4111-B097-DAA483E3C958}" dt="2024-11-07T03:03:53.648" v="676" actId="207"/>
          <ac:spMkLst>
            <pc:docMk/>
            <pc:sldMk cId="3887704908" sldId="290"/>
            <ac:spMk id="15" creationId="{8795AB0E-3A45-AD89-B940-EF4428D66FEE}"/>
          </ac:spMkLst>
        </pc:spChg>
        <pc:spChg chg="mod">
          <ac:chgData name="綾乃 播本" userId="2c20719708a137ea" providerId="LiveId" clId="{0DB4BEC0-381E-4111-B097-DAA483E3C958}" dt="2024-11-07T03:03:37.712" v="671"/>
          <ac:spMkLst>
            <pc:docMk/>
            <pc:sldMk cId="3887704908" sldId="290"/>
            <ac:spMk id="16" creationId="{474BCD60-D3AD-19BA-E455-741CC66C02DD}"/>
          </ac:spMkLst>
        </pc:spChg>
        <pc:spChg chg="mod">
          <ac:chgData name="綾乃 播本" userId="2c20719708a137ea" providerId="LiveId" clId="{0DB4BEC0-381E-4111-B097-DAA483E3C958}" dt="2024-11-07T03:03:37.712" v="671"/>
          <ac:spMkLst>
            <pc:docMk/>
            <pc:sldMk cId="3887704908" sldId="290"/>
            <ac:spMk id="17" creationId="{7B698C35-E898-FDE8-CC2F-4FCA9EDEBCCE}"/>
          </ac:spMkLst>
        </pc:spChg>
        <pc:spChg chg="mod">
          <ac:chgData name="綾乃 播本" userId="2c20719708a137ea" providerId="LiveId" clId="{0DB4BEC0-381E-4111-B097-DAA483E3C958}" dt="2024-11-07T03:03:37.712" v="671"/>
          <ac:spMkLst>
            <pc:docMk/>
            <pc:sldMk cId="3887704908" sldId="290"/>
            <ac:spMk id="18" creationId="{1C96D8E9-DA69-01C7-C71F-F47BF418431D}"/>
          </ac:spMkLst>
        </pc:spChg>
        <pc:spChg chg="mod">
          <ac:chgData name="綾乃 播本" userId="2c20719708a137ea" providerId="LiveId" clId="{0DB4BEC0-381E-4111-B097-DAA483E3C958}" dt="2024-11-07T03:03:37.712" v="671"/>
          <ac:spMkLst>
            <pc:docMk/>
            <pc:sldMk cId="3887704908" sldId="290"/>
            <ac:spMk id="21" creationId="{C5224BA1-C147-9B88-313D-6BFD92F39077}"/>
          </ac:spMkLst>
        </pc:spChg>
        <pc:spChg chg="mod">
          <ac:chgData name="綾乃 播本" userId="2c20719708a137ea" providerId="LiveId" clId="{0DB4BEC0-381E-4111-B097-DAA483E3C958}" dt="2024-11-07T03:03:37.712" v="671"/>
          <ac:spMkLst>
            <pc:docMk/>
            <pc:sldMk cId="3887704908" sldId="290"/>
            <ac:spMk id="23" creationId="{BD5D8454-F98B-936A-0A13-18FBD332D135}"/>
          </ac:spMkLst>
        </pc:spChg>
        <pc:spChg chg="mod">
          <ac:chgData name="綾乃 播本" userId="2c20719708a137ea" providerId="LiveId" clId="{0DB4BEC0-381E-4111-B097-DAA483E3C958}" dt="2024-11-07T03:03:37.712" v="671"/>
          <ac:spMkLst>
            <pc:docMk/>
            <pc:sldMk cId="3887704908" sldId="290"/>
            <ac:spMk id="24" creationId="{436394DE-2250-B9C7-6AE8-4FF0FDB1493D}"/>
          </ac:spMkLst>
        </pc:spChg>
        <pc:spChg chg="mod">
          <ac:chgData name="綾乃 播本" userId="2c20719708a137ea" providerId="LiveId" clId="{0DB4BEC0-381E-4111-B097-DAA483E3C958}" dt="2024-11-07T03:03:37.712" v="671"/>
          <ac:spMkLst>
            <pc:docMk/>
            <pc:sldMk cId="3887704908" sldId="290"/>
            <ac:spMk id="25" creationId="{DDF6CB79-706F-510B-CB5F-F2ADB97C5699}"/>
          </ac:spMkLst>
        </pc:spChg>
        <pc:spChg chg="mod">
          <ac:chgData name="綾乃 播本" userId="2c20719708a137ea" providerId="LiveId" clId="{0DB4BEC0-381E-4111-B097-DAA483E3C958}" dt="2024-11-07T03:03:37.712" v="671"/>
          <ac:spMkLst>
            <pc:docMk/>
            <pc:sldMk cId="3887704908" sldId="290"/>
            <ac:spMk id="26" creationId="{7C6BBC3F-8246-E673-6732-FE6ABF106F2B}"/>
          </ac:spMkLst>
        </pc:spChg>
        <pc:grpChg chg="add mod">
          <ac:chgData name="綾乃 播本" userId="2c20719708a137ea" providerId="LiveId" clId="{0DB4BEC0-381E-4111-B097-DAA483E3C958}" dt="2024-11-07T03:03:41.895" v="673" actId="1076"/>
          <ac:grpSpMkLst>
            <pc:docMk/>
            <pc:sldMk cId="3887704908" sldId="290"/>
            <ac:grpSpMk id="9" creationId="{F72BC2E0-BE0E-594B-4A9B-5F50FB119370}"/>
          </ac:grpSpMkLst>
        </pc:grpChg>
        <pc:grpChg chg="mod">
          <ac:chgData name="綾乃 播本" userId="2c20719708a137ea" providerId="LiveId" clId="{0DB4BEC0-381E-4111-B097-DAA483E3C958}" dt="2024-11-07T03:03:37.712" v="671"/>
          <ac:grpSpMkLst>
            <pc:docMk/>
            <pc:sldMk cId="3887704908" sldId="290"/>
            <ac:grpSpMk id="12" creationId="{C7BA41CF-E2A9-255F-8381-A4A2C6CF4B67}"/>
          </ac:grpSpMkLst>
        </pc:grpChg>
        <pc:grpChg chg="mod">
          <ac:chgData name="綾乃 播本" userId="2c20719708a137ea" providerId="LiveId" clId="{0DB4BEC0-381E-4111-B097-DAA483E3C958}" dt="2024-11-07T03:03:37.712" v="671"/>
          <ac:grpSpMkLst>
            <pc:docMk/>
            <pc:sldMk cId="3887704908" sldId="290"/>
            <ac:grpSpMk id="13" creationId="{F8FA9413-53DA-B1FA-AB42-42AAC805CCE2}"/>
          </ac:grpSpMkLst>
        </pc:grpChg>
        <pc:picChg chg="add del mod ord">
          <ac:chgData name="綾乃 播本" userId="2c20719708a137ea" providerId="LiveId" clId="{0DB4BEC0-381E-4111-B097-DAA483E3C958}" dt="2024-11-07T02:47:15.554" v="374" actId="478"/>
          <ac:picMkLst>
            <pc:docMk/>
            <pc:sldMk cId="3887704908" sldId="290"/>
            <ac:picMk id="3" creationId="{D347FD0D-0D15-C098-7DD5-CA23C76B2DC3}"/>
          </ac:picMkLst>
        </pc:picChg>
        <pc:picChg chg="add mod ord">
          <ac:chgData name="綾乃 播本" userId="2c20719708a137ea" providerId="LiveId" clId="{0DB4BEC0-381E-4111-B097-DAA483E3C958}" dt="2024-11-07T02:47:17.061" v="376" actId="167"/>
          <ac:picMkLst>
            <pc:docMk/>
            <pc:sldMk cId="3887704908" sldId="290"/>
            <ac:picMk id="8" creationId="{0F70224E-C8FA-A701-051A-00526E190F1C}"/>
          </ac:picMkLst>
        </pc:picChg>
        <pc:picChg chg="del">
          <ac:chgData name="綾乃 播本" userId="2c20719708a137ea" providerId="LiveId" clId="{0DB4BEC0-381E-4111-B097-DAA483E3C958}" dt="2024-11-07T02:37:29.311" v="207" actId="478"/>
          <ac:picMkLst>
            <pc:docMk/>
            <pc:sldMk cId="3887704908" sldId="290"/>
            <ac:picMk id="19" creationId="{BF4924D5-6C2B-C855-4BEE-683C7570E00F}"/>
          </ac:picMkLst>
        </pc:picChg>
        <pc:picChg chg="del">
          <ac:chgData name="綾乃 播本" userId="2c20719708a137ea" providerId="LiveId" clId="{0DB4BEC0-381E-4111-B097-DAA483E3C958}" dt="2024-11-07T03:03:39.679" v="672" actId="478"/>
          <ac:picMkLst>
            <pc:docMk/>
            <pc:sldMk cId="3887704908" sldId="290"/>
            <ac:picMk id="22" creationId="{CE55988F-6273-0B3E-3653-78404C22CB9E}"/>
          </ac:picMkLst>
        </pc:picChg>
      </pc:sldChg>
      <pc:sldChg chg="addSp delSp modSp mod">
        <pc:chgData name="綾乃 播本" userId="2c20719708a137ea" providerId="LiveId" clId="{0DB4BEC0-381E-4111-B097-DAA483E3C958}" dt="2024-11-07T03:04:37.144" v="704" actId="1076"/>
        <pc:sldMkLst>
          <pc:docMk/>
          <pc:sldMk cId="676197921" sldId="291"/>
        </pc:sldMkLst>
        <pc:spChg chg="mod">
          <ac:chgData name="綾乃 播本" userId="2c20719708a137ea" providerId="LiveId" clId="{0DB4BEC0-381E-4111-B097-DAA483E3C958}" dt="2024-11-07T03:04:37.144" v="704" actId="1076"/>
          <ac:spMkLst>
            <pc:docMk/>
            <pc:sldMk cId="676197921" sldId="291"/>
            <ac:spMk id="3" creationId="{449B939B-E5E2-D72F-7B8F-723D8FE83166}"/>
          </ac:spMkLst>
        </pc:spChg>
        <pc:spChg chg="mod">
          <ac:chgData name="綾乃 播本" userId="2c20719708a137ea" providerId="LiveId" clId="{0DB4BEC0-381E-4111-B097-DAA483E3C958}" dt="2024-11-07T03:04:18.848" v="701" actId="207"/>
          <ac:spMkLst>
            <pc:docMk/>
            <pc:sldMk cId="676197921" sldId="291"/>
            <ac:spMk id="11" creationId="{DDFBC660-C5DE-151D-F273-B2ED12C3A0D9}"/>
          </ac:spMkLst>
        </pc:spChg>
        <pc:spChg chg="mod">
          <ac:chgData name="綾乃 播本" userId="2c20719708a137ea" providerId="LiveId" clId="{0DB4BEC0-381E-4111-B097-DAA483E3C958}" dt="2024-11-07T03:04:05.256" v="678"/>
          <ac:spMkLst>
            <pc:docMk/>
            <pc:sldMk cId="676197921" sldId="291"/>
            <ac:spMk id="13" creationId="{233BFC60-2CF2-D311-8B1E-9D9E1BE78489}"/>
          </ac:spMkLst>
        </pc:spChg>
        <pc:spChg chg="mod">
          <ac:chgData name="綾乃 播本" userId="2c20719708a137ea" providerId="LiveId" clId="{0DB4BEC0-381E-4111-B097-DAA483E3C958}" dt="2024-11-07T03:04:23.078" v="702" actId="207"/>
          <ac:spMkLst>
            <pc:docMk/>
            <pc:sldMk cId="676197921" sldId="291"/>
            <ac:spMk id="14" creationId="{FEA61B01-854B-E7F5-A41B-443215E82874}"/>
          </ac:spMkLst>
        </pc:spChg>
        <pc:spChg chg="mod">
          <ac:chgData name="綾乃 播本" userId="2c20719708a137ea" providerId="LiveId" clId="{0DB4BEC0-381E-4111-B097-DAA483E3C958}" dt="2024-11-07T03:04:26.991" v="703" actId="207"/>
          <ac:spMkLst>
            <pc:docMk/>
            <pc:sldMk cId="676197921" sldId="291"/>
            <ac:spMk id="15" creationId="{E6285607-3BFE-A63F-0BB2-CB62C0AEE72D}"/>
          </ac:spMkLst>
        </pc:spChg>
        <pc:spChg chg="mod">
          <ac:chgData name="綾乃 播本" userId="2c20719708a137ea" providerId="LiveId" clId="{0DB4BEC0-381E-4111-B097-DAA483E3C958}" dt="2024-11-07T03:04:05.256" v="678"/>
          <ac:spMkLst>
            <pc:docMk/>
            <pc:sldMk cId="676197921" sldId="291"/>
            <ac:spMk id="16" creationId="{F780332A-AAF6-3F37-1788-7D6F5FD6460B}"/>
          </ac:spMkLst>
        </pc:spChg>
        <pc:spChg chg="mod">
          <ac:chgData name="綾乃 播本" userId="2c20719708a137ea" providerId="LiveId" clId="{0DB4BEC0-381E-4111-B097-DAA483E3C958}" dt="2024-11-07T03:04:05.256" v="678"/>
          <ac:spMkLst>
            <pc:docMk/>
            <pc:sldMk cId="676197921" sldId="291"/>
            <ac:spMk id="17" creationId="{BF4E7A88-9D51-7486-21C3-18540A06740B}"/>
          </ac:spMkLst>
        </pc:spChg>
        <pc:spChg chg="mod">
          <ac:chgData name="綾乃 播本" userId="2c20719708a137ea" providerId="LiveId" clId="{0DB4BEC0-381E-4111-B097-DAA483E3C958}" dt="2024-11-07T03:04:05.256" v="678"/>
          <ac:spMkLst>
            <pc:docMk/>
            <pc:sldMk cId="676197921" sldId="291"/>
            <ac:spMk id="18" creationId="{B353E785-2C7B-1B5B-3B7E-2D56B4F243F8}"/>
          </ac:spMkLst>
        </pc:spChg>
        <pc:spChg chg="mod">
          <ac:chgData name="綾乃 播本" userId="2c20719708a137ea" providerId="LiveId" clId="{0DB4BEC0-381E-4111-B097-DAA483E3C958}" dt="2024-11-07T03:04:05.256" v="678"/>
          <ac:spMkLst>
            <pc:docMk/>
            <pc:sldMk cId="676197921" sldId="291"/>
            <ac:spMk id="21" creationId="{8FDC82DC-32DE-EDE3-CB20-FB97ECDBD2F2}"/>
          </ac:spMkLst>
        </pc:spChg>
        <pc:spChg chg="mod">
          <ac:chgData name="綾乃 播本" userId="2c20719708a137ea" providerId="LiveId" clId="{0DB4BEC0-381E-4111-B097-DAA483E3C958}" dt="2024-11-07T03:04:05.256" v="678"/>
          <ac:spMkLst>
            <pc:docMk/>
            <pc:sldMk cId="676197921" sldId="291"/>
            <ac:spMk id="23" creationId="{BE665F05-BDE3-1F67-9D6A-CBC8964F48A8}"/>
          </ac:spMkLst>
        </pc:spChg>
        <pc:spChg chg="mod">
          <ac:chgData name="綾乃 播本" userId="2c20719708a137ea" providerId="LiveId" clId="{0DB4BEC0-381E-4111-B097-DAA483E3C958}" dt="2024-11-07T03:04:05.256" v="678"/>
          <ac:spMkLst>
            <pc:docMk/>
            <pc:sldMk cId="676197921" sldId="291"/>
            <ac:spMk id="24" creationId="{46F02AC2-2EF3-A6B3-1547-D482D0A888E1}"/>
          </ac:spMkLst>
        </pc:spChg>
        <pc:spChg chg="mod">
          <ac:chgData name="綾乃 播本" userId="2c20719708a137ea" providerId="LiveId" clId="{0DB4BEC0-381E-4111-B097-DAA483E3C958}" dt="2024-11-07T03:04:05.256" v="678"/>
          <ac:spMkLst>
            <pc:docMk/>
            <pc:sldMk cId="676197921" sldId="291"/>
            <ac:spMk id="25" creationId="{9A5E349C-DF04-7E59-73D4-A1EEF4932453}"/>
          </ac:spMkLst>
        </pc:spChg>
        <pc:grpChg chg="add mod">
          <ac:chgData name="綾乃 播本" userId="2c20719708a137ea" providerId="LiveId" clId="{0DB4BEC0-381E-4111-B097-DAA483E3C958}" dt="2024-11-07T03:04:14.977" v="700" actId="1036"/>
          <ac:grpSpMkLst>
            <pc:docMk/>
            <pc:sldMk cId="676197921" sldId="291"/>
            <ac:grpSpMk id="8" creationId="{33D66E47-8480-6434-D058-6C80705CF4EF}"/>
          </ac:grpSpMkLst>
        </pc:grpChg>
        <pc:grpChg chg="mod">
          <ac:chgData name="綾乃 播本" userId="2c20719708a137ea" providerId="LiveId" clId="{0DB4BEC0-381E-4111-B097-DAA483E3C958}" dt="2024-11-07T03:04:05.256" v="678"/>
          <ac:grpSpMkLst>
            <pc:docMk/>
            <pc:sldMk cId="676197921" sldId="291"/>
            <ac:grpSpMk id="9" creationId="{E7786B93-8625-0663-3489-E7537829129A}"/>
          </ac:grpSpMkLst>
        </pc:grpChg>
        <pc:grpChg chg="mod">
          <ac:chgData name="綾乃 播本" userId="2c20719708a137ea" providerId="LiveId" clId="{0DB4BEC0-381E-4111-B097-DAA483E3C958}" dt="2024-11-07T03:04:05.256" v="678"/>
          <ac:grpSpMkLst>
            <pc:docMk/>
            <pc:sldMk cId="676197921" sldId="291"/>
            <ac:grpSpMk id="12" creationId="{21732D18-2B46-B4E2-5D7D-AA566D4BB15B}"/>
          </ac:grpSpMkLst>
        </pc:grpChg>
        <pc:picChg chg="add del mod ord">
          <ac:chgData name="綾乃 播本" userId="2c20719708a137ea" providerId="LiveId" clId="{0DB4BEC0-381E-4111-B097-DAA483E3C958}" dt="2024-11-07T02:47:18.626" v="377" actId="478"/>
          <ac:picMkLst>
            <pc:docMk/>
            <pc:sldMk cId="676197921" sldId="291"/>
            <ac:picMk id="4" creationId="{54A66D1D-3777-69CD-93D2-65FFF02D12E2}"/>
          </ac:picMkLst>
        </pc:picChg>
        <pc:picChg chg="add mod ord">
          <ac:chgData name="綾乃 播本" userId="2c20719708a137ea" providerId="LiveId" clId="{0DB4BEC0-381E-4111-B097-DAA483E3C958}" dt="2024-11-07T02:47:20.060" v="379" actId="167"/>
          <ac:picMkLst>
            <pc:docMk/>
            <pc:sldMk cId="676197921" sldId="291"/>
            <ac:picMk id="7" creationId="{FE673950-6558-909C-DCA9-DA7BF30E4E82}"/>
          </ac:picMkLst>
        </pc:picChg>
        <pc:picChg chg="del">
          <ac:chgData name="綾乃 播本" userId="2c20719708a137ea" providerId="LiveId" clId="{0DB4BEC0-381E-4111-B097-DAA483E3C958}" dt="2024-11-07T02:37:39.141" v="213" actId="478"/>
          <ac:picMkLst>
            <pc:docMk/>
            <pc:sldMk cId="676197921" sldId="291"/>
            <ac:picMk id="19" creationId="{5B1B0A9E-9333-431B-DA8B-A1089445BCA3}"/>
          </ac:picMkLst>
        </pc:picChg>
        <pc:picChg chg="del">
          <ac:chgData name="綾乃 播本" userId="2c20719708a137ea" providerId="LiveId" clId="{0DB4BEC0-381E-4111-B097-DAA483E3C958}" dt="2024-11-07T03:04:06.560" v="679" actId="478"/>
          <ac:picMkLst>
            <pc:docMk/>
            <pc:sldMk cId="676197921" sldId="291"/>
            <ac:picMk id="22" creationId="{CE0D8C0B-AFEC-83FC-4F22-2A2F1D319705}"/>
          </ac:picMkLst>
        </pc:picChg>
      </pc:sldChg>
    </pc:docChg>
  </pc:docChgLst>
  <pc:docChgLst>
    <pc:chgData name="綾乃 播本" userId="2c20719708a137ea" providerId="LiveId" clId="{F20FD56F-356A-4B30-8914-B63B097232AC}"/>
    <pc:docChg chg="undo custSel modSld">
      <pc:chgData name="綾乃 播本" userId="2c20719708a137ea" providerId="LiveId" clId="{F20FD56F-356A-4B30-8914-B63B097232AC}" dt="2024-11-27T00:44:05.374" v="504" actId="14100"/>
      <pc:docMkLst>
        <pc:docMk/>
      </pc:docMkLst>
      <pc:sldChg chg="addSp delSp modSp mod">
        <pc:chgData name="綾乃 播本" userId="2c20719708a137ea" providerId="LiveId" clId="{F20FD56F-356A-4B30-8914-B63B097232AC}" dt="2024-11-26T07:43:48.697" v="22" actId="1076"/>
        <pc:sldMkLst>
          <pc:docMk/>
          <pc:sldMk cId="3051153755" sldId="256"/>
        </pc:sldMkLst>
        <pc:grpChg chg="del">
          <ac:chgData name="綾乃 播本" userId="2c20719708a137ea" providerId="LiveId" clId="{F20FD56F-356A-4B30-8914-B63B097232AC}" dt="2024-11-26T07:43:00.436" v="14" actId="478"/>
          <ac:grpSpMkLst>
            <pc:docMk/>
            <pc:sldMk cId="3051153755" sldId="256"/>
            <ac:grpSpMk id="12" creationId="{4F6E688A-AAF2-FB65-5A1B-F501C628C092}"/>
          </ac:grpSpMkLst>
        </pc:grpChg>
        <pc:picChg chg="add mod">
          <ac:chgData name="綾乃 播本" userId="2c20719708a137ea" providerId="LiveId" clId="{F20FD56F-356A-4B30-8914-B63B097232AC}" dt="2024-11-26T07:43:48.697" v="22" actId="1076"/>
          <ac:picMkLst>
            <pc:docMk/>
            <pc:sldMk cId="3051153755" sldId="256"/>
            <ac:picMk id="2" creationId="{25C08868-BD1A-D729-3EF6-CCDF930DC146}"/>
          </ac:picMkLst>
        </pc:picChg>
        <pc:picChg chg="mod ord">
          <ac:chgData name="綾乃 播本" userId="2c20719708a137ea" providerId="LiveId" clId="{F20FD56F-356A-4B30-8914-B63B097232AC}" dt="2024-11-26T07:42:58.425" v="13" actId="167"/>
          <ac:picMkLst>
            <pc:docMk/>
            <pc:sldMk cId="3051153755" sldId="256"/>
            <ac:picMk id="24" creationId="{CBBE1092-ADC2-B805-39B7-82EBD356DB4D}"/>
          </ac:picMkLst>
        </pc:picChg>
      </pc:sldChg>
      <pc:sldChg chg="addSp delSp modSp mod">
        <pc:chgData name="綾乃 播本" userId="2c20719708a137ea" providerId="LiveId" clId="{F20FD56F-356A-4B30-8914-B63B097232AC}" dt="2024-11-27T00:37:23.284" v="465" actId="1076"/>
        <pc:sldMkLst>
          <pc:docMk/>
          <pc:sldMk cId="2890523533" sldId="257"/>
        </pc:sldMkLst>
        <pc:grpChg chg="del">
          <ac:chgData name="綾乃 播本" userId="2c20719708a137ea" providerId="LiveId" clId="{F20FD56F-356A-4B30-8914-B63B097232AC}" dt="2024-11-26T07:44:37.915" v="23" actId="478"/>
          <ac:grpSpMkLst>
            <pc:docMk/>
            <pc:sldMk cId="2890523533" sldId="257"/>
            <ac:grpSpMk id="4" creationId="{321C5DA5-DA2F-402B-3322-133705BF5BB9}"/>
          </ac:grpSpMkLst>
        </pc:grpChg>
        <pc:picChg chg="add mod">
          <ac:chgData name="綾乃 播本" userId="2c20719708a137ea" providerId="LiveId" clId="{F20FD56F-356A-4B30-8914-B63B097232AC}" dt="2024-11-27T00:37:23.284" v="465" actId="1076"/>
          <ac:picMkLst>
            <pc:docMk/>
            <pc:sldMk cId="2890523533" sldId="257"/>
            <ac:picMk id="3" creationId="{CDFE54F0-17DA-C3FB-2F6D-4526E2CF6400}"/>
          </ac:picMkLst>
        </pc:picChg>
      </pc:sldChg>
      <pc:sldChg chg="addSp delSp modSp mod">
        <pc:chgData name="綾乃 播本" userId="2c20719708a137ea" providerId="LiveId" clId="{F20FD56F-356A-4B30-8914-B63B097232AC}" dt="2024-11-27T00:37:27.170" v="466" actId="1076"/>
        <pc:sldMkLst>
          <pc:docMk/>
          <pc:sldMk cId="1897968126" sldId="258"/>
        </pc:sldMkLst>
        <pc:grpChg chg="del">
          <ac:chgData name="綾乃 播本" userId="2c20719708a137ea" providerId="LiveId" clId="{F20FD56F-356A-4B30-8914-B63B097232AC}" dt="2024-11-26T07:44:53.077" v="91" actId="478"/>
          <ac:grpSpMkLst>
            <pc:docMk/>
            <pc:sldMk cId="1897968126" sldId="258"/>
            <ac:grpSpMk id="7" creationId="{CB0B709B-A71D-5CBA-2651-7D1BD4D4ADB1}"/>
          </ac:grpSpMkLst>
        </pc:grpChg>
        <pc:picChg chg="add mod">
          <ac:chgData name="綾乃 播本" userId="2c20719708a137ea" providerId="LiveId" clId="{F20FD56F-356A-4B30-8914-B63B097232AC}" dt="2024-11-27T00:37:27.170" v="466" actId="1076"/>
          <ac:picMkLst>
            <pc:docMk/>
            <pc:sldMk cId="1897968126" sldId="258"/>
            <ac:picMk id="3" creationId="{8E42E1BE-1D9C-53D9-4922-0BC02BAEAFE3}"/>
          </ac:picMkLst>
        </pc:picChg>
      </pc:sldChg>
      <pc:sldChg chg="addSp delSp modSp mod">
        <pc:chgData name="綾乃 播本" userId="2c20719708a137ea" providerId="LiveId" clId="{F20FD56F-356A-4B30-8914-B63B097232AC}" dt="2024-11-27T00:37:29.122" v="467" actId="1076"/>
        <pc:sldMkLst>
          <pc:docMk/>
          <pc:sldMk cId="2300117258" sldId="259"/>
        </pc:sldMkLst>
        <pc:grpChg chg="del">
          <ac:chgData name="綾乃 播本" userId="2c20719708a137ea" providerId="LiveId" clId="{F20FD56F-356A-4B30-8914-B63B097232AC}" dt="2024-11-26T07:44:55.605" v="93" actId="478"/>
          <ac:grpSpMkLst>
            <pc:docMk/>
            <pc:sldMk cId="2300117258" sldId="259"/>
            <ac:grpSpMk id="13" creationId="{AE737425-D324-C4B7-5773-1C9BE3626436}"/>
          </ac:grpSpMkLst>
        </pc:grpChg>
        <pc:picChg chg="add mod">
          <ac:chgData name="綾乃 播本" userId="2c20719708a137ea" providerId="LiveId" clId="{F20FD56F-356A-4B30-8914-B63B097232AC}" dt="2024-11-27T00:37:29.122" v="467" actId="1076"/>
          <ac:picMkLst>
            <pc:docMk/>
            <pc:sldMk cId="2300117258" sldId="259"/>
            <ac:picMk id="3" creationId="{96442D98-EDB5-C0EF-5F89-E336BA6644BD}"/>
          </ac:picMkLst>
        </pc:picChg>
      </pc:sldChg>
      <pc:sldChg chg="addSp delSp modSp mod">
        <pc:chgData name="綾乃 播本" userId="2c20719708a137ea" providerId="LiveId" clId="{F20FD56F-356A-4B30-8914-B63B097232AC}" dt="2024-11-27T00:37:38.391" v="470" actId="1076"/>
        <pc:sldMkLst>
          <pc:docMk/>
          <pc:sldMk cId="1357098544" sldId="260"/>
        </pc:sldMkLst>
        <pc:grpChg chg="del">
          <ac:chgData name="綾乃 播本" userId="2c20719708a137ea" providerId="LiveId" clId="{F20FD56F-356A-4B30-8914-B63B097232AC}" dt="2024-11-26T07:45:02.687" v="99" actId="478"/>
          <ac:grpSpMkLst>
            <pc:docMk/>
            <pc:sldMk cId="1357098544" sldId="260"/>
            <ac:grpSpMk id="7" creationId="{39F7F522-D8DF-6F10-B846-0593B48F81FC}"/>
          </ac:grpSpMkLst>
        </pc:grpChg>
        <pc:picChg chg="add mod">
          <ac:chgData name="綾乃 播本" userId="2c20719708a137ea" providerId="LiveId" clId="{F20FD56F-356A-4B30-8914-B63B097232AC}" dt="2024-11-27T00:37:38.391" v="470" actId="1076"/>
          <ac:picMkLst>
            <pc:docMk/>
            <pc:sldMk cId="1357098544" sldId="260"/>
            <ac:picMk id="3" creationId="{4FC6A33F-4F58-F261-A78F-6CA5FB8AE02E}"/>
          </ac:picMkLst>
        </pc:picChg>
      </pc:sldChg>
      <pc:sldChg chg="addSp delSp modSp mod">
        <pc:chgData name="綾乃 播本" userId="2c20719708a137ea" providerId="LiveId" clId="{F20FD56F-356A-4B30-8914-B63B097232AC}" dt="2024-11-27T00:37:31.999" v="468" actId="1076"/>
        <pc:sldMkLst>
          <pc:docMk/>
          <pc:sldMk cId="3144081667" sldId="261"/>
        </pc:sldMkLst>
        <pc:spChg chg="mod">
          <ac:chgData name="綾乃 播本" userId="2c20719708a137ea" providerId="LiveId" clId="{F20FD56F-356A-4B30-8914-B63B097232AC}" dt="2024-11-26T07:38:41.708" v="0" actId="207"/>
          <ac:spMkLst>
            <pc:docMk/>
            <pc:sldMk cId="3144081667" sldId="261"/>
            <ac:spMk id="11" creationId="{19C8F917-73E1-3A11-12AD-676D9E9097CB}"/>
          </ac:spMkLst>
        </pc:spChg>
        <pc:spChg chg="mod">
          <ac:chgData name="綾乃 播本" userId="2c20719708a137ea" providerId="LiveId" clId="{F20FD56F-356A-4B30-8914-B63B097232AC}" dt="2024-11-26T07:40:40.480" v="2" actId="207"/>
          <ac:spMkLst>
            <pc:docMk/>
            <pc:sldMk cId="3144081667" sldId="261"/>
            <ac:spMk id="16" creationId="{34CDC747-13C6-A5E7-F97C-E095C2DE611B}"/>
          </ac:spMkLst>
        </pc:spChg>
        <pc:spChg chg="mod">
          <ac:chgData name="綾乃 播本" userId="2c20719708a137ea" providerId="LiveId" clId="{F20FD56F-356A-4B30-8914-B63B097232AC}" dt="2024-11-26T07:40:09.147" v="1" actId="207"/>
          <ac:spMkLst>
            <pc:docMk/>
            <pc:sldMk cId="3144081667" sldId="261"/>
            <ac:spMk id="24" creationId="{3F83F877-1C26-5866-6951-0136B5365F6E}"/>
          </ac:spMkLst>
        </pc:spChg>
        <pc:grpChg chg="del">
          <ac:chgData name="綾乃 播本" userId="2c20719708a137ea" providerId="LiveId" clId="{F20FD56F-356A-4B30-8914-B63B097232AC}" dt="2024-11-26T07:44:57.918" v="95" actId="478"/>
          <ac:grpSpMkLst>
            <pc:docMk/>
            <pc:sldMk cId="3144081667" sldId="261"/>
            <ac:grpSpMk id="7" creationId="{3EFC6FE1-6898-1ACF-EDEC-72FA675FCC4B}"/>
          </ac:grpSpMkLst>
        </pc:grpChg>
        <pc:picChg chg="add del mod">
          <ac:chgData name="綾乃 播本" userId="2c20719708a137ea" providerId="LiveId" clId="{F20FD56F-356A-4B30-8914-B63B097232AC}" dt="2024-11-26T07:42:18.512" v="5" actId="21"/>
          <ac:picMkLst>
            <pc:docMk/>
            <pc:sldMk cId="3144081667" sldId="261"/>
            <ac:picMk id="19" creationId="{25C08868-BD1A-D729-3EF6-CCDF930DC146}"/>
          </ac:picMkLst>
        </pc:picChg>
        <pc:picChg chg="add mod">
          <ac:chgData name="綾乃 播本" userId="2c20719708a137ea" providerId="LiveId" clId="{F20FD56F-356A-4B30-8914-B63B097232AC}" dt="2024-11-27T00:37:31.999" v="468" actId="1076"/>
          <ac:picMkLst>
            <pc:docMk/>
            <pc:sldMk cId="3144081667" sldId="261"/>
            <ac:picMk id="22" creationId="{FC03A55D-0D91-7760-657B-2AD57B0A4010}"/>
          </ac:picMkLst>
        </pc:picChg>
      </pc:sldChg>
      <pc:sldChg chg="addSp delSp modSp mod">
        <pc:chgData name="綾乃 播本" userId="2c20719708a137ea" providerId="LiveId" clId="{F20FD56F-356A-4B30-8914-B63B097232AC}" dt="2024-11-27T00:37:36.037" v="469" actId="1076"/>
        <pc:sldMkLst>
          <pc:docMk/>
          <pc:sldMk cId="3226846194" sldId="262"/>
        </pc:sldMkLst>
        <pc:grpChg chg="del">
          <ac:chgData name="綾乃 播本" userId="2c20719708a137ea" providerId="LiveId" clId="{F20FD56F-356A-4B30-8914-B63B097232AC}" dt="2024-11-26T07:45:00.241" v="97" actId="478"/>
          <ac:grpSpMkLst>
            <pc:docMk/>
            <pc:sldMk cId="3226846194" sldId="262"/>
            <ac:grpSpMk id="8" creationId="{6BAEE958-9C8D-7163-10A6-638D95FED097}"/>
          </ac:grpSpMkLst>
        </pc:grpChg>
        <pc:picChg chg="add mod">
          <ac:chgData name="綾乃 播本" userId="2c20719708a137ea" providerId="LiveId" clId="{F20FD56F-356A-4B30-8914-B63B097232AC}" dt="2024-11-27T00:37:36.037" v="469" actId="1076"/>
          <ac:picMkLst>
            <pc:docMk/>
            <pc:sldMk cId="3226846194" sldId="262"/>
            <ac:picMk id="3" creationId="{39D3F148-41BF-BD6F-2B86-DA41F20E9DA3}"/>
          </ac:picMkLst>
        </pc:picChg>
      </pc:sldChg>
      <pc:sldChg chg="addSp delSp modSp mod">
        <pc:chgData name="綾乃 播本" userId="2c20719708a137ea" providerId="LiveId" clId="{F20FD56F-356A-4B30-8914-B63B097232AC}" dt="2024-11-27T00:37:40.659" v="471" actId="1076"/>
        <pc:sldMkLst>
          <pc:docMk/>
          <pc:sldMk cId="560306867" sldId="263"/>
        </pc:sldMkLst>
        <pc:grpChg chg="del">
          <ac:chgData name="綾乃 播本" userId="2c20719708a137ea" providerId="LiveId" clId="{F20FD56F-356A-4B30-8914-B63B097232AC}" dt="2024-11-26T07:45:05.032" v="101" actId="478"/>
          <ac:grpSpMkLst>
            <pc:docMk/>
            <pc:sldMk cId="560306867" sldId="263"/>
            <ac:grpSpMk id="9" creationId="{8858851C-D946-5115-BF4B-73E935BDE45F}"/>
          </ac:grpSpMkLst>
        </pc:grpChg>
        <pc:picChg chg="add mod">
          <ac:chgData name="綾乃 播本" userId="2c20719708a137ea" providerId="LiveId" clId="{F20FD56F-356A-4B30-8914-B63B097232AC}" dt="2024-11-27T00:37:40.659" v="471" actId="1076"/>
          <ac:picMkLst>
            <pc:docMk/>
            <pc:sldMk cId="560306867" sldId="263"/>
            <ac:picMk id="5" creationId="{C2790B3E-EB51-B45C-C3D2-0C930C67E4C6}"/>
          </ac:picMkLst>
        </pc:picChg>
      </pc:sldChg>
      <pc:sldChg chg="addSp delSp modSp mod">
        <pc:chgData name="綾乃 播本" userId="2c20719708a137ea" providerId="LiveId" clId="{F20FD56F-356A-4B30-8914-B63B097232AC}" dt="2024-11-27T00:37:42.870" v="472" actId="1076"/>
        <pc:sldMkLst>
          <pc:docMk/>
          <pc:sldMk cId="2980046622" sldId="264"/>
        </pc:sldMkLst>
        <pc:grpChg chg="del">
          <ac:chgData name="綾乃 播本" userId="2c20719708a137ea" providerId="LiveId" clId="{F20FD56F-356A-4B30-8914-B63B097232AC}" dt="2024-11-26T07:45:07.396" v="103" actId="478"/>
          <ac:grpSpMkLst>
            <pc:docMk/>
            <pc:sldMk cId="2980046622" sldId="264"/>
            <ac:grpSpMk id="9" creationId="{06D9A970-17CB-F1A1-8317-78C8A8EA2093}"/>
          </ac:grpSpMkLst>
        </pc:grpChg>
        <pc:picChg chg="add mod">
          <ac:chgData name="綾乃 播本" userId="2c20719708a137ea" providerId="LiveId" clId="{F20FD56F-356A-4B30-8914-B63B097232AC}" dt="2024-11-27T00:37:42.870" v="472" actId="1076"/>
          <ac:picMkLst>
            <pc:docMk/>
            <pc:sldMk cId="2980046622" sldId="264"/>
            <ac:picMk id="5" creationId="{425CF4A2-C667-5A32-0A79-A151E081A306}"/>
          </ac:picMkLst>
        </pc:picChg>
      </pc:sldChg>
      <pc:sldChg chg="addSp delSp modSp mod">
        <pc:chgData name="綾乃 播本" userId="2c20719708a137ea" providerId="LiveId" clId="{F20FD56F-356A-4B30-8914-B63B097232AC}" dt="2024-11-27T00:37:44.640" v="473" actId="1076"/>
        <pc:sldMkLst>
          <pc:docMk/>
          <pc:sldMk cId="2968342926" sldId="265"/>
        </pc:sldMkLst>
        <pc:grpChg chg="del">
          <ac:chgData name="綾乃 播本" userId="2c20719708a137ea" providerId="LiveId" clId="{F20FD56F-356A-4B30-8914-B63B097232AC}" dt="2024-11-26T07:45:09.756" v="105" actId="478"/>
          <ac:grpSpMkLst>
            <pc:docMk/>
            <pc:sldMk cId="2968342926" sldId="265"/>
            <ac:grpSpMk id="9" creationId="{1E79F53E-BE66-AEFA-43D7-32914223D719}"/>
          </ac:grpSpMkLst>
        </pc:grpChg>
        <pc:picChg chg="add mod">
          <ac:chgData name="綾乃 播本" userId="2c20719708a137ea" providerId="LiveId" clId="{F20FD56F-356A-4B30-8914-B63B097232AC}" dt="2024-11-27T00:37:44.640" v="473" actId="1076"/>
          <ac:picMkLst>
            <pc:docMk/>
            <pc:sldMk cId="2968342926" sldId="265"/>
            <ac:picMk id="5" creationId="{7C50E7C4-12E0-E7A5-9D1F-A54FA4BB6A4B}"/>
          </ac:picMkLst>
        </pc:picChg>
      </pc:sldChg>
      <pc:sldChg chg="addSp delSp modSp mod">
        <pc:chgData name="綾乃 播本" userId="2c20719708a137ea" providerId="LiveId" clId="{F20FD56F-356A-4B30-8914-B63B097232AC}" dt="2024-11-27T00:37:47.204" v="474" actId="1076"/>
        <pc:sldMkLst>
          <pc:docMk/>
          <pc:sldMk cId="2508049136" sldId="266"/>
        </pc:sldMkLst>
        <pc:grpChg chg="del">
          <ac:chgData name="綾乃 播本" userId="2c20719708a137ea" providerId="LiveId" clId="{F20FD56F-356A-4B30-8914-B63B097232AC}" dt="2024-11-26T07:45:12.342" v="107" actId="478"/>
          <ac:grpSpMkLst>
            <pc:docMk/>
            <pc:sldMk cId="2508049136" sldId="266"/>
            <ac:grpSpMk id="8" creationId="{EC01FC8A-80B3-D35B-9082-7B9D7B0C17BE}"/>
          </ac:grpSpMkLst>
        </pc:grpChg>
        <pc:picChg chg="add mod">
          <ac:chgData name="綾乃 播本" userId="2c20719708a137ea" providerId="LiveId" clId="{F20FD56F-356A-4B30-8914-B63B097232AC}" dt="2024-11-27T00:37:47.204" v="474" actId="1076"/>
          <ac:picMkLst>
            <pc:docMk/>
            <pc:sldMk cId="2508049136" sldId="266"/>
            <ac:picMk id="4" creationId="{B3BE4A94-A0FD-AB9A-D065-53FBEF9352D9}"/>
          </ac:picMkLst>
        </pc:picChg>
      </pc:sldChg>
      <pc:sldChg chg="addSp delSp modSp mod">
        <pc:chgData name="綾乃 播本" userId="2c20719708a137ea" providerId="LiveId" clId="{F20FD56F-356A-4B30-8914-B63B097232AC}" dt="2024-11-27T00:37:55.629" v="477" actId="1076"/>
        <pc:sldMkLst>
          <pc:docMk/>
          <pc:sldMk cId="3784082919" sldId="267"/>
        </pc:sldMkLst>
        <pc:grpChg chg="del">
          <ac:chgData name="綾乃 播本" userId="2c20719708a137ea" providerId="LiveId" clId="{F20FD56F-356A-4B30-8914-B63B097232AC}" dt="2024-11-26T07:45:14.952" v="109" actId="478"/>
          <ac:grpSpMkLst>
            <pc:docMk/>
            <pc:sldMk cId="3784082919" sldId="267"/>
            <ac:grpSpMk id="12" creationId="{42B2D901-AF74-5B87-FF25-F0B06D72A784}"/>
          </ac:grpSpMkLst>
        </pc:grpChg>
        <pc:picChg chg="add mod">
          <ac:chgData name="綾乃 播本" userId="2c20719708a137ea" providerId="LiveId" clId="{F20FD56F-356A-4B30-8914-B63B097232AC}" dt="2024-11-27T00:37:55.629" v="477" actId="1076"/>
          <ac:picMkLst>
            <pc:docMk/>
            <pc:sldMk cId="3784082919" sldId="267"/>
            <ac:picMk id="7" creationId="{B2CAF2D7-066C-3EE4-0835-8E7288B96D28}"/>
          </ac:picMkLst>
        </pc:picChg>
      </pc:sldChg>
      <pc:sldChg chg="addSp delSp modSp mod">
        <pc:chgData name="綾乃 播本" userId="2c20719708a137ea" providerId="LiveId" clId="{F20FD56F-356A-4B30-8914-B63B097232AC}" dt="2024-11-27T00:37:50.977" v="476" actId="1076"/>
        <pc:sldMkLst>
          <pc:docMk/>
          <pc:sldMk cId="2936081845" sldId="268"/>
        </pc:sldMkLst>
        <pc:grpChg chg="del">
          <ac:chgData name="綾乃 播本" userId="2c20719708a137ea" providerId="LiveId" clId="{F20FD56F-356A-4B30-8914-B63B097232AC}" dt="2024-11-26T07:45:17.428" v="111" actId="478"/>
          <ac:grpSpMkLst>
            <pc:docMk/>
            <pc:sldMk cId="2936081845" sldId="268"/>
            <ac:grpSpMk id="7" creationId="{B3380F87-4C20-49E9-21FA-3BA0014E0DBC}"/>
          </ac:grpSpMkLst>
        </pc:grpChg>
        <pc:picChg chg="add mod">
          <ac:chgData name="綾乃 播本" userId="2c20719708a137ea" providerId="LiveId" clId="{F20FD56F-356A-4B30-8914-B63B097232AC}" dt="2024-11-27T00:37:50.977" v="476" actId="1076"/>
          <ac:picMkLst>
            <pc:docMk/>
            <pc:sldMk cId="2936081845" sldId="268"/>
            <ac:picMk id="3" creationId="{BF87D606-0CD7-868D-4B82-F2E9EECF42CE}"/>
          </ac:picMkLst>
        </pc:picChg>
      </pc:sldChg>
      <pc:sldChg chg="addSp delSp modSp mod">
        <pc:chgData name="綾乃 播本" userId="2c20719708a137ea" providerId="LiveId" clId="{F20FD56F-356A-4B30-8914-B63B097232AC}" dt="2024-11-27T00:38:08.947" v="478" actId="1076"/>
        <pc:sldMkLst>
          <pc:docMk/>
          <pc:sldMk cId="3266883634" sldId="269"/>
        </pc:sldMkLst>
        <pc:grpChg chg="del">
          <ac:chgData name="綾乃 播本" userId="2c20719708a137ea" providerId="LiveId" clId="{F20FD56F-356A-4B30-8914-B63B097232AC}" dt="2024-11-26T07:45:22.409" v="113" actId="478"/>
          <ac:grpSpMkLst>
            <pc:docMk/>
            <pc:sldMk cId="3266883634" sldId="269"/>
            <ac:grpSpMk id="8" creationId="{FDE131B3-C251-F0D2-E06A-7F73576B861D}"/>
          </ac:grpSpMkLst>
        </pc:grpChg>
        <pc:picChg chg="add mod">
          <ac:chgData name="綾乃 播本" userId="2c20719708a137ea" providerId="LiveId" clId="{F20FD56F-356A-4B30-8914-B63B097232AC}" dt="2024-11-27T00:38:08.947" v="478" actId="1076"/>
          <ac:picMkLst>
            <pc:docMk/>
            <pc:sldMk cId="3266883634" sldId="269"/>
            <ac:picMk id="4" creationId="{3595A89B-5AFA-2939-163F-41E5193E72A5}"/>
          </ac:picMkLst>
        </pc:picChg>
      </pc:sldChg>
      <pc:sldChg chg="addSp delSp modSp mod">
        <pc:chgData name="綾乃 播本" userId="2c20719708a137ea" providerId="LiveId" clId="{F20FD56F-356A-4B30-8914-B63B097232AC}" dt="2024-11-27T00:38:12.098" v="479" actId="1076"/>
        <pc:sldMkLst>
          <pc:docMk/>
          <pc:sldMk cId="2996520999" sldId="270"/>
        </pc:sldMkLst>
        <pc:grpChg chg="del">
          <ac:chgData name="綾乃 播本" userId="2c20719708a137ea" providerId="LiveId" clId="{F20FD56F-356A-4B30-8914-B63B097232AC}" dt="2024-11-26T07:45:25.294" v="115" actId="478"/>
          <ac:grpSpMkLst>
            <pc:docMk/>
            <pc:sldMk cId="2996520999" sldId="270"/>
            <ac:grpSpMk id="9" creationId="{8ECAB8E0-B102-7740-4813-70697036F896}"/>
          </ac:grpSpMkLst>
        </pc:grpChg>
        <pc:picChg chg="add mod">
          <ac:chgData name="綾乃 播本" userId="2c20719708a137ea" providerId="LiveId" clId="{F20FD56F-356A-4B30-8914-B63B097232AC}" dt="2024-11-27T00:38:12.098" v="479" actId="1076"/>
          <ac:picMkLst>
            <pc:docMk/>
            <pc:sldMk cId="2996520999" sldId="270"/>
            <ac:picMk id="5" creationId="{C1A03911-1480-F850-3A70-4A5979283E59}"/>
          </ac:picMkLst>
        </pc:picChg>
      </pc:sldChg>
      <pc:sldChg chg="addSp delSp modSp mod">
        <pc:chgData name="綾乃 播本" userId="2c20719708a137ea" providerId="LiveId" clId="{F20FD56F-356A-4B30-8914-B63B097232AC}" dt="2024-11-27T00:38:14.006" v="480" actId="1076"/>
        <pc:sldMkLst>
          <pc:docMk/>
          <pc:sldMk cId="2695559995" sldId="271"/>
        </pc:sldMkLst>
        <pc:grpChg chg="del">
          <ac:chgData name="綾乃 播本" userId="2c20719708a137ea" providerId="LiveId" clId="{F20FD56F-356A-4B30-8914-B63B097232AC}" dt="2024-11-26T07:45:27.692" v="117" actId="478"/>
          <ac:grpSpMkLst>
            <pc:docMk/>
            <pc:sldMk cId="2695559995" sldId="271"/>
            <ac:grpSpMk id="9" creationId="{30291D8D-4032-75F0-1A5D-63E9EE3B7FF8}"/>
          </ac:grpSpMkLst>
        </pc:grpChg>
        <pc:picChg chg="add mod">
          <ac:chgData name="綾乃 播本" userId="2c20719708a137ea" providerId="LiveId" clId="{F20FD56F-356A-4B30-8914-B63B097232AC}" dt="2024-11-27T00:38:14.006" v="480" actId="1076"/>
          <ac:picMkLst>
            <pc:docMk/>
            <pc:sldMk cId="2695559995" sldId="271"/>
            <ac:picMk id="5" creationId="{4A2ED9E5-D971-DA7D-67C7-F42A2AB0FCF8}"/>
          </ac:picMkLst>
        </pc:picChg>
      </pc:sldChg>
      <pc:sldChg chg="addSp delSp modSp mod">
        <pc:chgData name="綾乃 播本" userId="2c20719708a137ea" providerId="LiveId" clId="{F20FD56F-356A-4B30-8914-B63B097232AC}" dt="2024-11-27T00:38:16.275" v="481" actId="1076"/>
        <pc:sldMkLst>
          <pc:docMk/>
          <pc:sldMk cId="1844691125" sldId="272"/>
        </pc:sldMkLst>
        <pc:grpChg chg="del">
          <ac:chgData name="綾乃 播本" userId="2c20719708a137ea" providerId="LiveId" clId="{F20FD56F-356A-4B30-8914-B63B097232AC}" dt="2024-11-26T07:45:30.307" v="119" actId="478"/>
          <ac:grpSpMkLst>
            <pc:docMk/>
            <pc:sldMk cId="1844691125" sldId="272"/>
            <ac:grpSpMk id="9" creationId="{40F3F0CA-E126-6156-F6FD-EBAAAC731B84}"/>
          </ac:grpSpMkLst>
        </pc:grpChg>
        <pc:picChg chg="add mod">
          <ac:chgData name="綾乃 播本" userId="2c20719708a137ea" providerId="LiveId" clId="{F20FD56F-356A-4B30-8914-B63B097232AC}" dt="2024-11-27T00:38:16.275" v="481" actId="1076"/>
          <ac:picMkLst>
            <pc:docMk/>
            <pc:sldMk cId="1844691125" sldId="272"/>
            <ac:picMk id="5" creationId="{51767FB0-A94D-B4F8-0B7A-3BC67E15AE60}"/>
          </ac:picMkLst>
        </pc:picChg>
      </pc:sldChg>
      <pc:sldChg chg="addSp delSp modSp mod">
        <pc:chgData name="綾乃 播本" userId="2c20719708a137ea" providerId="LiveId" clId="{F20FD56F-356A-4B30-8914-B63B097232AC}" dt="2024-11-27T00:44:05.374" v="504" actId="14100"/>
        <pc:sldMkLst>
          <pc:docMk/>
          <pc:sldMk cId="1666704671" sldId="273"/>
        </pc:sldMkLst>
        <pc:spChg chg="mod">
          <ac:chgData name="綾乃 播本" userId="2c20719708a137ea" providerId="LiveId" clId="{F20FD56F-356A-4B30-8914-B63B097232AC}" dt="2024-11-27T00:44:05.374" v="504" actId="14100"/>
          <ac:spMkLst>
            <pc:docMk/>
            <pc:sldMk cId="1666704671" sldId="273"/>
            <ac:spMk id="4" creationId="{1C2A869E-1C30-7903-CAA6-17622F9CDA36}"/>
          </ac:spMkLst>
        </pc:spChg>
        <pc:spChg chg="mod">
          <ac:chgData name="綾乃 播本" userId="2c20719708a137ea" providerId="LiveId" clId="{F20FD56F-356A-4B30-8914-B63B097232AC}" dt="2024-11-27T00:44:02.560" v="503" actId="14100"/>
          <ac:spMkLst>
            <pc:docMk/>
            <pc:sldMk cId="1666704671" sldId="273"/>
            <ac:spMk id="6" creationId="{39A9E9B3-BEF3-80B5-C7D5-2889B49A71FA}"/>
          </ac:spMkLst>
        </pc:spChg>
        <pc:grpChg chg="del">
          <ac:chgData name="綾乃 播本" userId="2c20719708a137ea" providerId="LiveId" clId="{F20FD56F-356A-4B30-8914-B63B097232AC}" dt="2024-11-26T07:45:35.868" v="123" actId="478"/>
          <ac:grpSpMkLst>
            <pc:docMk/>
            <pc:sldMk cId="1666704671" sldId="273"/>
            <ac:grpSpMk id="17" creationId="{F72B421C-D94A-1CB8-A2DD-F1E50061DD13}"/>
          </ac:grpSpMkLst>
        </pc:grpChg>
        <pc:picChg chg="add mod">
          <ac:chgData name="綾乃 播本" userId="2c20719708a137ea" providerId="LiveId" clId="{F20FD56F-356A-4B30-8914-B63B097232AC}" dt="2024-11-27T00:38:20.247" v="482" actId="1076"/>
          <ac:picMkLst>
            <pc:docMk/>
            <pc:sldMk cId="1666704671" sldId="273"/>
            <ac:picMk id="12" creationId="{CBBFC698-CA6D-45B0-DB12-AEED7E3A1315}"/>
          </ac:picMkLst>
        </pc:picChg>
      </pc:sldChg>
      <pc:sldChg chg="addSp delSp modSp mod">
        <pc:chgData name="綾乃 播本" userId="2c20719708a137ea" providerId="LiveId" clId="{F20FD56F-356A-4B30-8914-B63B097232AC}" dt="2024-11-27T00:38:25.666" v="484" actId="1076"/>
        <pc:sldMkLst>
          <pc:docMk/>
          <pc:sldMk cId="1764862233" sldId="274"/>
        </pc:sldMkLst>
        <pc:grpChg chg="del">
          <ac:chgData name="綾乃 播本" userId="2c20719708a137ea" providerId="LiveId" clId="{F20FD56F-356A-4B30-8914-B63B097232AC}" dt="2024-11-26T07:45:43.288" v="150" actId="478"/>
          <ac:grpSpMkLst>
            <pc:docMk/>
            <pc:sldMk cId="1764862233" sldId="274"/>
            <ac:grpSpMk id="9" creationId="{CFC03548-67C5-D224-2F20-D5FCEEB256E8}"/>
          </ac:grpSpMkLst>
        </pc:grpChg>
        <pc:picChg chg="add mod">
          <ac:chgData name="綾乃 播本" userId="2c20719708a137ea" providerId="LiveId" clId="{F20FD56F-356A-4B30-8914-B63B097232AC}" dt="2024-11-27T00:38:25.666" v="484" actId="1076"/>
          <ac:picMkLst>
            <pc:docMk/>
            <pc:sldMk cId="1764862233" sldId="274"/>
            <ac:picMk id="5" creationId="{03C3B443-A1B5-68B9-9A89-F76D45F1DCD6}"/>
          </ac:picMkLst>
        </pc:picChg>
      </pc:sldChg>
      <pc:sldChg chg="addSp delSp modSp mod">
        <pc:chgData name="綾乃 播本" userId="2c20719708a137ea" providerId="LiveId" clId="{F20FD56F-356A-4B30-8914-B63B097232AC}" dt="2024-11-27T00:38:27.781" v="485" actId="1076"/>
        <pc:sldMkLst>
          <pc:docMk/>
          <pc:sldMk cId="1278555493" sldId="275"/>
        </pc:sldMkLst>
        <pc:grpChg chg="del">
          <ac:chgData name="綾乃 播本" userId="2c20719708a137ea" providerId="LiveId" clId="{F20FD56F-356A-4B30-8914-B63B097232AC}" dt="2024-11-26T07:45:45.959" v="152" actId="478"/>
          <ac:grpSpMkLst>
            <pc:docMk/>
            <pc:sldMk cId="1278555493" sldId="275"/>
            <ac:grpSpMk id="9" creationId="{C7AC87F0-ABC2-9DCD-4C9D-940B068B0CC9}"/>
          </ac:grpSpMkLst>
        </pc:grpChg>
        <pc:picChg chg="add mod">
          <ac:chgData name="綾乃 播本" userId="2c20719708a137ea" providerId="LiveId" clId="{F20FD56F-356A-4B30-8914-B63B097232AC}" dt="2024-11-27T00:38:27.781" v="485" actId="1076"/>
          <ac:picMkLst>
            <pc:docMk/>
            <pc:sldMk cId="1278555493" sldId="275"/>
            <ac:picMk id="5" creationId="{A8D4A1B2-3DB2-4191-DC5F-7B8AB208B2B7}"/>
          </ac:picMkLst>
        </pc:picChg>
      </pc:sldChg>
      <pc:sldChg chg="addSp delSp modSp mod">
        <pc:chgData name="綾乃 播本" userId="2c20719708a137ea" providerId="LiveId" clId="{F20FD56F-356A-4B30-8914-B63B097232AC}" dt="2024-11-27T00:38:29.804" v="486" actId="1076"/>
        <pc:sldMkLst>
          <pc:docMk/>
          <pc:sldMk cId="1754571303" sldId="276"/>
        </pc:sldMkLst>
        <pc:grpChg chg="del">
          <ac:chgData name="綾乃 播本" userId="2c20719708a137ea" providerId="LiveId" clId="{F20FD56F-356A-4B30-8914-B63B097232AC}" dt="2024-11-26T07:45:49.193" v="154" actId="478"/>
          <ac:grpSpMkLst>
            <pc:docMk/>
            <pc:sldMk cId="1754571303" sldId="276"/>
            <ac:grpSpMk id="13" creationId="{CEB8B39E-CA08-679D-00B5-384A6E8066FE}"/>
          </ac:grpSpMkLst>
        </pc:grpChg>
        <pc:picChg chg="add mod">
          <ac:chgData name="綾乃 播本" userId="2c20719708a137ea" providerId="LiveId" clId="{F20FD56F-356A-4B30-8914-B63B097232AC}" dt="2024-11-27T00:38:29.804" v="486" actId="1076"/>
          <ac:picMkLst>
            <pc:docMk/>
            <pc:sldMk cId="1754571303" sldId="276"/>
            <ac:picMk id="8" creationId="{154778FA-3DA9-F6D5-9915-9FF124961C65}"/>
          </ac:picMkLst>
        </pc:picChg>
      </pc:sldChg>
      <pc:sldChg chg="addSp delSp modSp mod">
        <pc:chgData name="綾乃 播本" userId="2c20719708a137ea" providerId="LiveId" clId="{F20FD56F-356A-4B30-8914-B63B097232AC}" dt="2024-11-27T00:38:33.979" v="487" actId="1076"/>
        <pc:sldMkLst>
          <pc:docMk/>
          <pc:sldMk cId="2078763584" sldId="277"/>
        </pc:sldMkLst>
        <pc:grpChg chg="del">
          <ac:chgData name="綾乃 播本" userId="2c20719708a137ea" providerId="LiveId" clId="{F20FD56F-356A-4B30-8914-B63B097232AC}" dt="2024-11-26T07:45:52.870" v="158" actId="478"/>
          <ac:grpSpMkLst>
            <pc:docMk/>
            <pc:sldMk cId="2078763584" sldId="277"/>
            <ac:grpSpMk id="12" creationId="{3D2B81AD-6B4A-AC49-E9C9-0EC673DEA615}"/>
          </ac:grpSpMkLst>
        </pc:grpChg>
        <pc:picChg chg="add mod">
          <ac:chgData name="綾乃 播本" userId="2c20719708a137ea" providerId="LiveId" clId="{F20FD56F-356A-4B30-8914-B63B097232AC}" dt="2024-11-27T00:38:33.979" v="487" actId="1076"/>
          <ac:picMkLst>
            <pc:docMk/>
            <pc:sldMk cId="2078763584" sldId="277"/>
            <ac:picMk id="7" creationId="{0A16A400-9520-C83E-75A8-F8FE89C2ED8C}"/>
          </ac:picMkLst>
        </pc:picChg>
      </pc:sldChg>
      <pc:sldChg chg="addSp delSp modSp mod">
        <pc:chgData name="綾乃 播本" userId="2c20719708a137ea" providerId="LiveId" clId="{F20FD56F-356A-4B30-8914-B63B097232AC}" dt="2024-11-27T00:38:37.877" v="488" actId="1076"/>
        <pc:sldMkLst>
          <pc:docMk/>
          <pc:sldMk cId="1622935955" sldId="278"/>
        </pc:sldMkLst>
        <pc:grpChg chg="del">
          <ac:chgData name="綾乃 播本" userId="2c20719708a137ea" providerId="LiveId" clId="{F20FD56F-356A-4B30-8914-B63B097232AC}" dt="2024-11-26T07:45:56.041" v="160" actId="478"/>
          <ac:grpSpMkLst>
            <pc:docMk/>
            <pc:sldMk cId="1622935955" sldId="278"/>
            <ac:grpSpMk id="12" creationId="{DAB9792E-C7D7-27F0-D338-FC0C90525279}"/>
          </ac:grpSpMkLst>
        </pc:grpChg>
        <pc:picChg chg="add mod">
          <ac:chgData name="綾乃 播本" userId="2c20719708a137ea" providerId="LiveId" clId="{F20FD56F-356A-4B30-8914-B63B097232AC}" dt="2024-11-27T00:38:37.877" v="488" actId="1076"/>
          <ac:picMkLst>
            <pc:docMk/>
            <pc:sldMk cId="1622935955" sldId="278"/>
            <ac:picMk id="7" creationId="{1D05C919-EE46-F1E1-4DA5-B446E4F8F85C}"/>
          </ac:picMkLst>
        </pc:picChg>
      </pc:sldChg>
      <pc:sldChg chg="addSp delSp modSp mod">
        <pc:chgData name="綾乃 播本" userId="2c20719708a137ea" providerId="LiveId" clId="{F20FD56F-356A-4B30-8914-B63B097232AC}" dt="2024-11-27T00:38:45.224" v="489" actId="1076"/>
        <pc:sldMkLst>
          <pc:docMk/>
          <pc:sldMk cId="1832919831" sldId="279"/>
        </pc:sldMkLst>
        <pc:grpChg chg="del">
          <ac:chgData name="綾乃 播本" userId="2c20719708a137ea" providerId="LiveId" clId="{F20FD56F-356A-4B30-8914-B63B097232AC}" dt="2024-11-26T07:46:08.186" v="203" actId="478"/>
          <ac:grpSpMkLst>
            <pc:docMk/>
            <pc:sldMk cId="1832919831" sldId="279"/>
            <ac:grpSpMk id="12" creationId="{A5608404-FEC2-7593-9E87-CB8B5FA04A92}"/>
          </ac:grpSpMkLst>
        </pc:grpChg>
        <pc:picChg chg="add mod">
          <ac:chgData name="綾乃 播本" userId="2c20719708a137ea" providerId="LiveId" clId="{F20FD56F-356A-4B30-8914-B63B097232AC}" dt="2024-11-27T00:38:45.224" v="489" actId="1076"/>
          <ac:picMkLst>
            <pc:docMk/>
            <pc:sldMk cId="1832919831" sldId="279"/>
            <ac:picMk id="7" creationId="{8C181EB1-330C-54E3-C3F0-911245C22C4C}"/>
          </ac:picMkLst>
        </pc:picChg>
      </pc:sldChg>
      <pc:sldChg chg="addSp delSp modSp mod">
        <pc:chgData name="綾乃 播本" userId="2c20719708a137ea" providerId="LiveId" clId="{F20FD56F-356A-4B30-8914-B63B097232AC}" dt="2024-11-27T00:38:47.236" v="490" actId="1076"/>
        <pc:sldMkLst>
          <pc:docMk/>
          <pc:sldMk cId="3786755783" sldId="280"/>
        </pc:sldMkLst>
        <pc:grpChg chg="del">
          <ac:chgData name="綾乃 播本" userId="2c20719708a137ea" providerId="LiveId" clId="{F20FD56F-356A-4B30-8914-B63B097232AC}" dt="2024-11-26T07:46:19.385" v="230" actId="478"/>
          <ac:grpSpMkLst>
            <pc:docMk/>
            <pc:sldMk cId="3786755783" sldId="280"/>
            <ac:grpSpMk id="16" creationId="{7D524099-4FB0-1A79-DB9E-C26E03E08E11}"/>
          </ac:grpSpMkLst>
        </pc:grpChg>
        <pc:picChg chg="add mod">
          <ac:chgData name="綾乃 播本" userId="2c20719708a137ea" providerId="LiveId" clId="{F20FD56F-356A-4B30-8914-B63B097232AC}" dt="2024-11-27T00:38:47.236" v="490" actId="1076"/>
          <ac:picMkLst>
            <pc:docMk/>
            <pc:sldMk cId="3786755783" sldId="280"/>
            <ac:picMk id="3" creationId="{BFD1FD8F-0D5D-702C-E315-64CA2B3EB6D2}"/>
          </ac:picMkLst>
        </pc:picChg>
      </pc:sldChg>
      <pc:sldChg chg="addSp delSp modSp mod">
        <pc:chgData name="綾乃 播本" userId="2c20719708a137ea" providerId="LiveId" clId="{F20FD56F-356A-4B30-8914-B63B097232AC}" dt="2024-11-27T00:38:50.747" v="491" actId="1076"/>
        <pc:sldMkLst>
          <pc:docMk/>
          <pc:sldMk cId="3797889607" sldId="281"/>
        </pc:sldMkLst>
        <pc:grpChg chg="del">
          <ac:chgData name="綾乃 播本" userId="2c20719708a137ea" providerId="LiveId" clId="{F20FD56F-356A-4B30-8914-B63B097232AC}" dt="2024-11-26T07:46:26.902" v="249" actId="478"/>
          <ac:grpSpMkLst>
            <pc:docMk/>
            <pc:sldMk cId="3797889607" sldId="281"/>
            <ac:grpSpMk id="13" creationId="{3BD087E7-F8B1-3199-306D-F9AFAFA2D968}"/>
          </ac:grpSpMkLst>
        </pc:grpChg>
        <pc:picChg chg="add mod">
          <ac:chgData name="綾乃 播本" userId="2c20719708a137ea" providerId="LiveId" clId="{F20FD56F-356A-4B30-8914-B63B097232AC}" dt="2024-11-27T00:38:50.747" v="491" actId="1076"/>
          <ac:picMkLst>
            <pc:docMk/>
            <pc:sldMk cId="3797889607" sldId="281"/>
            <ac:picMk id="3" creationId="{9FAB8763-2759-57CE-EFB3-1B4BBF2F502C}"/>
          </ac:picMkLst>
        </pc:picChg>
      </pc:sldChg>
      <pc:sldChg chg="addSp delSp modSp mod">
        <pc:chgData name="綾乃 播本" userId="2c20719708a137ea" providerId="LiveId" clId="{F20FD56F-356A-4B30-8914-B63B097232AC}" dt="2024-11-27T00:38:55.169" v="492" actId="1076"/>
        <pc:sldMkLst>
          <pc:docMk/>
          <pc:sldMk cId="1891602005" sldId="282"/>
        </pc:sldMkLst>
        <pc:grpChg chg="del">
          <ac:chgData name="綾乃 播本" userId="2c20719708a137ea" providerId="LiveId" clId="{F20FD56F-356A-4B30-8914-B63B097232AC}" dt="2024-11-26T07:46:33.593" v="272" actId="478"/>
          <ac:grpSpMkLst>
            <pc:docMk/>
            <pc:sldMk cId="1891602005" sldId="282"/>
            <ac:grpSpMk id="13" creationId="{92329BD6-E4A6-74B4-8EFF-9A9D2BE00D6D}"/>
          </ac:grpSpMkLst>
        </pc:grpChg>
        <pc:picChg chg="add mod">
          <ac:chgData name="綾乃 播本" userId="2c20719708a137ea" providerId="LiveId" clId="{F20FD56F-356A-4B30-8914-B63B097232AC}" dt="2024-11-27T00:38:55.169" v="492" actId="1076"/>
          <ac:picMkLst>
            <pc:docMk/>
            <pc:sldMk cId="1891602005" sldId="282"/>
            <ac:picMk id="7" creationId="{87B0A2D7-C9AD-34EC-880F-D03A4CA282AB}"/>
          </ac:picMkLst>
        </pc:picChg>
      </pc:sldChg>
      <pc:sldChg chg="addSp delSp modSp mod">
        <pc:chgData name="綾乃 播本" userId="2c20719708a137ea" providerId="LiveId" clId="{F20FD56F-356A-4B30-8914-B63B097232AC}" dt="2024-11-27T00:37:14.552" v="464" actId="1076"/>
        <pc:sldMkLst>
          <pc:docMk/>
          <pc:sldMk cId="2555880736" sldId="283"/>
        </pc:sldMkLst>
        <pc:grpChg chg="del">
          <ac:chgData name="綾乃 播本" userId="2c20719708a137ea" providerId="LiveId" clId="{F20FD56F-356A-4B30-8914-B63B097232AC}" dt="2024-11-26T07:46:38.976" v="275" actId="478"/>
          <ac:grpSpMkLst>
            <pc:docMk/>
            <pc:sldMk cId="2555880736" sldId="283"/>
            <ac:grpSpMk id="9" creationId="{949A1AFC-93E4-8B8D-DE75-1C552D618E72}"/>
          </ac:grpSpMkLst>
        </pc:grpChg>
        <pc:picChg chg="add mod">
          <ac:chgData name="綾乃 播本" userId="2c20719708a137ea" providerId="LiveId" clId="{F20FD56F-356A-4B30-8914-B63B097232AC}" dt="2024-11-27T00:37:14.552" v="464" actId="1076"/>
          <ac:picMkLst>
            <pc:docMk/>
            <pc:sldMk cId="2555880736" sldId="283"/>
            <ac:picMk id="3" creationId="{62A0D17D-49A9-B234-D758-E77B253639D1}"/>
          </ac:picMkLst>
        </pc:picChg>
      </pc:sldChg>
      <pc:sldChg chg="addSp delSp modSp mod">
        <pc:chgData name="綾乃 播本" userId="2c20719708a137ea" providerId="LiveId" clId="{F20FD56F-356A-4B30-8914-B63B097232AC}" dt="2024-11-27T00:38:58.931" v="493" actId="1076"/>
        <pc:sldMkLst>
          <pc:docMk/>
          <pc:sldMk cId="2053843718" sldId="284"/>
        </pc:sldMkLst>
        <pc:grpChg chg="del">
          <ac:chgData name="綾乃 播本" userId="2c20719708a137ea" providerId="LiveId" clId="{F20FD56F-356A-4B30-8914-B63B097232AC}" dt="2024-11-26T07:46:42.009" v="277" actId="478"/>
          <ac:grpSpMkLst>
            <pc:docMk/>
            <pc:sldMk cId="2053843718" sldId="284"/>
            <ac:grpSpMk id="12" creationId="{4AA1D25E-1ECD-7660-9624-E35F6F91A108}"/>
          </ac:grpSpMkLst>
        </pc:grpChg>
        <pc:picChg chg="add mod">
          <ac:chgData name="綾乃 播本" userId="2c20719708a137ea" providerId="LiveId" clId="{F20FD56F-356A-4B30-8914-B63B097232AC}" dt="2024-11-27T00:38:58.931" v="493" actId="1076"/>
          <ac:picMkLst>
            <pc:docMk/>
            <pc:sldMk cId="2053843718" sldId="284"/>
            <ac:picMk id="3" creationId="{393AFEF5-F0C0-43A2-F2D8-A76E6B07FA86}"/>
          </ac:picMkLst>
        </pc:picChg>
      </pc:sldChg>
      <pc:sldChg chg="addSp delSp modSp mod">
        <pc:chgData name="綾乃 播本" userId="2c20719708a137ea" providerId="LiveId" clId="{F20FD56F-356A-4B30-8914-B63B097232AC}" dt="2024-11-27T00:39:02.557" v="494" actId="1076"/>
        <pc:sldMkLst>
          <pc:docMk/>
          <pc:sldMk cId="2997177264" sldId="285"/>
        </pc:sldMkLst>
        <pc:grpChg chg="del">
          <ac:chgData name="綾乃 播本" userId="2c20719708a137ea" providerId="LiveId" clId="{F20FD56F-356A-4B30-8914-B63B097232AC}" dt="2024-11-26T07:46:44.572" v="279" actId="478"/>
          <ac:grpSpMkLst>
            <pc:docMk/>
            <pc:sldMk cId="2997177264" sldId="285"/>
            <ac:grpSpMk id="12" creationId="{B643EEBF-A182-F9BC-F573-960003136180}"/>
          </ac:grpSpMkLst>
        </pc:grpChg>
        <pc:picChg chg="add mod">
          <ac:chgData name="綾乃 播本" userId="2c20719708a137ea" providerId="LiveId" clId="{F20FD56F-356A-4B30-8914-B63B097232AC}" dt="2024-11-27T00:39:02.557" v="494" actId="1076"/>
          <ac:picMkLst>
            <pc:docMk/>
            <pc:sldMk cId="2997177264" sldId="285"/>
            <ac:picMk id="3" creationId="{666739D7-89CC-7AFD-84B2-F7A8A9BE86F7}"/>
          </ac:picMkLst>
        </pc:picChg>
      </pc:sldChg>
      <pc:sldChg chg="addSp delSp modSp mod">
        <pc:chgData name="綾乃 播本" userId="2c20719708a137ea" providerId="LiveId" clId="{F20FD56F-356A-4B30-8914-B63B097232AC}" dt="2024-11-27T00:39:05.744" v="495" actId="1076"/>
        <pc:sldMkLst>
          <pc:docMk/>
          <pc:sldMk cId="1821462875" sldId="286"/>
        </pc:sldMkLst>
        <pc:grpChg chg="del">
          <ac:chgData name="綾乃 播本" userId="2c20719708a137ea" providerId="LiveId" clId="{F20FD56F-356A-4B30-8914-B63B097232AC}" dt="2024-11-26T07:46:52.592" v="304" actId="478"/>
          <ac:grpSpMkLst>
            <pc:docMk/>
            <pc:sldMk cId="1821462875" sldId="286"/>
            <ac:grpSpMk id="13" creationId="{586D9C59-0B62-0DBF-DB97-99E934ABAD6D}"/>
          </ac:grpSpMkLst>
        </pc:grpChg>
        <pc:picChg chg="add mod">
          <ac:chgData name="綾乃 播本" userId="2c20719708a137ea" providerId="LiveId" clId="{F20FD56F-356A-4B30-8914-B63B097232AC}" dt="2024-11-27T00:39:05.744" v="495" actId="1076"/>
          <ac:picMkLst>
            <pc:docMk/>
            <pc:sldMk cId="1821462875" sldId="286"/>
            <ac:picMk id="7" creationId="{1D3205E1-77D3-0BAB-738E-377E0D896841}"/>
          </ac:picMkLst>
        </pc:picChg>
      </pc:sldChg>
      <pc:sldChg chg="addSp delSp modSp mod">
        <pc:chgData name="綾乃 播本" userId="2c20719708a137ea" providerId="LiveId" clId="{F20FD56F-356A-4B30-8914-B63B097232AC}" dt="2024-11-27T00:39:10.992" v="496" actId="1076"/>
        <pc:sldMkLst>
          <pc:docMk/>
          <pc:sldMk cId="4183091282" sldId="287"/>
        </pc:sldMkLst>
        <pc:grpChg chg="del">
          <ac:chgData name="綾乃 播本" userId="2c20719708a137ea" providerId="LiveId" clId="{F20FD56F-356A-4B30-8914-B63B097232AC}" dt="2024-11-26T07:47:27.093" v="337" actId="478"/>
          <ac:grpSpMkLst>
            <pc:docMk/>
            <pc:sldMk cId="4183091282" sldId="287"/>
            <ac:grpSpMk id="16" creationId="{5FF6A67B-8E4E-2B62-EA4A-7FDC0E4A65F9}"/>
          </ac:grpSpMkLst>
        </pc:grpChg>
        <pc:picChg chg="add mod">
          <ac:chgData name="綾乃 播本" userId="2c20719708a137ea" providerId="LiveId" clId="{F20FD56F-356A-4B30-8914-B63B097232AC}" dt="2024-11-27T00:39:10.992" v="496" actId="1076"/>
          <ac:picMkLst>
            <pc:docMk/>
            <pc:sldMk cId="4183091282" sldId="287"/>
            <ac:picMk id="7" creationId="{5BCEAD2A-90BB-0FCF-1791-F0750C0C5D95}"/>
          </ac:picMkLst>
        </pc:picChg>
      </pc:sldChg>
      <pc:sldChg chg="addSp delSp modSp mod">
        <pc:chgData name="綾乃 播本" userId="2c20719708a137ea" providerId="LiveId" clId="{F20FD56F-356A-4B30-8914-B63B097232AC}" dt="2024-11-27T00:39:13.445" v="497" actId="1076"/>
        <pc:sldMkLst>
          <pc:docMk/>
          <pc:sldMk cId="3050193030" sldId="288"/>
        </pc:sldMkLst>
        <pc:grpChg chg="del">
          <ac:chgData name="綾乃 播本" userId="2c20719708a137ea" providerId="LiveId" clId="{F20FD56F-356A-4B30-8914-B63B097232AC}" dt="2024-11-26T07:47:35.010" v="362" actId="478"/>
          <ac:grpSpMkLst>
            <pc:docMk/>
            <pc:sldMk cId="3050193030" sldId="288"/>
            <ac:grpSpMk id="12" creationId="{9879BCB3-9864-5C00-6AC4-A68A3F8336FB}"/>
          </ac:grpSpMkLst>
        </pc:grpChg>
        <pc:picChg chg="add mod">
          <ac:chgData name="綾乃 播本" userId="2c20719708a137ea" providerId="LiveId" clId="{F20FD56F-356A-4B30-8914-B63B097232AC}" dt="2024-11-27T00:39:13.445" v="497" actId="1076"/>
          <ac:picMkLst>
            <pc:docMk/>
            <pc:sldMk cId="3050193030" sldId="288"/>
            <ac:picMk id="7" creationId="{3AE17247-5FA8-2660-E4DB-EF15986B4C75}"/>
          </ac:picMkLst>
        </pc:picChg>
      </pc:sldChg>
      <pc:sldChg chg="addSp delSp modSp mod">
        <pc:chgData name="綾乃 播本" userId="2c20719708a137ea" providerId="LiveId" clId="{F20FD56F-356A-4B30-8914-B63B097232AC}" dt="2024-11-27T00:39:18.221" v="498" actId="1076"/>
        <pc:sldMkLst>
          <pc:docMk/>
          <pc:sldMk cId="3557011888" sldId="289"/>
        </pc:sldMkLst>
        <pc:grpChg chg="del">
          <ac:chgData name="綾乃 播本" userId="2c20719708a137ea" providerId="LiveId" clId="{F20FD56F-356A-4B30-8914-B63B097232AC}" dt="2024-11-26T07:47:52.881" v="405" actId="478"/>
          <ac:grpSpMkLst>
            <pc:docMk/>
            <pc:sldMk cId="3557011888" sldId="289"/>
            <ac:grpSpMk id="9" creationId="{82987523-6485-7A3C-145E-8ABA8BEF59F4}"/>
          </ac:grpSpMkLst>
        </pc:grpChg>
        <pc:picChg chg="add mod">
          <ac:chgData name="綾乃 播本" userId="2c20719708a137ea" providerId="LiveId" clId="{F20FD56F-356A-4B30-8914-B63B097232AC}" dt="2024-11-27T00:39:18.221" v="498" actId="1076"/>
          <ac:picMkLst>
            <pc:docMk/>
            <pc:sldMk cId="3557011888" sldId="289"/>
            <ac:picMk id="3" creationId="{9DA6FAE0-D991-E62B-83DA-96D8828C86E0}"/>
          </ac:picMkLst>
        </pc:picChg>
      </pc:sldChg>
      <pc:sldChg chg="addSp delSp modSp mod">
        <pc:chgData name="綾乃 播本" userId="2c20719708a137ea" providerId="LiveId" clId="{F20FD56F-356A-4B30-8914-B63B097232AC}" dt="2024-11-27T00:39:29.520" v="501" actId="1035"/>
        <pc:sldMkLst>
          <pc:docMk/>
          <pc:sldMk cId="3887704908" sldId="290"/>
        </pc:sldMkLst>
        <pc:grpChg chg="del">
          <ac:chgData name="綾乃 播本" userId="2c20719708a137ea" providerId="LiveId" clId="{F20FD56F-356A-4B30-8914-B63B097232AC}" dt="2024-11-26T07:47:59.417" v="429" actId="478"/>
          <ac:grpSpMkLst>
            <pc:docMk/>
            <pc:sldMk cId="3887704908" sldId="290"/>
            <ac:grpSpMk id="9" creationId="{F72BC2E0-BE0E-594B-4A9B-5F50FB119370}"/>
          </ac:grpSpMkLst>
        </pc:grpChg>
        <pc:picChg chg="add mod">
          <ac:chgData name="綾乃 播本" userId="2c20719708a137ea" providerId="LiveId" clId="{F20FD56F-356A-4B30-8914-B63B097232AC}" dt="2024-11-27T00:39:29.520" v="501" actId="1035"/>
          <ac:picMkLst>
            <pc:docMk/>
            <pc:sldMk cId="3887704908" sldId="290"/>
            <ac:picMk id="3" creationId="{2A1A134E-7E11-D10D-477C-1E2989DB17FA}"/>
          </ac:picMkLst>
        </pc:picChg>
      </pc:sldChg>
      <pc:sldChg chg="addSp delSp modSp mod">
        <pc:chgData name="綾乃 播本" userId="2c20719708a137ea" providerId="LiveId" clId="{F20FD56F-356A-4B30-8914-B63B097232AC}" dt="2024-11-27T00:39:36.791" v="502" actId="1076"/>
        <pc:sldMkLst>
          <pc:docMk/>
          <pc:sldMk cId="676197921" sldId="291"/>
        </pc:sldMkLst>
        <pc:grpChg chg="del">
          <ac:chgData name="綾乃 播本" userId="2c20719708a137ea" providerId="LiveId" clId="{F20FD56F-356A-4B30-8914-B63B097232AC}" dt="2024-11-26T07:48:07.181" v="462" actId="478"/>
          <ac:grpSpMkLst>
            <pc:docMk/>
            <pc:sldMk cId="676197921" sldId="291"/>
            <ac:grpSpMk id="8" creationId="{33D66E47-8480-6434-D058-6C80705CF4EF}"/>
          </ac:grpSpMkLst>
        </pc:grpChg>
        <pc:picChg chg="add mod">
          <ac:chgData name="綾乃 播本" userId="2c20719708a137ea" providerId="LiveId" clId="{F20FD56F-356A-4B30-8914-B63B097232AC}" dt="2024-11-27T00:39:36.791" v="502" actId="1076"/>
          <ac:picMkLst>
            <pc:docMk/>
            <pc:sldMk cId="676197921" sldId="291"/>
            <ac:picMk id="4" creationId="{65BC141C-7BFE-DF1B-AE01-35D7E4654DDB}"/>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39651E-4D2B-45C5-A68C-189E1067D9B0}" type="datetimeFigureOut">
              <a:rPr kumimoji="1" lang="ja-JP" altLang="en-US" smtClean="0"/>
              <a:t>2024/11/27</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8151EB-8774-415A-867B-D7A4E9951A12}" type="slidenum">
              <a:rPr kumimoji="1" lang="ja-JP" altLang="en-US" smtClean="0"/>
              <a:t>‹#›</a:t>
            </a:fld>
            <a:endParaRPr kumimoji="1" lang="ja-JP" altLang="en-US"/>
          </a:p>
        </p:txBody>
      </p:sp>
    </p:spTree>
    <p:extLst>
      <p:ext uri="{BB962C8B-B14F-4D97-AF65-F5344CB8AC3E}">
        <p14:creationId xmlns:p14="http://schemas.microsoft.com/office/powerpoint/2010/main" val="426938536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D647775-C3C3-2FE6-36A0-E1548526FDB3}"/>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4B6B7C80-4CC0-17E0-EC6A-CAB755CB4A2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99E43411-487A-69A0-5AE0-55A0DE57FA4F}"/>
              </a:ext>
            </a:extLst>
          </p:cNvPr>
          <p:cNvSpPr>
            <a:spLocks noGrp="1"/>
          </p:cNvSpPr>
          <p:nvPr>
            <p:ph type="dt" sz="half" idx="10"/>
          </p:nvPr>
        </p:nvSpPr>
        <p:spPr/>
        <p:txBody>
          <a:bodyPr/>
          <a:lstStyle/>
          <a:p>
            <a:fld id="{C0728093-0E3F-4601-A6D7-1B7EAA2CCC21}" type="datetime1">
              <a:rPr kumimoji="1" lang="ja-JP" altLang="en-US" smtClean="0"/>
              <a:t>2024/11/27</a:t>
            </a:fld>
            <a:endParaRPr kumimoji="1" lang="ja-JP" altLang="en-US"/>
          </a:p>
        </p:txBody>
      </p:sp>
      <p:sp>
        <p:nvSpPr>
          <p:cNvPr id="5" name="フッター プレースホルダー 4">
            <a:extLst>
              <a:ext uri="{FF2B5EF4-FFF2-40B4-BE49-F238E27FC236}">
                <a16:creationId xmlns:a16="http://schemas.microsoft.com/office/drawing/2014/main" id="{C05797A9-A49C-0FFC-825E-E2CDEC5B8518}"/>
              </a:ext>
            </a:extLst>
          </p:cNvPr>
          <p:cNvSpPr>
            <a:spLocks noGrp="1"/>
          </p:cNvSpPr>
          <p:nvPr>
            <p:ph type="ftr" sz="quarter" idx="11"/>
          </p:nvPr>
        </p:nvSpPr>
        <p:spPr/>
        <p:txBody>
          <a:bodyPr/>
          <a:lstStyle/>
          <a:p>
            <a:r>
              <a:rPr kumimoji="1" lang="ja-JP" altLang="en-US"/>
              <a:t>学会大会名</a:t>
            </a:r>
          </a:p>
        </p:txBody>
      </p:sp>
      <p:sp>
        <p:nvSpPr>
          <p:cNvPr id="6" name="スライド番号プレースホルダー 5">
            <a:extLst>
              <a:ext uri="{FF2B5EF4-FFF2-40B4-BE49-F238E27FC236}">
                <a16:creationId xmlns:a16="http://schemas.microsoft.com/office/drawing/2014/main" id="{4C044B20-21EE-EC19-4FE6-6E94ED74EDFD}"/>
              </a:ext>
            </a:extLst>
          </p:cNvPr>
          <p:cNvSpPr>
            <a:spLocks noGrp="1"/>
          </p:cNvSpPr>
          <p:nvPr>
            <p:ph type="sldNum" sz="quarter" idx="12"/>
          </p:nvPr>
        </p:nvSpPr>
        <p:spPr/>
        <p:txBody>
          <a:bodyPr/>
          <a:lstStyle/>
          <a:p>
            <a:fld id="{A8543641-7508-40FF-9009-2CA4CB4E3BBF}" type="slidenum">
              <a:rPr kumimoji="1" lang="ja-JP" altLang="en-US" smtClean="0"/>
              <a:t>‹#›</a:t>
            </a:fld>
            <a:endParaRPr kumimoji="1" lang="ja-JP" altLang="en-US"/>
          </a:p>
        </p:txBody>
      </p:sp>
    </p:spTree>
    <p:extLst>
      <p:ext uri="{BB962C8B-B14F-4D97-AF65-F5344CB8AC3E}">
        <p14:creationId xmlns:p14="http://schemas.microsoft.com/office/powerpoint/2010/main" val="2558135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3204140-3CF6-B045-FC6D-159B794FF9BF}"/>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7C71415-D2CE-4CF4-3D86-5675F8CC9944}"/>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9B855AD-A24F-3203-4C1C-684C5E4B8C28}"/>
              </a:ext>
            </a:extLst>
          </p:cNvPr>
          <p:cNvSpPr>
            <a:spLocks noGrp="1"/>
          </p:cNvSpPr>
          <p:nvPr>
            <p:ph type="dt" sz="half" idx="10"/>
          </p:nvPr>
        </p:nvSpPr>
        <p:spPr/>
        <p:txBody>
          <a:bodyPr/>
          <a:lstStyle/>
          <a:p>
            <a:fld id="{758B88CC-5039-4629-A4C3-80E41EC60DC6}" type="datetime1">
              <a:rPr kumimoji="1" lang="ja-JP" altLang="en-US" smtClean="0"/>
              <a:t>2024/11/27</a:t>
            </a:fld>
            <a:endParaRPr kumimoji="1" lang="ja-JP" altLang="en-US"/>
          </a:p>
        </p:txBody>
      </p:sp>
      <p:sp>
        <p:nvSpPr>
          <p:cNvPr id="5" name="フッター プレースホルダー 4">
            <a:extLst>
              <a:ext uri="{FF2B5EF4-FFF2-40B4-BE49-F238E27FC236}">
                <a16:creationId xmlns:a16="http://schemas.microsoft.com/office/drawing/2014/main" id="{0E36C8DA-0602-DF2E-B81B-E8F115C2885E}"/>
              </a:ext>
            </a:extLst>
          </p:cNvPr>
          <p:cNvSpPr>
            <a:spLocks noGrp="1"/>
          </p:cNvSpPr>
          <p:nvPr>
            <p:ph type="ftr" sz="quarter" idx="11"/>
          </p:nvPr>
        </p:nvSpPr>
        <p:spPr/>
        <p:txBody>
          <a:bodyPr/>
          <a:lstStyle/>
          <a:p>
            <a:r>
              <a:rPr kumimoji="1" lang="ja-JP" altLang="en-US"/>
              <a:t>学会大会名</a:t>
            </a:r>
          </a:p>
        </p:txBody>
      </p:sp>
      <p:sp>
        <p:nvSpPr>
          <p:cNvPr id="6" name="スライド番号プレースホルダー 5">
            <a:extLst>
              <a:ext uri="{FF2B5EF4-FFF2-40B4-BE49-F238E27FC236}">
                <a16:creationId xmlns:a16="http://schemas.microsoft.com/office/drawing/2014/main" id="{156D1ADC-DBAC-AA44-B351-4AA779E2DF50}"/>
              </a:ext>
            </a:extLst>
          </p:cNvPr>
          <p:cNvSpPr>
            <a:spLocks noGrp="1"/>
          </p:cNvSpPr>
          <p:nvPr>
            <p:ph type="sldNum" sz="quarter" idx="12"/>
          </p:nvPr>
        </p:nvSpPr>
        <p:spPr/>
        <p:txBody>
          <a:bodyPr/>
          <a:lstStyle/>
          <a:p>
            <a:fld id="{A8543641-7508-40FF-9009-2CA4CB4E3BBF}" type="slidenum">
              <a:rPr kumimoji="1" lang="ja-JP" altLang="en-US" smtClean="0"/>
              <a:t>‹#›</a:t>
            </a:fld>
            <a:endParaRPr kumimoji="1" lang="ja-JP" altLang="en-US"/>
          </a:p>
        </p:txBody>
      </p:sp>
    </p:spTree>
    <p:extLst>
      <p:ext uri="{BB962C8B-B14F-4D97-AF65-F5344CB8AC3E}">
        <p14:creationId xmlns:p14="http://schemas.microsoft.com/office/powerpoint/2010/main" val="2634365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564BE60B-09ED-DC24-94DD-937819BBE327}"/>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39AC438-7790-546C-11F6-50BBA0CC5BB0}"/>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B031B6F-4442-A940-17F1-0516FB47F5D2}"/>
              </a:ext>
            </a:extLst>
          </p:cNvPr>
          <p:cNvSpPr>
            <a:spLocks noGrp="1"/>
          </p:cNvSpPr>
          <p:nvPr>
            <p:ph type="dt" sz="half" idx="10"/>
          </p:nvPr>
        </p:nvSpPr>
        <p:spPr/>
        <p:txBody>
          <a:bodyPr/>
          <a:lstStyle/>
          <a:p>
            <a:fld id="{2C850F3A-7D79-4D03-A9C4-0E1AAFBDDCB9}" type="datetime1">
              <a:rPr kumimoji="1" lang="ja-JP" altLang="en-US" smtClean="0"/>
              <a:t>2024/11/27</a:t>
            </a:fld>
            <a:endParaRPr kumimoji="1" lang="ja-JP" altLang="en-US"/>
          </a:p>
        </p:txBody>
      </p:sp>
      <p:sp>
        <p:nvSpPr>
          <p:cNvPr id="5" name="フッター プレースホルダー 4">
            <a:extLst>
              <a:ext uri="{FF2B5EF4-FFF2-40B4-BE49-F238E27FC236}">
                <a16:creationId xmlns:a16="http://schemas.microsoft.com/office/drawing/2014/main" id="{5CC967AF-61CC-046E-BEF1-CCB833B4965A}"/>
              </a:ext>
            </a:extLst>
          </p:cNvPr>
          <p:cNvSpPr>
            <a:spLocks noGrp="1"/>
          </p:cNvSpPr>
          <p:nvPr>
            <p:ph type="ftr" sz="quarter" idx="11"/>
          </p:nvPr>
        </p:nvSpPr>
        <p:spPr/>
        <p:txBody>
          <a:bodyPr/>
          <a:lstStyle/>
          <a:p>
            <a:r>
              <a:rPr kumimoji="1" lang="ja-JP" altLang="en-US"/>
              <a:t>学会大会名</a:t>
            </a:r>
          </a:p>
        </p:txBody>
      </p:sp>
      <p:sp>
        <p:nvSpPr>
          <p:cNvPr id="6" name="スライド番号プレースホルダー 5">
            <a:extLst>
              <a:ext uri="{FF2B5EF4-FFF2-40B4-BE49-F238E27FC236}">
                <a16:creationId xmlns:a16="http://schemas.microsoft.com/office/drawing/2014/main" id="{196180FB-EE1B-AC1F-2DE8-66100BB08359}"/>
              </a:ext>
            </a:extLst>
          </p:cNvPr>
          <p:cNvSpPr>
            <a:spLocks noGrp="1"/>
          </p:cNvSpPr>
          <p:nvPr>
            <p:ph type="sldNum" sz="quarter" idx="12"/>
          </p:nvPr>
        </p:nvSpPr>
        <p:spPr/>
        <p:txBody>
          <a:bodyPr/>
          <a:lstStyle/>
          <a:p>
            <a:fld id="{A8543641-7508-40FF-9009-2CA4CB4E3BBF}" type="slidenum">
              <a:rPr kumimoji="1" lang="ja-JP" altLang="en-US" smtClean="0"/>
              <a:t>‹#›</a:t>
            </a:fld>
            <a:endParaRPr kumimoji="1" lang="ja-JP" altLang="en-US"/>
          </a:p>
        </p:txBody>
      </p:sp>
    </p:spTree>
    <p:extLst>
      <p:ext uri="{BB962C8B-B14F-4D97-AF65-F5344CB8AC3E}">
        <p14:creationId xmlns:p14="http://schemas.microsoft.com/office/powerpoint/2010/main" val="344740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04E07E9-F45E-43F4-FB8E-780F2DD159B5}"/>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2A71D3E-A12D-AB51-7C11-8B9BC7190B19}"/>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5979A1A-F0D7-8A38-0E1A-690C52A75762}"/>
              </a:ext>
            </a:extLst>
          </p:cNvPr>
          <p:cNvSpPr>
            <a:spLocks noGrp="1"/>
          </p:cNvSpPr>
          <p:nvPr>
            <p:ph type="dt" sz="half" idx="10"/>
          </p:nvPr>
        </p:nvSpPr>
        <p:spPr/>
        <p:txBody>
          <a:bodyPr/>
          <a:lstStyle/>
          <a:p>
            <a:fld id="{08BC2051-3C7B-4BF3-BB8A-C60CB0D5971B}" type="datetime1">
              <a:rPr kumimoji="1" lang="ja-JP" altLang="en-US" smtClean="0"/>
              <a:t>2024/11/27</a:t>
            </a:fld>
            <a:endParaRPr kumimoji="1" lang="ja-JP" altLang="en-US"/>
          </a:p>
        </p:txBody>
      </p:sp>
      <p:sp>
        <p:nvSpPr>
          <p:cNvPr id="5" name="フッター プレースホルダー 4">
            <a:extLst>
              <a:ext uri="{FF2B5EF4-FFF2-40B4-BE49-F238E27FC236}">
                <a16:creationId xmlns:a16="http://schemas.microsoft.com/office/drawing/2014/main" id="{0C8CD7F4-5469-355D-8485-9A2C504EFECD}"/>
              </a:ext>
            </a:extLst>
          </p:cNvPr>
          <p:cNvSpPr>
            <a:spLocks noGrp="1"/>
          </p:cNvSpPr>
          <p:nvPr>
            <p:ph type="ftr" sz="quarter" idx="11"/>
          </p:nvPr>
        </p:nvSpPr>
        <p:spPr/>
        <p:txBody>
          <a:bodyPr/>
          <a:lstStyle/>
          <a:p>
            <a:r>
              <a:rPr kumimoji="1" lang="ja-JP" altLang="en-US"/>
              <a:t>学会大会名</a:t>
            </a:r>
          </a:p>
        </p:txBody>
      </p:sp>
      <p:sp>
        <p:nvSpPr>
          <p:cNvPr id="6" name="スライド番号プレースホルダー 5">
            <a:extLst>
              <a:ext uri="{FF2B5EF4-FFF2-40B4-BE49-F238E27FC236}">
                <a16:creationId xmlns:a16="http://schemas.microsoft.com/office/drawing/2014/main" id="{FFBA4415-5981-9A4A-2272-FBD5BF3413CB}"/>
              </a:ext>
            </a:extLst>
          </p:cNvPr>
          <p:cNvSpPr>
            <a:spLocks noGrp="1"/>
          </p:cNvSpPr>
          <p:nvPr>
            <p:ph type="sldNum" sz="quarter" idx="12"/>
          </p:nvPr>
        </p:nvSpPr>
        <p:spPr/>
        <p:txBody>
          <a:bodyPr/>
          <a:lstStyle/>
          <a:p>
            <a:fld id="{A8543641-7508-40FF-9009-2CA4CB4E3BBF}" type="slidenum">
              <a:rPr kumimoji="1" lang="ja-JP" altLang="en-US" smtClean="0"/>
              <a:t>‹#›</a:t>
            </a:fld>
            <a:endParaRPr kumimoji="1" lang="ja-JP" altLang="en-US"/>
          </a:p>
        </p:txBody>
      </p:sp>
    </p:spTree>
    <p:extLst>
      <p:ext uri="{BB962C8B-B14F-4D97-AF65-F5344CB8AC3E}">
        <p14:creationId xmlns:p14="http://schemas.microsoft.com/office/powerpoint/2010/main" val="456531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A6BC83F-437F-4CCF-B790-5D69958B968F}"/>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1FE7DEC-0CF7-EC00-9D7F-98CE96BD514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4FC53F27-4DC7-430E-262F-213E5C13E742}"/>
              </a:ext>
            </a:extLst>
          </p:cNvPr>
          <p:cNvSpPr>
            <a:spLocks noGrp="1"/>
          </p:cNvSpPr>
          <p:nvPr>
            <p:ph type="dt" sz="half" idx="10"/>
          </p:nvPr>
        </p:nvSpPr>
        <p:spPr/>
        <p:txBody>
          <a:bodyPr/>
          <a:lstStyle/>
          <a:p>
            <a:fld id="{0BE82CFD-A37B-4BA3-91D2-44E2C36BB738}" type="datetime1">
              <a:rPr kumimoji="1" lang="ja-JP" altLang="en-US" smtClean="0"/>
              <a:t>2024/11/27</a:t>
            </a:fld>
            <a:endParaRPr kumimoji="1" lang="ja-JP" altLang="en-US"/>
          </a:p>
        </p:txBody>
      </p:sp>
      <p:sp>
        <p:nvSpPr>
          <p:cNvPr id="5" name="フッター プレースホルダー 4">
            <a:extLst>
              <a:ext uri="{FF2B5EF4-FFF2-40B4-BE49-F238E27FC236}">
                <a16:creationId xmlns:a16="http://schemas.microsoft.com/office/drawing/2014/main" id="{780C96BD-A0A4-10BD-AE27-A358C0E18138}"/>
              </a:ext>
            </a:extLst>
          </p:cNvPr>
          <p:cNvSpPr>
            <a:spLocks noGrp="1"/>
          </p:cNvSpPr>
          <p:nvPr>
            <p:ph type="ftr" sz="quarter" idx="11"/>
          </p:nvPr>
        </p:nvSpPr>
        <p:spPr/>
        <p:txBody>
          <a:bodyPr/>
          <a:lstStyle/>
          <a:p>
            <a:r>
              <a:rPr kumimoji="1" lang="ja-JP" altLang="en-US"/>
              <a:t>学会大会名</a:t>
            </a:r>
          </a:p>
        </p:txBody>
      </p:sp>
      <p:sp>
        <p:nvSpPr>
          <p:cNvPr id="6" name="スライド番号プレースホルダー 5">
            <a:extLst>
              <a:ext uri="{FF2B5EF4-FFF2-40B4-BE49-F238E27FC236}">
                <a16:creationId xmlns:a16="http://schemas.microsoft.com/office/drawing/2014/main" id="{0C7C300E-2F93-B034-0E5C-EA9DE4DEAA8C}"/>
              </a:ext>
            </a:extLst>
          </p:cNvPr>
          <p:cNvSpPr>
            <a:spLocks noGrp="1"/>
          </p:cNvSpPr>
          <p:nvPr>
            <p:ph type="sldNum" sz="quarter" idx="12"/>
          </p:nvPr>
        </p:nvSpPr>
        <p:spPr/>
        <p:txBody>
          <a:bodyPr/>
          <a:lstStyle/>
          <a:p>
            <a:fld id="{A8543641-7508-40FF-9009-2CA4CB4E3BBF}" type="slidenum">
              <a:rPr kumimoji="1" lang="ja-JP" altLang="en-US" smtClean="0"/>
              <a:t>‹#›</a:t>
            </a:fld>
            <a:endParaRPr kumimoji="1" lang="ja-JP" altLang="en-US"/>
          </a:p>
        </p:txBody>
      </p:sp>
    </p:spTree>
    <p:extLst>
      <p:ext uri="{BB962C8B-B14F-4D97-AF65-F5344CB8AC3E}">
        <p14:creationId xmlns:p14="http://schemas.microsoft.com/office/powerpoint/2010/main" val="67869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C990D12-C7B4-0E24-B4B9-F9422AE605BF}"/>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12A9B5D-D646-A8F6-49B0-6C5A991EDBF6}"/>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1A52FA92-5EA0-727C-3EF2-A25C76AD01EA}"/>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9E5CFB7C-13EB-1AED-4D3D-35A393D51056}"/>
              </a:ext>
            </a:extLst>
          </p:cNvPr>
          <p:cNvSpPr>
            <a:spLocks noGrp="1"/>
          </p:cNvSpPr>
          <p:nvPr>
            <p:ph type="dt" sz="half" idx="10"/>
          </p:nvPr>
        </p:nvSpPr>
        <p:spPr/>
        <p:txBody>
          <a:bodyPr/>
          <a:lstStyle/>
          <a:p>
            <a:fld id="{B1913F0B-286D-4B3D-83B0-33236C52A7D2}" type="datetime1">
              <a:rPr kumimoji="1" lang="ja-JP" altLang="en-US" smtClean="0"/>
              <a:t>2024/11/27</a:t>
            </a:fld>
            <a:endParaRPr kumimoji="1" lang="ja-JP" altLang="en-US"/>
          </a:p>
        </p:txBody>
      </p:sp>
      <p:sp>
        <p:nvSpPr>
          <p:cNvPr id="6" name="フッター プレースホルダー 5">
            <a:extLst>
              <a:ext uri="{FF2B5EF4-FFF2-40B4-BE49-F238E27FC236}">
                <a16:creationId xmlns:a16="http://schemas.microsoft.com/office/drawing/2014/main" id="{217D7AEF-CE57-505D-9AFC-80891F3E55E6}"/>
              </a:ext>
            </a:extLst>
          </p:cNvPr>
          <p:cNvSpPr>
            <a:spLocks noGrp="1"/>
          </p:cNvSpPr>
          <p:nvPr>
            <p:ph type="ftr" sz="quarter" idx="11"/>
          </p:nvPr>
        </p:nvSpPr>
        <p:spPr/>
        <p:txBody>
          <a:bodyPr/>
          <a:lstStyle/>
          <a:p>
            <a:r>
              <a:rPr kumimoji="1" lang="ja-JP" altLang="en-US"/>
              <a:t>学会大会名</a:t>
            </a:r>
          </a:p>
        </p:txBody>
      </p:sp>
      <p:sp>
        <p:nvSpPr>
          <p:cNvPr id="7" name="スライド番号プレースホルダー 6">
            <a:extLst>
              <a:ext uri="{FF2B5EF4-FFF2-40B4-BE49-F238E27FC236}">
                <a16:creationId xmlns:a16="http://schemas.microsoft.com/office/drawing/2014/main" id="{641318C1-CFEB-118C-D7BF-D80ACC4742A6}"/>
              </a:ext>
            </a:extLst>
          </p:cNvPr>
          <p:cNvSpPr>
            <a:spLocks noGrp="1"/>
          </p:cNvSpPr>
          <p:nvPr>
            <p:ph type="sldNum" sz="quarter" idx="12"/>
          </p:nvPr>
        </p:nvSpPr>
        <p:spPr/>
        <p:txBody>
          <a:bodyPr/>
          <a:lstStyle/>
          <a:p>
            <a:fld id="{A8543641-7508-40FF-9009-2CA4CB4E3BBF}" type="slidenum">
              <a:rPr kumimoji="1" lang="ja-JP" altLang="en-US" smtClean="0"/>
              <a:t>‹#›</a:t>
            </a:fld>
            <a:endParaRPr kumimoji="1" lang="ja-JP" altLang="en-US"/>
          </a:p>
        </p:txBody>
      </p:sp>
    </p:spTree>
    <p:extLst>
      <p:ext uri="{BB962C8B-B14F-4D97-AF65-F5344CB8AC3E}">
        <p14:creationId xmlns:p14="http://schemas.microsoft.com/office/powerpoint/2010/main" val="2950707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0454EC1-CAFF-9AA9-66CF-A1DADC86C469}"/>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3E34216-FBA8-9E61-F0E5-303855C0AC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9406E3C9-61D2-7C5F-07C6-AFD6F13F0F78}"/>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DB1DA77C-E0A1-4A13-9E98-E818F4D067A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A54F7267-3C43-D544-21AF-5F7115568471}"/>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18BAB29D-8808-417C-3E74-5A15ED7D184B}"/>
              </a:ext>
            </a:extLst>
          </p:cNvPr>
          <p:cNvSpPr>
            <a:spLocks noGrp="1"/>
          </p:cNvSpPr>
          <p:nvPr>
            <p:ph type="dt" sz="half" idx="10"/>
          </p:nvPr>
        </p:nvSpPr>
        <p:spPr/>
        <p:txBody>
          <a:bodyPr/>
          <a:lstStyle/>
          <a:p>
            <a:fld id="{33F6F3EC-E8B0-486E-87A8-FD1F36148D0F}" type="datetime1">
              <a:rPr kumimoji="1" lang="ja-JP" altLang="en-US" smtClean="0"/>
              <a:t>2024/11/27</a:t>
            </a:fld>
            <a:endParaRPr kumimoji="1" lang="ja-JP" altLang="en-US"/>
          </a:p>
        </p:txBody>
      </p:sp>
      <p:sp>
        <p:nvSpPr>
          <p:cNvPr id="8" name="フッター プレースホルダー 7">
            <a:extLst>
              <a:ext uri="{FF2B5EF4-FFF2-40B4-BE49-F238E27FC236}">
                <a16:creationId xmlns:a16="http://schemas.microsoft.com/office/drawing/2014/main" id="{A4CD90E8-BA44-8D1D-4AB6-0B96FF1148AA}"/>
              </a:ext>
            </a:extLst>
          </p:cNvPr>
          <p:cNvSpPr>
            <a:spLocks noGrp="1"/>
          </p:cNvSpPr>
          <p:nvPr>
            <p:ph type="ftr" sz="quarter" idx="11"/>
          </p:nvPr>
        </p:nvSpPr>
        <p:spPr/>
        <p:txBody>
          <a:bodyPr/>
          <a:lstStyle/>
          <a:p>
            <a:r>
              <a:rPr kumimoji="1" lang="ja-JP" altLang="en-US"/>
              <a:t>学会大会名</a:t>
            </a:r>
          </a:p>
        </p:txBody>
      </p:sp>
      <p:sp>
        <p:nvSpPr>
          <p:cNvPr id="9" name="スライド番号プレースホルダー 8">
            <a:extLst>
              <a:ext uri="{FF2B5EF4-FFF2-40B4-BE49-F238E27FC236}">
                <a16:creationId xmlns:a16="http://schemas.microsoft.com/office/drawing/2014/main" id="{E8CF2A15-8355-F026-9FDB-B48641D63466}"/>
              </a:ext>
            </a:extLst>
          </p:cNvPr>
          <p:cNvSpPr>
            <a:spLocks noGrp="1"/>
          </p:cNvSpPr>
          <p:nvPr>
            <p:ph type="sldNum" sz="quarter" idx="12"/>
          </p:nvPr>
        </p:nvSpPr>
        <p:spPr/>
        <p:txBody>
          <a:bodyPr/>
          <a:lstStyle/>
          <a:p>
            <a:fld id="{A8543641-7508-40FF-9009-2CA4CB4E3BBF}" type="slidenum">
              <a:rPr kumimoji="1" lang="ja-JP" altLang="en-US" smtClean="0"/>
              <a:t>‹#›</a:t>
            </a:fld>
            <a:endParaRPr kumimoji="1" lang="ja-JP" altLang="en-US"/>
          </a:p>
        </p:txBody>
      </p:sp>
    </p:spTree>
    <p:extLst>
      <p:ext uri="{BB962C8B-B14F-4D97-AF65-F5344CB8AC3E}">
        <p14:creationId xmlns:p14="http://schemas.microsoft.com/office/powerpoint/2010/main" val="610249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3ED3961-78DB-7840-CFC8-88A5A44093E9}"/>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8A53D4B8-58C9-5C5B-E6ED-8A96495757D1}"/>
              </a:ext>
            </a:extLst>
          </p:cNvPr>
          <p:cNvSpPr>
            <a:spLocks noGrp="1"/>
          </p:cNvSpPr>
          <p:nvPr>
            <p:ph type="dt" sz="half" idx="10"/>
          </p:nvPr>
        </p:nvSpPr>
        <p:spPr/>
        <p:txBody>
          <a:bodyPr/>
          <a:lstStyle/>
          <a:p>
            <a:fld id="{0A97B9A6-8831-4784-93C6-0DCBEAEF8330}" type="datetime1">
              <a:rPr kumimoji="1" lang="ja-JP" altLang="en-US" smtClean="0"/>
              <a:t>2024/11/27</a:t>
            </a:fld>
            <a:endParaRPr kumimoji="1" lang="ja-JP" altLang="en-US"/>
          </a:p>
        </p:txBody>
      </p:sp>
      <p:sp>
        <p:nvSpPr>
          <p:cNvPr id="4" name="フッター プレースホルダー 3">
            <a:extLst>
              <a:ext uri="{FF2B5EF4-FFF2-40B4-BE49-F238E27FC236}">
                <a16:creationId xmlns:a16="http://schemas.microsoft.com/office/drawing/2014/main" id="{636A31BD-175A-3C64-4729-2CD8FB9C8990}"/>
              </a:ext>
            </a:extLst>
          </p:cNvPr>
          <p:cNvSpPr>
            <a:spLocks noGrp="1"/>
          </p:cNvSpPr>
          <p:nvPr>
            <p:ph type="ftr" sz="quarter" idx="11"/>
          </p:nvPr>
        </p:nvSpPr>
        <p:spPr/>
        <p:txBody>
          <a:bodyPr/>
          <a:lstStyle/>
          <a:p>
            <a:r>
              <a:rPr kumimoji="1" lang="ja-JP" altLang="en-US"/>
              <a:t>学会大会名</a:t>
            </a:r>
          </a:p>
        </p:txBody>
      </p:sp>
      <p:sp>
        <p:nvSpPr>
          <p:cNvPr id="5" name="スライド番号プレースホルダー 4">
            <a:extLst>
              <a:ext uri="{FF2B5EF4-FFF2-40B4-BE49-F238E27FC236}">
                <a16:creationId xmlns:a16="http://schemas.microsoft.com/office/drawing/2014/main" id="{0E156A87-ECB2-A563-6EDA-5F023CEB730C}"/>
              </a:ext>
            </a:extLst>
          </p:cNvPr>
          <p:cNvSpPr>
            <a:spLocks noGrp="1"/>
          </p:cNvSpPr>
          <p:nvPr>
            <p:ph type="sldNum" sz="quarter" idx="12"/>
          </p:nvPr>
        </p:nvSpPr>
        <p:spPr/>
        <p:txBody>
          <a:bodyPr/>
          <a:lstStyle/>
          <a:p>
            <a:fld id="{A8543641-7508-40FF-9009-2CA4CB4E3BBF}" type="slidenum">
              <a:rPr kumimoji="1" lang="ja-JP" altLang="en-US" smtClean="0"/>
              <a:t>‹#›</a:t>
            </a:fld>
            <a:endParaRPr kumimoji="1" lang="ja-JP" altLang="en-US"/>
          </a:p>
        </p:txBody>
      </p:sp>
    </p:spTree>
    <p:extLst>
      <p:ext uri="{BB962C8B-B14F-4D97-AF65-F5344CB8AC3E}">
        <p14:creationId xmlns:p14="http://schemas.microsoft.com/office/powerpoint/2010/main" val="4279948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73AC2BD2-E886-E0AE-1C27-162F7608F2BA}"/>
              </a:ext>
            </a:extLst>
          </p:cNvPr>
          <p:cNvSpPr>
            <a:spLocks noGrp="1"/>
          </p:cNvSpPr>
          <p:nvPr>
            <p:ph type="dt" sz="half" idx="10"/>
          </p:nvPr>
        </p:nvSpPr>
        <p:spPr/>
        <p:txBody>
          <a:bodyPr/>
          <a:lstStyle/>
          <a:p>
            <a:fld id="{17D94AC8-7D3F-4A86-A56F-7A1034C035E5}" type="datetime1">
              <a:rPr kumimoji="1" lang="ja-JP" altLang="en-US" smtClean="0"/>
              <a:t>2024/11/27</a:t>
            </a:fld>
            <a:endParaRPr kumimoji="1" lang="ja-JP" altLang="en-US"/>
          </a:p>
        </p:txBody>
      </p:sp>
      <p:sp>
        <p:nvSpPr>
          <p:cNvPr id="3" name="フッター プレースホルダー 2">
            <a:extLst>
              <a:ext uri="{FF2B5EF4-FFF2-40B4-BE49-F238E27FC236}">
                <a16:creationId xmlns:a16="http://schemas.microsoft.com/office/drawing/2014/main" id="{36EF3D35-13BA-2FC7-2DEF-D73D49F853CC}"/>
              </a:ext>
            </a:extLst>
          </p:cNvPr>
          <p:cNvSpPr>
            <a:spLocks noGrp="1"/>
          </p:cNvSpPr>
          <p:nvPr>
            <p:ph type="ftr" sz="quarter" idx="11"/>
          </p:nvPr>
        </p:nvSpPr>
        <p:spPr/>
        <p:txBody>
          <a:bodyPr/>
          <a:lstStyle/>
          <a:p>
            <a:r>
              <a:rPr kumimoji="1" lang="ja-JP" altLang="en-US"/>
              <a:t>学会大会名</a:t>
            </a:r>
          </a:p>
        </p:txBody>
      </p:sp>
      <p:sp>
        <p:nvSpPr>
          <p:cNvPr id="4" name="スライド番号プレースホルダー 3">
            <a:extLst>
              <a:ext uri="{FF2B5EF4-FFF2-40B4-BE49-F238E27FC236}">
                <a16:creationId xmlns:a16="http://schemas.microsoft.com/office/drawing/2014/main" id="{6EC4B4D4-DB9C-247F-0D38-C3D51006B2ED}"/>
              </a:ext>
            </a:extLst>
          </p:cNvPr>
          <p:cNvSpPr>
            <a:spLocks noGrp="1"/>
          </p:cNvSpPr>
          <p:nvPr>
            <p:ph type="sldNum" sz="quarter" idx="12"/>
          </p:nvPr>
        </p:nvSpPr>
        <p:spPr/>
        <p:txBody>
          <a:bodyPr/>
          <a:lstStyle/>
          <a:p>
            <a:fld id="{A8543641-7508-40FF-9009-2CA4CB4E3BBF}" type="slidenum">
              <a:rPr kumimoji="1" lang="ja-JP" altLang="en-US" smtClean="0"/>
              <a:t>‹#›</a:t>
            </a:fld>
            <a:endParaRPr kumimoji="1" lang="ja-JP" altLang="en-US"/>
          </a:p>
        </p:txBody>
      </p:sp>
    </p:spTree>
    <p:extLst>
      <p:ext uri="{BB962C8B-B14F-4D97-AF65-F5344CB8AC3E}">
        <p14:creationId xmlns:p14="http://schemas.microsoft.com/office/powerpoint/2010/main" val="956378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F830B42-25F2-BE99-C598-823E3F6C782B}"/>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8B76E3D-95E8-786D-D323-6FADC790E6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98218CAE-2EFF-4789-FDC3-C1E0865993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334B172E-BEEE-F996-FEEC-52E67489293A}"/>
              </a:ext>
            </a:extLst>
          </p:cNvPr>
          <p:cNvSpPr>
            <a:spLocks noGrp="1"/>
          </p:cNvSpPr>
          <p:nvPr>
            <p:ph type="dt" sz="half" idx="10"/>
          </p:nvPr>
        </p:nvSpPr>
        <p:spPr/>
        <p:txBody>
          <a:bodyPr/>
          <a:lstStyle/>
          <a:p>
            <a:fld id="{1E2D30F3-214E-49C5-9B23-507FE2317635}" type="datetime1">
              <a:rPr kumimoji="1" lang="ja-JP" altLang="en-US" smtClean="0"/>
              <a:t>2024/11/27</a:t>
            </a:fld>
            <a:endParaRPr kumimoji="1" lang="ja-JP" altLang="en-US"/>
          </a:p>
        </p:txBody>
      </p:sp>
      <p:sp>
        <p:nvSpPr>
          <p:cNvPr id="6" name="フッター プレースホルダー 5">
            <a:extLst>
              <a:ext uri="{FF2B5EF4-FFF2-40B4-BE49-F238E27FC236}">
                <a16:creationId xmlns:a16="http://schemas.microsoft.com/office/drawing/2014/main" id="{15F700AB-0F08-AB71-2BD5-1A6C572A23BA}"/>
              </a:ext>
            </a:extLst>
          </p:cNvPr>
          <p:cNvSpPr>
            <a:spLocks noGrp="1"/>
          </p:cNvSpPr>
          <p:nvPr>
            <p:ph type="ftr" sz="quarter" idx="11"/>
          </p:nvPr>
        </p:nvSpPr>
        <p:spPr/>
        <p:txBody>
          <a:bodyPr/>
          <a:lstStyle/>
          <a:p>
            <a:r>
              <a:rPr kumimoji="1" lang="ja-JP" altLang="en-US"/>
              <a:t>学会大会名</a:t>
            </a:r>
          </a:p>
        </p:txBody>
      </p:sp>
      <p:sp>
        <p:nvSpPr>
          <p:cNvPr id="7" name="スライド番号プレースホルダー 6">
            <a:extLst>
              <a:ext uri="{FF2B5EF4-FFF2-40B4-BE49-F238E27FC236}">
                <a16:creationId xmlns:a16="http://schemas.microsoft.com/office/drawing/2014/main" id="{6867ABC2-255B-96C0-BDD4-7690A399AC52}"/>
              </a:ext>
            </a:extLst>
          </p:cNvPr>
          <p:cNvSpPr>
            <a:spLocks noGrp="1"/>
          </p:cNvSpPr>
          <p:nvPr>
            <p:ph type="sldNum" sz="quarter" idx="12"/>
          </p:nvPr>
        </p:nvSpPr>
        <p:spPr/>
        <p:txBody>
          <a:bodyPr/>
          <a:lstStyle/>
          <a:p>
            <a:fld id="{A8543641-7508-40FF-9009-2CA4CB4E3BBF}" type="slidenum">
              <a:rPr kumimoji="1" lang="ja-JP" altLang="en-US" smtClean="0"/>
              <a:t>‹#›</a:t>
            </a:fld>
            <a:endParaRPr kumimoji="1" lang="ja-JP" altLang="en-US"/>
          </a:p>
        </p:txBody>
      </p:sp>
    </p:spTree>
    <p:extLst>
      <p:ext uri="{BB962C8B-B14F-4D97-AF65-F5344CB8AC3E}">
        <p14:creationId xmlns:p14="http://schemas.microsoft.com/office/powerpoint/2010/main" val="2917205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43092C0-B8C1-D0AF-54DE-CD3EC6433B1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D686031B-8013-DC7B-BB42-567558ED564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88374CE2-DCDD-43AB-B279-ACA23D3972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D35177B-23A2-2422-3DE1-2F8AA0F845EF}"/>
              </a:ext>
            </a:extLst>
          </p:cNvPr>
          <p:cNvSpPr>
            <a:spLocks noGrp="1"/>
          </p:cNvSpPr>
          <p:nvPr>
            <p:ph type="dt" sz="half" idx="10"/>
          </p:nvPr>
        </p:nvSpPr>
        <p:spPr/>
        <p:txBody>
          <a:bodyPr/>
          <a:lstStyle/>
          <a:p>
            <a:fld id="{D3776B6F-BBE1-47EA-9831-AF32FBADFC9B}" type="datetime1">
              <a:rPr kumimoji="1" lang="ja-JP" altLang="en-US" smtClean="0"/>
              <a:t>2024/11/27</a:t>
            </a:fld>
            <a:endParaRPr kumimoji="1" lang="ja-JP" altLang="en-US"/>
          </a:p>
        </p:txBody>
      </p:sp>
      <p:sp>
        <p:nvSpPr>
          <p:cNvPr id="6" name="フッター プレースホルダー 5">
            <a:extLst>
              <a:ext uri="{FF2B5EF4-FFF2-40B4-BE49-F238E27FC236}">
                <a16:creationId xmlns:a16="http://schemas.microsoft.com/office/drawing/2014/main" id="{872E3A98-DCD5-5CEC-0E09-188EB4871450}"/>
              </a:ext>
            </a:extLst>
          </p:cNvPr>
          <p:cNvSpPr>
            <a:spLocks noGrp="1"/>
          </p:cNvSpPr>
          <p:nvPr>
            <p:ph type="ftr" sz="quarter" idx="11"/>
          </p:nvPr>
        </p:nvSpPr>
        <p:spPr/>
        <p:txBody>
          <a:bodyPr/>
          <a:lstStyle/>
          <a:p>
            <a:r>
              <a:rPr kumimoji="1" lang="ja-JP" altLang="en-US"/>
              <a:t>学会大会名</a:t>
            </a:r>
          </a:p>
        </p:txBody>
      </p:sp>
      <p:sp>
        <p:nvSpPr>
          <p:cNvPr id="7" name="スライド番号プレースホルダー 6">
            <a:extLst>
              <a:ext uri="{FF2B5EF4-FFF2-40B4-BE49-F238E27FC236}">
                <a16:creationId xmlns:a16="http://schemas.microsoft.com/office/drawing/2014/main" id="{CE91B3B1-4598-F79A-84F2-CF31DBAE32AD}"/>
              </a:ext>
            </a:extLst>
          </p:cNvPr>
          <p:cNvSpPr>
            <a:spLocks noGrp="1"/>
          </p:cNvSpPr>
          <p:nvPr>
            <p:ph type="sldNum" sz="quarter" idx="12"/>
          </p:nvPr>
        </p:nvSpPr>
        <p:spPr/>
        <p:txBody>
          <a:bodyPr/>
          <a:lstStyle/>
          <a:p>
            <a:fld id="{A8543641-7508-40FF-9009-2CA4CB4E3BBF}" type="slidenum">
              <a:rPr kumimoji="1" lang="ja-JP" altLang="en-US" smtClean="0"/>
              <a:t>‹#›</a:t>
            </a:fld>
            <a:endParaRPr kumimoji="1" lang="ja-JP" altLang="en-US"/>
          </a:p>
        </p:txBody>
      </p:sp>
    </p:spTree>
    <p:extLst>
      <p:ext uri="{BB962C8B-B14F-4D97-AF65-F5344CB8AC3E}">
        <p14:creationId xmlns:p14="http://schemas.microsoft.com/office/powerpoint/2010/main" val="3380167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26B6BE0F-D5AC-55EF-1643-2905814D726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C9BADFB-2E54-366F-2739-F570D4C712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ADCEB92-43FF-382C-FBF9-F881539DBFA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E121FB-85A5-4E59-A021-2A838EF9B28D}" type="datetime1">
              <a:rPr kumimoji="1" lang="ja-JP" altLang="en-US" smtClean="0"/>
              <a:t>2024/11/27</a:t>
            </a:fld>
            <a:endParaRPr kumimoji="1" lang="ja-JP" altLang="en-US"/>
          </a:p>
        </p:txBody>
      </p:sp>
      <p:sp>
        <p:nvSpPr>
          <p:cNvPr id="5" name="フッター プレースホルダー 4">
            <a:extLst>
              <a:ext uri="{FF2B5EF4-FFF2-40B4-BE49-F238E27FC236}">
                <a16:creationId xmlns:a16="http://schemas.microsoft.com/office/drawing/2014/main" id="{997A045D-FDD5-3509-9E7D-124B72AE4C0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ja-JP" altLang="en-US"/>
              <a:t>学会大会名</a:t>
            </a:r>
          </a:p>
        </p:txBody>
      </p:sp>
      <p:sp>
        <p:nvSpPr>
          <p:cNvPr id="6" name="スライド番号プレースホルダー 5">
            <a:extLst>
              <a:ext uri="{FF2B5EF4-FFF2-40B4-BE49-F238E27FC236}">
                <a16:creationId xmlns:a16="http://schemas.microsoft.com/office/drawing/2014/main" id="{BF7F2103-ABDD-B49C-0E0E-6757DDA18A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543641-7508-40FF-9009-2CA4CB4E3BBF}" type="slidenum">
              <a:rPr kumimoji="1" lang="ja-JP" altLang="en-US" smtClean="0"/>
              <a:t>‹#›</a:t>
            </a:fld>
            <a:endParaRPr kumimoji="1" lang="ja-JP" altLang="en-US"/>
          </a:p>
        </p:txBody>
      </p:sp>
    </p:spTree>
    <p:extLst>
      <p:ext uri="{BB962C8B-B14F-4D97-AF65-F5344CB8AC3E}">
        <p14:creationId xmlns:p14="http://schemas.microsoft.com/office/powerpoint/2010/main" val="16966252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図 23">
            <a:extLst>
              <a:ext uri="{FF2B5EF4-FFF2-40B4-BE49-F238E27FC236}">
                <a16:creationId xmlns:a16="http://schemas.microsoft.com/office/drawing/2014/main" id="{CBBE1092-ADC2-B805-39B7-82EBD356DB4D}"/>
              </a:ext>
            </a:extLst>
          </p:cNvPr>
          <p:cNvPicPr>
            <a:picLocks noChangeAspect="1"/>
          </p:cNvPicPr>
          <p:nvPr/>
        </p:nvPicPr>
        <p:blipFill>
          <a:blip r:embed="rId2">
            <a:alphaModFix amt="88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9" name="タイトル 1">
            <a:extLst>
              <a:ext uri="{FF2B5EF4-FFF2-40B4-BE49-F238E27FC236}">
                <a16:creationId xmlns:a16="http://schemas.microsoft.com/office/drawing/2014/main" id="{347A6B43-595B-2A8A-256B-9164B556CACD}"/>
              </a:ext>
            </a:extLst>
          </p:cNvPr>
          <p:cNvSpPr txBox="1">
            <a:spLocks/>
          </p:cNvSpPr>
          <p:nvPr/>
        </p:nvSpPr>
        <p:spPr>
          <a:xfrm>
            <a:off x="3580354" y="2204348"/>
            <a:ext cx="4506375"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4000" dirty="0">
                <a:latin typeface="BIZ UDP明朝 Medium" panose="02020500000000000000" pitchFamily="18" charset="-128"/>
                <a:ea typeface="BIZ UDP明朝 Medium" panose="02020500000000000000" pitchFamily="18" charset="-128"/>
              </a:rPr>
              <a:t>学会大会名</a:t>
            </a:r>
            <a:endParaRPr lang="ja" sz="4000" dirty="0">
              <a:latin typeface="BIZ UDP明朝 Medium" panose="02020500000000000000" pitchFamily="18" charset="-128"/>
              <a:ea typeface="BIZ UDP明朝 Medium" panose="02020500000000000000" pitchFamily="18" charset="-128"/>
            </a:endParaRPr>
          </a:p>
        </p:txBody>
      </p:sp>
      <p:sp>
        <p:nvSpPr>
          <p:cNvPr id="10" name="タイトル 1">
            <a:extLst>
              <a:ext uri="{FF2B5EF4-FFF2-40B4-BE49-F238E27FC236}">
                <a16:creationId xmlns:a16="http://schemas.microsoft.com/office/drawing/2014/main" id="{D70D950E-96A3-2286-DA59-B5F4A7DEB9AB}"/>
              </a:ext>
            </a:extLst>
          </p:cNvPr>
          <p:cNvSpPr txBox="1">
            <a:spLocks/>
          </p:cNvSpPr>
          <p:nvPr/>
        </p:nvSpPr>
        <p:spPr>
          <a:xfrm>
            <a:off x="3642661" y="2939086"/>
            <a:ext cx="4506375"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000" dirty="0">
                <a:solidFill>
                  <a:srgbClr val="FF8B8B"/>
                </a:solidFill>
                <a:latin typeface="BIZ UDP明朝 Medium" panose="02020500000000000000" pitchFamily="18" charset="-128"/>
                <a:ea typeface="BIZ UDP明朝 Medium" panose="02020500000000000000" pitchFamily="18" charset="-128"/>
              </a:rPr>
              <a:t>サブタイトルテキストテキストテキスト</a:t>
            </a:r>
            <a:endParaRPr lang="ja" sz="2000" dirty="0">
              <a:solidFill>
                <a:srgbClr val="FF8B8B"/>
              </a:solidFill>
              <a:latin typeface="BIZ UDP明朝 Medium" panose="02020500000000000000" pitchFamily="18" charset="-128"/>
              <a:ea typeface="BIZ UDP明朝 Medium" panose="02020500000000000000" pitchFamily="18" charset="-128"/>
            </a:endParaRPr>
          </a:p>
        </p:txBody>
      </p:sp>
      <p:pic>
        <p:nvPicPr>
          <p:cNvPr id="2" name="図 1">
            <a:extLst>
              <a:ext uri="{FF2B5EF4-FFF2-40B4-BE49-F238E27FC236}">
                <a16:creationId xmlns:a16="http://schemas.microsoft.com/office/drawing/2014/main" id="{25C08868-BD1A-D729-3EF6-CCDF930DC14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28095" y="2259890"/>
            <a:ext cx="797693" cy="623654"/>
          </a:xfrm>
          <a:prstGeom prst="rect">
            <a:avLst/>
          </a:prstGeom>
        </p:spPr>
      </p:pic>
    </p:spTree>
    <p:extLst>
      <p:ext uri="{BB962C8B-B14F-4D97-AF65-F5344CB8AC3E}">
        <p14:creationId xmlns:p14="http://schemas.microsoft.com/office/powerpoint/2010/main" val="30511537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34FF09-5A5F-47D0-E2B6-3C7425AE2376}"/>
            </a:ext>
          </a:extLst>
        </p:cNvPr>
        <p:cNvGrpSpPr/>
        <p:nvPr/>
      </p:nvGrpSpPr>
      <p:grpSpPr>
        <a:xfrm>
          <a:off x="0" y="0"/>
          <a:ext cx="0" cy="0"/>
          <a:chOff x="0" y="0"/>
          <a:chExt cx="0" cy="0"/>
        </a:xfrm>
      </p:grpSpPr>
      <p:pic>
        <p:nvPicPr>
          <p:cNvPr id="8" name="図 7">
            <a:extLst>
              <a:ext uri="{FF2B5EF4-FFF2-40B4-BE49-F238E27FC236}">
                <a16:creationId xmlns:a16="http://schemas.microsoft.com/office/drawing/2014/main" id="{6EC87787-A9D7-8F46-91E6-5C03FFAE5CB0}"/>
              </a:ext>
            </a:extLst>
          </p:cNvPr>
          <p:cNvPicPr>
            <a:picLocks noChangeAspect="1"/>
          </p:cNvPicPr>
          <p:nvPr/>
        </p:nvPicPr>
        <p:blipFill>
          <a:blip r:embed="rId2">
            <a:alphaModFix amt="7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A6A15D3D-59DF-D046-79F6-2F100E3570B7}"/>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テキスト ボックス 5">
            <a:extLst>
              <a:ext uri="{FF2B5EF4-FFF2-40B4-BE49-F238E27FC236}">
                <a16:creationId xmlns:a16="http://schemas.microsoft.com/office/drawing/2014/main" id="{9D72B310-5B8E-9BA3-B62C-8303DB126679}"/>
              </a:ext>
            </a:extLst>
          </p:cNvPr>
          <p:cNvSpPr txBox="1"/>
          <p:nvPr/>
        </p:nvSpPr>
        <p:spPr>
          <a:xfrm>
            <a:off x="2254174" y="2822322"/>
            <a:ext cx="5642918" cy="923330"/>
          </a:xfrm>
          <a:prstGeom prst="rect">
            <a:avLst/>
          </a:prstGeom>
          <a:noFill/>
        </p:spPr>
        <p:txBody>
          <a:bodyPr wrap="square">
            <a:spAutoFit/>
          </a:bodyPr>
          <a:lstStyle/>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懇親会時間：</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開始時間</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 </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 </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終了時間</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a:p>
            <a:pPr algn="l" rtl="0"/>
            <a:endParaRPr lang="en-US" altLang="ja-JP" dirty="0">
              <a:solidFill>
                <a:srgbClr val="000000"/>
              </a:solidFill>
              <a:latin typeface="BIZ UDP明朝 Medium" panose="02020500000000000000" pitchFamily="18" charset="-128"/>
              <a:ea typeface="BIZ UDP明朝 Medium" panose="02020500000000000000" pitchFamily="18" charset="-128"/>
            </a:endParaRPr>
          </a:p>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参加費：</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参加者資格別料金の提示</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p:txBody>
      </p:sp>
      <p:sp>
        <p:nvSpPr>
          <p:cNvPr id="10" name="タイトル 1">
            <a:extLst>
              <a:ext uri="{FF2B5EF4-FFF2-40B4-BE49-F238E27FC236}">
                <a16:creationId xmlns:a16="http://schemas.microsoft.com/office/drawing/2014/main" id="{E642B488-75BD-B057-E2BD-6A44BA147D05}"/>
              </a:ext>
            </a:extLst>
          </p:cNvPr>
          <p:cNvSpPr txBox="1">
            <a:spLocks/>
          </p:cNvSpPr>
          <p:nvPr/>
        </p:nvSpPr>
        <p:spPr>
          <a:xfrm>
            <a:off x="2648070" y="1563591"/>
            <a:ext cx="4085240"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rtl="0"/>
            <a:r>
              <a:rPr lang="ja-JP" altLang="en-US" sz="4000" b="0" i="0" dirty="0">
                <a:solidFill>
                  <a:srgbClr val="000000"/>
                </a:solidFill>
                <a:effectLst/>
                <a:latin typeface="BIZ UDP明朝 Medium" panose="02020500000000000000" pitchFamily="18" charset="-128"/>
                <a:ea typeface="BIZ UDP明朝 Medium" panose="02020500000000000000" pitchFamily="18" charset="-128"/>
              </a:rPr>
              <a:t>懇親会のご案内</a:t>
            </a:r>
            <a:r>
              <a:rPr lang="ja-JP" altLang="en-US" sz="40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sz="1600" b="0" i="0" dirty="0">
              <a:solidFill>
                <a:srgbClr val="000000"/>
              </a:solidFill>
              <a:effectLst/>
              <a:latin typeface="BIZ UDP明朝 Medium" panose="02020500000000000000" pitchFamily="18" charset="-128"/>
            </a:endParaRPr>
          </a:p>
        </p:txBody>
      </p:sp>
      <p:sp>
        <p:nvSpPr>
          <p:cNvPr id="11" name="ひし形 10">
            <a:extLst>
              <a:ext uri="{FF2B5EF4-FFF2-40B4-BE49-F238E27FC236}">
                <a16:creationId xmlns:a16="http://schemas.microsoft.com/office/drawing/2014/main" id="{A9699EB5-DCE4-9835-1F63-600E1EE05143}"/>
              </a:ext>
            </a:extLst>
          </p:cNvPr>
          <p:cNvSpPr/>
          <p:nvPr/>
        </p:nvSpPr>
        <p:spPr>
          <a:xfrm>
            <a:off x="2017957" y="2891257"/>
            <a:ext cx="201849" cy="201849"/>
          </a:xfrm>
          <a:prstGeom prst="diamond">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08E6B5CB-5C05-59DF-D906-5C057EDBBF8E}"/>
              </a:ext>
            </a:extLst>
          </p:cNvPr>
          <p:cNvSpPr/>
          <p:nvPr/>
        </p:nvSpPr>
        <p:spPr>
          <a:xfrm>
            <a:off x="2017957" y="3446797"/>
            <a:ext cx="201849" cy="201849"/>
          </a:xfrm>
          <a:prstGeom prst="diamond">
            <a:avLst/>
          </a:prstGeom>
          <a:solidFill>
            <a:srgbClr val="F24C5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ひし形 15">
            <a:extLst>
              <a:ext uri="{FF2B5EF4-FFF2-40B4-BE49-F238E27FC236}">
                <a16:creationId xmlns:a16="http://schemas.microsoft.com/office/drawing/2014/main" id="{06433020-CC51-C82C-3565-05F8DC9826AD}"/>
              </a:ext>
            </a:extLst>
          </p:cNvPr>
          <p:cNvSpPr/>
          <p:nvPr/>
        </p:nvSpPr>
        <p:spPr>
          <a:xfrm>
            <a:off x="8294754" y="2891257"/>
            <a:ext cx="201849" cy="201849"/>
          </a:xfrm>
          <a:prstGeom prst="diamond">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a:extLst>
              <a:ext uri="{FF2B5EF4-FFF2-40B4-BE49-F238E27FC236}">
                <a16:creationId xmlns:a16="http://schemas.microsoft.com/office/drawing/2014/main" id="{05580C1B-366B-065F-5DFC-0C69CD80B2C3}"/>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10</a:t>
            </a:fld>
            <a:endParaRPr kumimoji="1" lang="ja-JP" altLang="en-US" dirty="0">
              <a:solidFill>
                <a:schemeClr val="bg2">
                  <a:lumMod val="25000"/>
                </a:schemeClr>
              </a:solidFill>
            </a:endParaRPr>
          </a:p>
        </p:txBody>
      </p:sp>
      <p:sp>
        <p:nvSpPr>
          <p:cNvPr id="3" name="正方形/長方形 2">
            <a:extLst>
              <a:ext uri="{FF2B5EF4-FFF2-40B4-BE49-F238E27FC236}">
                <a16:creationId xmlns:a16="http://schemas.microsoft.com/office/drawing/2014/main" id="{89D2C68C-E73C-D2AB-BD02-60B9493252D1}"/>
              </a:ext>
            </a:extLst>
          </p:cNvPr>
          <p:cNvSpPr/>
          <p:nvPr/>
        </p:nvSpPr>
        <p:spPr>
          <a:xfrm>
            <a:off x="8294754" y="3436005"/>
            <a:ext cx="2809009" cy="2463144"/>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73170CD2-53BA-11B8-7CC2-2DB3E06B28E7}"/>
              </a:ext>
            </a:extLst>
          </p:cNvPr>
          <p:cNvSpPr txBox="1"/>
          <p:nvPr/>
        </p:nvSpPr>
        <p:spPr>
          <a:xfrm>
            <a:off x="8447279" y="2838073"/>
            <a:ext cx="2809009" cy="369332"/>
          </a:xfrm>
          <a:prstGeom prst="rect">
            <a:avLst/>
          </a:prstGeom>
          <a:noFill/>
        </p:spPr>
        <p:txBody>
          <a:bodyPr wrap="square" rtlCol="0">
            <a:spAutoFit/>
          </a:bodyPr>
          <a:lstStyle/>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会場： </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会場名</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地図</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p:txBody>
      </p:sp>
      <p:sp>
        <p:nvSpPr>
          <p:cNvPr id="7" name="フッター プレースホルダー 6">
            <a:extLst>
              <a:ext uri="{FF2B5EF4-FFF2-40B4-BE49-F238E27FC236}">
                <a16:creationId xmlns:a16="http://schemas.microsoft.com/office/drawing/2014/main" id="{564BC1F4-9853-A849-656A-99F7A8865513}"/>
              </a:ext>
            </a:extLst>
          </p:cNvPr>
          <p:cNvSpPr>
            <a:spLocks noGrp="1"/>
          </p:cNvSpPr>
          <p:nvPr>
            <p:ph type="ftr" sz="quarter" idx="11"/>
          </p:nvPr>
        </p:nvSpPr>
        <p:spPr>
          <a:xfrm>
            <a:off x="6844145" y="6356349"/>
            <a:ext cx="4114800" cy="365125"/>
          </a:xfrm>
        </p:spPr>
        <p:txBody>
          <a:bodyPr/>
          <a:lstStyle/>
          <a:p>
            <a:pPr algn="r"/>
            <a:r>
              <a:rPr kumimoji="1" lang="ja-JP" altLang="en-US" dirty="0">
                <a:solidFill>
                  <a:schemeClr val="tx1">
                    <a:lumMod val="65000"/>
                    <a:lumOff val="35000"/>
                  </a:schemeClr>
                </a:solidFill>
                <a:latin typeface="BIZ UDP明朝 Medium" panose="02020500000000000000" pitchFamily="18" charset="-128"/>
                <a:ea typeface="BIZ UDP明朝 Medium" panose="02020500000000000000" pitchFamily="18" charset="-128"/>
              </a:rPr>
              <a:t>学会大会名</a:t>
            </a:r>
          </a:p>
        </p:txBody>
      </p:sp>
      <p:pic>
        <p:nvPicPr>
          <p:cNvPr id="5" name="図 4">
            <a:extLst>
              <a:ext uri="{FF2B5EF4-FFF2-40B4-BE49-F238E27FC236}">
                <a16:creationId xmlns:a16="http://schemas.microsoft.com/office/drawing/2014/main" id="{7C50E7C4-12E0-E7A5-9D1F-A54FA4BB6A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17957" y="1624845"/>
            <a:ext cx="797693" cy="623654"/>
          </a:xfrm>
          <a:prstGeom prst="rect">
            <a:avLst/>
          </a:prstGeom>
        </p:spPr>
      </p:pic>
    </p:spTree>
    <p:extLst>
      <p:ext uri="{BB962C8B-B14F-4D97-AF65-F5344CB8AC3E}">
        <p14:creationId xmlns:p14="http://schemas.microsoft.com/office/powerpoint/2010/main" val="29683429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E3AA39-74F1-FD85-5486-13315F9160ED}"/>
            </a:ext>
          </a:extLst>
        </p:cNvPr>
        <p:cNvGrpSpPr/>
        <p:nvPr/>
      </p:nvGrpSpPr>
      <p:grpSpPr>
        <a:xfrm>
          <a:off x="0" y="0"/>
          <a:ext cx="0" cy="0"/>
          <a:chOff x="0" y="0"/>
          <a:chExt cx="0" cy="0"/>
        </a:xfrm>
      </p:grpSpPr>
      <p:pic>
        <p:nvPicPr>
          <p:cNvPr id="7" name="図 6">
            <a:extLst>
              <a:ext uri="{FF2B5EF4-FFF2-40B4-BE49-F238E27FC236}">
                <a16:creationId xmlns:a16="http://schemas.microsoft.com/office/drawing/2014/main" id="{0473C3B8-2A12-0F50-9347-FDD1794BFF79}"/>
              </a:ext>
            </a:extLst>
          </p:cNvPr>
          <p:cNvPicPr>
            <a:picLocks noChangeAspect="1"/>
          </p:cNvPicPr>
          <p:nvPr/>
        </p:nvPicPr>
        <p:blipFill>
          <a:blip r:embed="rId2">
            <a:alphaModFix amt="7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FB013DD2-439D-C435-FF69-E5785E3D0B2D}"/>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15BB363C-1A53-EB92-A726-CB2A34A91195}"/>
              </a:ext>
            </a:extLst>
          </p:cNvPr>
          <p:cNvSpPr txBox="1"/>
          <p:nvPr/>
        </p:nvSpPr>
        <p:spPr>
          <a:xfrm>
            <a:off x="2849918" y="2815876"/>
            <a:ext cx="7935846" cy="1477328"/>
          </a:xfrm>
          <a:prstGeom prst="rect">
            <a:avLst/>
          </a:prstGeom>
          <a:noFill/>
        </p:spPr>
        <p:txBody>
          <a:bodyPr wrap="square">
            <a:spAutoFit/>
          </a:bodyPr>
          <a:lstStyle/>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ネットワーク名（</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SSID</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ネットワーク名</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a:p>
            <a:pPr algn="l" rtl="0"/>
            <a:endParaRPr lang="en-US" altLang="ja-JP" dirty="0">
              <a:solidFill>
                <a:srgbClr val="000000"/>
              </a:solidFill>
              <a:latin typeface="BIZ UDP明朝 Medium" panose="02020500000000000000" pitchFamily="18" charset="-128"/>
              <a:ea typeface="BIZ UDP明朝 Medium" panose="02020500000000000000" pitchFamily="18" charset="-128"/>
            </a:endParaRPr>
          </a:p>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パスワード：</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パスワード</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a:p>
            <a:pPr algn="l" rtl="0"/>
            <a:endParaRPr lang="en-US" altLang="ja-JP" dirty="0">
              <a:solidFill>
                <a:srgbClr val="000000"/>
              </a:solidFill>
              <a:latin typeface="BIZ UDP明朝 Medium" panose="02020500000000000000" pitchFamily="18" charset="-128"/>
              <a:ea typeface="BIZ UDP明朝 Medium" panose="02020500000000000000" pitchFamily="18" charset="-128"/>
            </a:endParaRPr>
          </a:p>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利用上の注意事項：</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セキュリティ設定の確認</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p:txBody>
      </p:sp>
      <p:sp>
        <p:nvSpPr>
          <p:cNvPr id="10" name="タイトル 1">
            <a:extLst>
              <a:ext uri="{FF2B5EF4-FFF2-40B4-BE49-F238E27FC236}">
                <a16:creationId xmlns:a16="http://schemas.microsoft.com/office/drawing/2014/main" id="{82DDE5F3-A1A8-1F5D-CDF4-DF6E6A01ECC7}"/>
              </a:ext>
            </a:extLst>
          </p:cNvPr>
          <p:cNvSpPr txBox="1">
            <a:spLocks/>
          </p:cNvSpPr>
          <p:nvPr/>
        </p:nvSpPr>
        <p:spPr>
          <a:xfrm>
            <a:off x="2648070" y="1563591"/>
            <a:ext cx="2859112"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rtl="0"/>
            <a:r>
              <a:rPr lang="en-US" altLang="ja-JP" sz="4000" b="0" i="0" dirty="0">
                <a:solidFill>
                  <a:srgbClr val="000000"/>
                </a:solidFill>
                <a:effectLst/>
                <a:latin typeface="BIZ UDP明朝 Medium" panose="02020500000000000000" pitchFamily="18" charset="-128"/>
                <a:ea typeface="BIZ UDP明朝 Medium" panose="02020500000000000000" pitchFamily="18" charset="-128"/>
              </a:rPr>
              <a:t>Wi-Fi</a:t>
            </a:r>
            <a:r>
              <a:rPr lang="ja-JP" altLang="en-US" sz="4000" b="0" i="0" dirty="0">
                <a:solidFill>
                  <a:srgbClr val="000000"/>
                </a:solidFill>
                <a:effectLst/>
                <a:latin typeface="BIZ UDP明朝 Medium" panose="02020500000000000000" pitchFamily="18" charset="-128"/>
                <a:ea typeface="BIZ UDP明朝 Medium" panose="02020500000000000000" pitchFamily="18" charset="-128"/>
              </a:rPr>
              <a:t>情報</a:t>
            </a:r>
            <a:r>
              <a:rPr lang="ja-JP" altLang="en-US" sz="40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sz="1600" b="0" i="0" dirty="0">
              <a:solidFill>
                <a:srgbClr val="000000"/>
              </a:solidFill>
              <a:effectLst/>
              <a:latin typeface="BIZ UDP明朝 Medium" panose="02020500000000000000" pitchFamily="18" charset="-128"/>
            </a:endParaRPr>
          </a:p>
        </p:txBody>
      </p:sp>
      <p:sp>
        <p:nvSpPr>
          <p:cNvPr id="11" name="ひし形 10">
            <a:extLst>
              <a:ext uri="{FF2B5EF4-FFF2-40B4-BE49-F238E27FC236}">
                <a16:creationId xmlns:a16="http://schemas.microsoft.com/office/drawing/2014/main" id="{40028E3A-7612-B38B-7581-FBA96507CB64}"/>
              </a:ext>
            </a:extLst>
          </p:cNvPr>
          <p:cNvSpPr/>
          <p:nvPr/>
        </p:nvSpPr>
        <p:spPr>
          <a:xfrm>
            <a:off x="2648069" y="2881236"/>
            <a:ext cx="201849" cy="201849"/>
          </a:xfrm>
          <a:prstGeom prst="diamond">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12DA5A38-71BA-55BA-F9EB-72191E1393EE}"/>
              </a:ext>
            </a:extLst>
          </p:cNvPr>
          <p:cNvSpPr/>
          <p:nvPr/>
        </p:nvSpPr>
        <p:spPr>
          <a:xfrm>
            <a:off x="2648069" y="3429000"/>
            <a:ext cx="201849" cy="201849"/>
          </a:xfrm>
          <a:prstGeom prst="diamond">
            <a:avLst/>
          </a:prstGeom>
          <a:solidFill>
            <a:srgbClr val="F24C5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スライド番号プレースホルダー 1">
            <a:extLst>
              <a:ext uri="{FF2B5EF4-FFF2-40B4-BE49-F238E27FC236}">
                <a16:creationId xmlns:a16="http://schemas.microsoft.com/office/drawing/2014/main" id="{0D95A7B8-5E4C-4269-D570-D9F983F42EE4}"/>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11</a:t>
            </a:fld>
            <a:endParaRPr kumimoji="1" lang="ja-JP" altLang="en-US" dirty="0">
              <a:solidFill>
                <a:schemeClr val="bg2">
                  <a:lumMod val="25000"/>
                </a:schemeClr>
              </a:solidFill>
            </a:endParaRPr>
          </a:p>
        </p:txBody>
      </p:sp>
      <p:sp>
        <p:nvSpPr>
          <p:cNvPr id="3" name="ひし形 2">
            <a:extLst>
              <a:ext uri="{FF2B5EF4-FFF2-40B4-BE49-F238E27FC236}">
                <a16:creationId xmlns:a16="http://schemas.microsoft.com/office/drawing/2014/main" id="{C9EE3F76-8EBB-BC6B-50CB-DBAF0964ADA8}"/>
              </a:ext>
            </a:extLst>
          </p:cNvPr>
          <p:cNvSpPr/>
          <p:nvPr/>
        </p:nvSpPr>
        <p:spPr>
          <a:xfrm>
            <a:off x="2648068" y="3976764"/>
            <a:ext cx="201849" cy="201849"/>
          </a:xfrm>
          <a:prstGeom prst="diamond">
            <a:avLst/>
          </a:prstGeom>
          <a:solidFill>
            <a:srgbClr val="F7919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フッター プレースホルダー 4">
            <a:extLst>
              <a:ext uri="{FF2B5EF4-FFF2-40B4-BE49-F238E27FC236}">
                <a16:creationId xmlns:a16="http://schemas.microsoft.com/office/drawing/2014/main" id="{A1C0F344-C0F1-94B4-2157-8D02F5E09E51}"/>
              </a:ext>
            </a:extLst>
          </p:cNvPr>
          <p:cNvSpPr>
            <a:spLocks noGrp="1"/>
          </p:cNvSpPr>
          <p:nvPr>
            <p:ph type="ftr" sz="quarter" idx="11"/>
          </p:nvPr>
        </p:nvSpPr>
        <p:spPr>
          <a:xfrm>
            <a:off x="6817841" y="6356350"/>
            <a:ext cx="4114800" cy="365125"/>
          </a:xfrm>
        </p:spPr>
        <p:txBody>
          <a:bodyPr/>
          <a:lstStyle/>
          <a:p>
            <a:pPr algn="r"/>
            <a:r>
              <a:rPr kumimoji="1" lang="ja-JP" altLang="en-US" dirty="0">
                <a:solidFill>
                  <a:schemeClr val="tx1">
                    <a:lumMod val="65000"/>
                    <a:lumOff val="35000"/>
                  </a:schemeClr>
                </a:solidFill>
                <a:latin typeface="BIZ UDP明朝 Medium" panose="02020500000000000000" pitchFamily="18" charset="-128"/>
                <a:ea typeface="BIZ UDP明朝 Medium" panose="02020500000000000000" pitchFamily="18" charset="-128"/>
              </a:rPr>
              <a:t>学会大会名</a:t>
            </a:r>
          </a:p>
        </p:txBody>
      </p:sp>
      <p:pic>
        <p:nvPicPr>
          <p:cNvPr id="4" name="図 3">
            <a:extLst>
              <a:ext uri="{FF2B5EF4-FFF2-40B4-BE49-F238E27FC236}">
                <a16:creationId xmlns:a16="http://schemas.microsoft.com/office/drawing/2014/main" id="{B3BE4A94-A0FD-AB9A-D065-53FBEF9352D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18892" y="1621622"/>
            <a:ext cx="797693" cy="623654"/>
          </a:xfrm>
          <a:prstGeom prst="rect">
            <a:avLst/>
          </a:prstGeom>
        </p:spPr>
      </p:pic>
    </p:spTree>
    <p:extLst>
      <p:ext uri="{BB962C8B-B14F-4D97-AF65-F5344CB8AC3E}">
        <p14:creationId xmlns:p14="http://schemas.microsoft.com/office/powerpoint/2010/main" val="25080491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D57316-F491-2D42-EA62-60FD62973CDC}"/>
            </a:ext>
          </a:extLst>
        </p:cNvPr>
        <p:cNvGrpSpPr/>
        <p:nvPr/>
      </p:nvGrpSpPr>
      <p:grpSpPr>
        <a:xfrm>
          <a:off x="0" y="0"/>
          <a:ext cx="0" cy="0"/>
          <a:chOff x="0" y="0"/>
          <a:chExt cx="0" cy="0"/>
        </a:xfrm>
      </p:grpSpPr>
      <p:pic>
        <p:nvPicPr>
          <p:cNvPr id="9" name="図 8">
            <a:extLst>
              <a:ext uri="{FF2B5EF4-FFF2-40B4-BE49-F238E27FC236}">
                <a16:creationId xmlns:a16="http://schemas.microsoft.com/office/drawing/2014/main" id="{67FEE9D6-E3D4-D934-04DF-F37A645B0DCC}"/>
              </a:ext>
            </a:extLst>
          </p:cNvPr>
          <p:cNvPicPr>
            <a:picLocks noChangeAspect="1"/>
          </p:cNvPicPr>
          <p:nvPr/>
        </p:nvPicPr>
        <p:blipFill>
          <a:blip r:embed="rId2">
            <a:alphaModFix amt="7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6936BBDE-AD39-D9C9-2522-1A23A215DD66}"/>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テキスト ボックス 5">
            <a:extLst>
              <a:ext uri="{FF2B5EF4-FFF2-40B4-BE49-F238E27FC236}">
                <a16:creationId xmlns:a16="http://schemas.microsoft.com/office/drawing/2014/main" id="{D5C739D8-B041-60DA-6491-DA416CAC7D72}"/>
              </a:ext>
            </a:extLst>
          </p:cNvPr>
          <p:cNvSpPr txBox="1"/>
          <p:nvPr/>
        </p:nvSpPr>
        <p:spPr>
          <a:xfrm>
            <a:off x="2254174" y="2822322"/>
            <a:ext cx="5642918" cy="2308324"/>
          </a:xfrm>
          <a:prstGeom prst="rect">
            <a:avLst/>
          </a:prstGeom>
          <a:noFill/>
        </p:spPr>
        <p:txBody>
          <a:bodyPr wrap="square">
            <a:spAutoFit/>
          </a:bodyPr>
          <a:lstStyle/>
          <a:p>
            <a:pPr algn="l"/>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受付場所：</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会場名</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b="0" i="0" dirty="0">
                <a:solidFill>
                  <a:srgbClr val="000000"/>
                </a:solidFill>
                <a:effectLst/>
                <a:latin typeface="BIZ UDP明朝 Medium" panose="02020500000000000000" pitchFamily="18" charset="-128"/>
                <a:ea typeface="BIZ UDP明朝 Medium" panose="02020500000000000000" pitchFamily="18" charset="-128"/>
              </a:rPr>
              <a:t>​</a:t>
            </a:r>
            <a:endParaRPr lang="ja-JP" altLang="en-US" b="0" i="0" dirty="0">
              <a:solidFill>
                <a:srgbClr val="000000"/>
              </a:solidFill>
              <a:effectLst/>
              <a:latin typeface="BIZ UDP明朝 Medium" panose="02020500000000000000" pitchFamily="18" charset="-128"/>
            </a:endParaRPr>
          </a:p>
          <a:p>
            <a:pPr algn="l"/>
            <a:endParaRPr lang="en-US" altLang="ja-JP" dirty="0">
              <a:solidFill>
                <a:srgbClr val="000000"/>
              </a:solidFill>
              <a:latin typeface="BIZ UDP明朝 Medium" panose="02020500000000000000" pitchFamily="18" charset="-128"/>
              <a:ea typeface="BIZ UDP明朝 Medium" panose="02020500000000000000" pitchFamily="18" charset="-128"/>
            </a:endParaRPr>
          </a:p>
          <a:p>
            <a:pPr algn="l"/>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開催日時：</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年月日</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時間</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b="0" i="0" dirty="0">
                <a:solidFill>
                  <a:srgbClr val="000000"/>
                </a:solidFill>
                <a:effectLst/>
                <a:latin typeface="BIZ UDP明朝 Medium" panose="02020500000000000000" pitchFamily="18" charset="-128"/>
                <a:ea typeface="BIZ UDP明朝 Medium" panose="02020500000000000000" pitchFamily="18" charset="-128"/>
              </a:rPr>
              <a:t>​</a:t>
            </a:r>
            <a:endParaRPr lang="ja-JP" altLang="en-US" b="0" i="0" dirty="0">
              <a:solidFill>
                <a:srgbClr val="000000"/>
              </a:solidFill>
              <a:effectLst/>
              <a:latin typeface="BIZ UDP明朝 Medium" panose="02020500000000000000" pitchFamily="18" charset="-128"/>
            </a:endParaRPr>
          </a:p>
          <a:p>
            <a:pPr algn="l"/>
            <a:endParaRPr lang="en-US" altLang="ja-JP" dirty="0">
              <a:solidFill>
                <a:srgbClr val="000000"/>
              </a:solidFill>
              <a:latin typeface="BIZ UDP明朝 Medium" panose="02020500000000000000" pitchFamily="18" charset="-128"/>
              <a:ea typeface="BIZ UDP明朝 Medium" panose="02020500000000000000" pitchFamily="18" charset="-128"/>
            </a:endParaRPr>
          </a:p>
          <a:p>
            <a:pPr algn="l"/>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企画内容：</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企画タイトル</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b="0" i="0" dirty="0">
                <a:solidFill>
                  <a:srgbClr val="000000"/>
                </a:solidFill>
                <a:effectLst/>
                <a:latin typeface="BIZ UDP明朝 Medium" panose="02020500000000000000" pitchFamily="18" charset="-128"/>
                <a:ea typeface="BIZ UDP明朝 Medium" panose="02020500000000000000" pitchFamily="18" charset="-128"/>
              </a:rPr>
              <a:t>​</a:t>
            </a:r>
            <a:endParaRPr lang="ja-JP" altLang="en-US" b="0" i="0" dirty="0">
              <a:solidFill>
                <a:srgbClr val="000000"/>
              </a:solidFill>
              <a:effectLst/>
              <a:latin typeface="BIZ UDP明朝 Medium" panose="02020500000000000000" pitchFamily="18" charset="-128"/>
            </a:endParaRPr>
          </a:p>
          <a:p>
            <a:pPr algn="l"/>
            <a:endParaRPr lang="en-US" altLang="ja-JP" dirty="0">
              <a:solidFill>
                <a:srgbClr val="000000"/>
              </a:solidFill>
              <a:latin typeface="BIZ UDP明朝 Medium" panose="02020500000000000000" pitchFamily="18" charset="-128"/>
              <a:ea typeface="BIZ UDP明朝 Medium" panose="02020500000000000000" pitchFamily="18" charset="-128"/>
            </a:endParaRPr>
          </a:p>
          <a:p>
            <a:pPr algn="l"/>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開催者：</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主催</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協賛</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後援</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endParaRPr lang="ja-JP" altLang="en-US" b="0" i="0" dirty="0">
              <a:solidFill>
                <a:srgbClr val="000000"/>
              </a:solidFill>
              <a:effectLst/>
              <a:latin typeface="BIZ UDP明朝 Medium" panose="02020500000000000000" pitchFamily="18" charset="-128"/>
            </a:endParaRPr>
          </a:p>
          <a:p>
            <a:pPr algn="l" rtl="0"/>
            <a:endParaRPr lang="en-US" altLang="ja-JP" sz="1800" b="0" i="0" dirty="0">
              <a:solidFill>
                <a:srgbClr val="000000"/>
              </a:solidFill>
              <a:effectLst/>
              <a:latin typeface="BIZ UDP明朝 Medium" panose="02020500000000000000" pitchFamily="18" charset="-128"/>
              <a:ea typeface="BIZ UDP明朝 Medium" panose="02020500000000000000" pitchFamily="18" charset="-128"/>
            </a:endParaRPr>
          </a:p>
        </p:txBody>
      </p:sp>
      <p:sp>
        <p:nvSpPr>
          <p:cNvPr id="10" name="タイトル 1">
            <a:extLst>
              <a:ext uri="{FF2B5EF4-FFF2-40B4-BE49-F238E27FC236}">
                <a16:creationId xmlns:a16="http://schemas.microsoft.com/office/drawing/2014/main" id="{6BED38C7-FEF6-68C1-138D-AA78B975DB1E}"/>
              </a:ext>
            </a:extLst>
          </p:cNvPr>
          <p:cNvSpPr txBox="1">
            <a:spLocks/>
          </p:cNvSpPr>
          <p:nvPr/>
        </p:nvSpPr>
        <p:spPr>
          <a:xfrm>
            <a:off x="2648069" y="1563591"/>
            <a:ext cx="6038731"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a:r>
              <a:rPr lang="ja-JP" altLang="en-US" sz="4000" b="0" i="0" dirty="0">
                <a:solidFill>
                  <a:srgbClr val="000000"/>
                </a:solidFill>
                <a:effectLst/>
                <a:latin typeface="BIZ UDP明朝 Medium" panose="02020500000000000000" pitchFamily="18" charset="-128"/>
                <a:ea typeface="BIZ UDP明朝 Medium" panose="02020500000000000000" pitchFamily="18" charset="-128"/>
              </a:rPr>
              <a:t>オプション企画のご案内</a:t>
            </a:r>
            <a:r>
              <a:rPr lang="ja-JP" altLang="en-US" sz="1600" b="0" i="0" dirty="0">
                <a:solidFill>
                  <a:srgbClr val="000000"/>
                </a:solidFill>
                <a:effectLst/>
                <a:latin typeface="BIZ UDP明朝 Medium" panose="02020500000000000000" pitchFamily="18" charset="-128"/>
                <a:ea typeface="BIZ UDP明朝 Medium" panose="02020500000000000000" pitchFamily="18" charset="-128"/>
              </a:rPr>
              <a:t>​</a:t>
            </a:r>
            <a:endParaRPr lang="ja-JP" altLang="en-US" sz="1600" b="0" i="0" dirty="0">
              <a:solidFill>
                <a:srgbClr val="000000"/>
              </a:solidFill>
              <a:effectLst/>
              <a:latin typeface="BIZ UDP明朝 Medium" panose="02020500000000000000" pitchFamily="18" charset="-128"/>
            </a:endParaRPr>
          </a:p>
        </p:txBody>
      </p:sp>
      <p:sp>
        <p:nvSpPr>
          <p:cNvPr id="11" name="ひし形 10">
            <a:extLst>
              <a:ext uri="{FF2B5EF4-FFF2-40B4-BE49-F238E27FC236}">
                <a16:creationId xmlns:a16="http://schemas.microsoft.com/office/drawing/2014/main" id="{DDB1EA11-5BDA-93CD-F3C3-0456F290E007}"/>
              </a:ext>
            </a:extLst>
          </p:cNvPr>
          <p:cNvSpPr/>
          <p:nvPr/>
        </p:nvSpPr>
        <p:spPr>
          <a:xfrm>
            <a:off x="2017957" y="2891257"/>
            <a:ext cx="201849" cy="201849"/>
          </a:xfrm>
          <a:prstGeom prst="diamond">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B93369F1-F069-04B5-4615-34AF5E09361F}"/>
              </a:ext>
            </a:extLst>
          </p:cNvPr>
          <p:cNvSpPr/>
          <p:nvPr/>
        </p:nvSpPr>
        <p:spPr>
          <a:xfrm>
            <a:off x="2017957" y="3446797"/>
            <a:ext cx="201849" cy="201849"/>
          </a:xfrm>
          <a:prstGeom prst="diamond">
            <a:avLst/>
          </a:prstGeom>
          <a:solidFill>
            <a:srgbClr val="F24C5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ひし形 14">
            <a:extLst>
              <a:ext uri="{FF2B5EF4-FFF2-40B4-BE49-F238E27FC236}">
                <a16:creationId xmlns:a16="http://schemas.microsoft.com/office/drawing/2014/main" id="{75F6AAAC-D63E-4414-83D4-65EB0D199FE2}"/>
              </a:ext>
            </a:extLst>
          </p:cNvPr>
          <p:cNvSpPr/>
          <p:nvPr/>
        </p:nvSpPr>
        <p:spPr>
          <a:xfrm>
            <a:off x="2017957" y="3985147"/>
            <a:ext cx="201849" cy="201849"/>
          </a:xfrm>
          <a:prstGeom prst="diamond">
            <a:avLst/>
          </a:prstGeom>
          <a:solidFill>
            <a:srgbClr val="F7919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ひし形 15">
            <a:extLst>
              <a:ext uri="{FF2B5EF4-FFF2-40B4-BE49-F238E27FC236}">
                <a16:creationId xmlns:a16="http://schemas.microsoft.com/office/drawing/2014/main" id="{DB1D6BF1-A077-19F2-0E92-A1E36EAB64EB}"/>
              </a:ext>
            </a:extLst>
          </p:cNvPr>
          <p:cNvSpPr/>
          <p:nvPr/>
        </p:nvSpPr>
        <p:spPr>
          <a:xfrm>
            <a:off x="8160925" y="2793734"/>
            <a:ext cx="201849" cy="201849"/>
          </a:xfrm>
          <a:prstGeom prst="diamond">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a:extLst>
              <a:ext uri="{FF2B5EF4-FFF2-40B4-BE49-F238E27FC236}">
                <a16:creationId xmlns:a16="http://schemas.microsoft.com/office/drawing/2014/main" id="{3E45B9E1-E0AC-155A-942E-A259A738E8B0}"/>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12</a:t>
            </a:fld>
            <a:endParaRPr kumimoji="1" lang="ja-JP" altLang="en-US" dirty="0">
              <a:solidFill>
                <a:schemeClr val="bg2">
                  <a:lumMod val="25000"/>
                </a:schemeClr>
              </a:solidFill>
            </a:endParaRPr>
          </a:p>
        </p:txBody>
      </p:sp>
      <p:sp>
        <p:nvSpPr>
          <p:cNvPr id="3" name="正方形/長方形 2">
            <a:extLst>
              <a:ext uri="{FF2B5EF4-FFF2-40B4-BE49-F238E27FC236}">
                <a16:creationId xmlns:a16="http://schemas.microsoft.com/office/drawing/2014/main" id="{018480CC-3F3A-DFAA-EB5A-DF9384FA4138}"/>
              </a:ext>
            </a:extLst>
          </p:cNvPr>
          <p:cNvSpPr/>
          <p:nvPr/>
        </p:nvSpPr>
        <p:spPr>
          <a:xfrm>
            <a:off x="8286097" y="3446797"/>
            <a:ext cx="2809009" cy="2463144"/>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45BE8264-9592-C0D0-5F75-6229566D4E62}"/>
              </a:ext>
            </a:extLst>
          </p:cNvPr>
          <p:cNvSpPr txBox="1"/>
          <p:nvPr/>
        </p:nvSpPr>
        <p:spPr>
          <a:xfrm>
            <a:off x="8371434" y="2738751"/>
            <a:ext cx="2809009" cy="369332"/>
          </a:xfrm>
          <a:prstGeom prst="rect">
            <a:avLst/>
          </a:prstGeom>
          <a:noFill/>
        </p:spPr>
        <p:txBody>
          <a:bodyPr wrap="square" rtlCol="0">
            <a:spAutoFit/>
          </a:bodyPr>
          <a:lstStyle/>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会場： </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会場名</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地図</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p:txBody>
      </p:sp>
      <p:sp>
        <p:nvSpPr>
          <p:cNvPr id="5" name="ひし形 4">
            <a:extLst>
              <a:ext uri="{FF2B5EF4-FFF2-40B4-BE49-F238E27FC236}">
                <a16:creationId xmlns:a16="http://schemas.microsoft.com/office/drawing/2014/main" id="{BCFF14D6-92FD-F22B-3F18-2218FBC5E5C5}"/>
              </a:ext>
            </a:extLst>
          </p:cNvPr>
          <p:cNvSpPr/>
          <p:nvPr/>
        </p:nvSpPr>
        <p:spPr>
          <a:xfrm>
            <a:off x="2017957" y="4553698"/>
            <a:ext cx="201849" cy="201849"/>
          </a:xfrm>
          <a:prstGeom prst="diamond">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フッター プレースホルダー 7">
            <a:extLst>
              <a:ext uri="{FF2B5EF4-FFF2-40B4-BE49-F238E27FC236}">
                <a16:creationId xmlns:a16="http://schemas.microsoft.com/office/drawing/2014/main" id="{95FE59CF-EE91-ED69-3A0C-7A4DBE84D0ED}"/>
              </a:ext>
            </a:extLst>
          </p:cNvPr>
          <p:cNvSpPr>
            <a:spLocks noGrp="1"/>
          </p:cNvSpPr>
          <p:nvPr>
            <p:ph type="ftr" sz="quarter" idx="11"/>
          </p:nvPr>
        </p:nvSpPr>
        <p:spPr>
          <a:xfrm>
            <a:off x="6875318" y="6356350"/>
            <a:ext cx="4114800" cy="365125"/>
          </a:xfrm>
        </p:spPr>
        <p:txBody>
          <a:bodyPr/>
          <a:lstStyle/>
          <a:p>
            <a:pPr algn="r"/>
            <a:r>
              <a:rPr kumimoji="1" lang="ja-JP" altLang="en-US" dirty="0">
                <a:solidFill>
                  <a:schemeClr val="tx1">
                    <a:lumMod val="65000"/>
                    <a:lumOff val="35000"/>
                  </a:schemeClr>
                </a:solidFill>
                <a:latin typeface="BIZ UDP明朝 Medium" panose="02020500000000000000" pitchFamily="18" charset="-128"/>
                <a:ea typeface="BIZ UDP明朝 Medium" panose="02020500000000000000" pitchFamily="18" charset="-128"/>
              </a:rPr>
              <a:t>学会大会名</a:t>
            </a:r>
          </a:p>
        </p:txBody>
      </p:sp>
      <p:pic>
        <p:nvPicPr>
          <p:cNvPr id="7" name="図 6">
            <a:extLst>
              <a:ext uri="{FF2B5EF4-FFF2-40B4-BE49-F238E27FC236}">
                <a16:creationId xmlns:a16="http://schemas.microsoft.com/office/drawing/2014/main" id="{B2CAF2D7-066C-3EE4-0835-8E7288B96D2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87055" y="1624845"/>
            <a:ext cx="797693" cy="623654"/>
          </a:xfrm>
          <a:prstGeom prst="rect">
            <a:avLst/>
          </a:prstGeom>
        </p:spPr>
      </p:pic>
    </p:spTree>
    <p:extLst>
      <p:ext uri="{BB962C8B-B14F-4D97-AF65-F5344CB8AC3E}">
        <p14:creationId xmlns:p14="http://schemas.microsoft.com/office/powerpoint/2010/main" val="37840829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2796B6-8166-02AA-5193-79A7257E0810}"/>
            </a:ext>
          </a:extLst>
        </p:cNvPr>
        <p:cNvGrpSpPr/>
        <p:nvPr/>
      </p:nvGrpSpPr>
      <p:grpSpPr>
        <a:xfrm>
          <a:off x="0" y="0"/>
          <a:ext cx="0" cy="0"/>
          <a:chOff x="0" y="0"/>
          <a:chExt cx="0" cy="0"/>
        </a:xfrm>
      </p:grpSpPr>
      <p:pic>
        <p:nvPicPr>
          <p:cNvPr id="5" name="図 4">
            <a:extLst>
              <a:ext uri="{FF2B5EF4-FFF2-40B4-BE49-F238E27FC236}">
                <a16:creationId xmlns:a16="http://schemas.microsoft.com/office/drawing/2014/main" id="{D5FC29C3-21E5-A5FC-29A6-C71F06FCCF83}"/>
              </a:ext>
            </a:extLst>
          </p:cNvPr>
          <p:cNvPicPr>
            <a:picLocks noChangeAspect="1"/>
          </p:cNvPicPr>
          <p:nvPr/>
        </p:nvPicPr>
        <p:blipFill>
          <a:blip r:embed="rId2">
            <a:alphaModFix amt="7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3A9586F9-829C-3FFC-A31B-2C7E8A1038A0}"/>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0E449550-335C-A8CC-099E-565754ABB749}"/>
              </a:ext>
            </a:extLst>
          </p:cNvPr>
          <p:cNvSpPr txBox="1"/>
          <p:nvPr/>
        </p:nvSpPr>
        <p:spPr>
          <a:xfrm>
            <a:off x="2849918" y="2815876"/>
            <a:ext cx="7935846" cy="923330"/>
          </a:xfrm>
          <a:prstGeom prst="rect">
            <a:avLst/>
          </a:prstGeom>
          <a:noFill/>
        </p:spPr>
        <p:txBody>
          <a:bodyPr wrap="square">
            <a:spAutoFit/>
          </a:bodyPr>
          <a:lstStyle/>
          <a:p>
            <a:pPr algn="l"/>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緊急時の連絡先：</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電話番号</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b="0" i="0" dirty="0">
                <a:solidFill>
                  <a:srgbClr val="000000"/>
                </a:solidFill>
                <a:effectLst/>
                <a:latin typeface="BIZ UDP明朝 Medium" panose="02020500000000000000" pitchFamily="18" charset="-128"/>
                <a:ea typeface="BIZ UDP明朝 Medium" panose="02020500000000000000" pitchFamily="18" charset="-128"/>
              </a:rPr>
              <a:t>​</a:t>
            </a:r>
            <a:endParaRPr lang="ja-JP" altLang="en-US" b="0" i="0" dirty="0">
              <a:solidFill>
                <a:srgbClr val="000000"/>
              </a:solidFill>
              <a:effectLst/>
              <a:latin typeface="BIZ UDP明朝 Medium" panose="02020500000000000000" pitchFamily="18" charset="-128"/>
            </a:endParaRPr>
          </a:p>
          <a:p>
            <a:pPr algn="l"/>
            <a:endParaRPr lang="en-US" altLang="ja-JP" dirty="0">
              <a:solidFill>
                <a:srgbClr val="000000"/>
              </a:solidFill>
              <a:latin typeface="BIZ UDP明朝 Medium" panose="02020500000000000000" pitchFamily="18" charset="-128"/>
              <a:ea typeface="BIZ UDP明朝 Medium" panose="02020500000000000000" pitchFamily="18" charset="-128"/>
            </a:endParaRPr>
          </a:p>
          <a:p>
            <a:pPr algn="l"/>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会場内の緊急対応スタッフ：</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名前と連絡先</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p:txBody>
      </p:sp>
      <p:sp>
        <p:nvSpPr>
          <p:cNvPr id="10" name="タイトル 1">
            <a:extLst>
              <a:ext uri="{FF2B5EF4-FFF2-40B4-BE49-F238E27FC236}">
                <a16:creationId xmlns:a16="http://schemas.microsoft.com/office/drawing/2014/main" id="{4AC4B2D0-98CB-9220-5E54-49367CB98EDD}"/>
              </a:ext>
            </a:extLst>
          </p:cNvPr>
          <p:cNvSpPr txBox="1">
            <a:spLocks/>
          </p:cNvSpPr>
          <p:nvPr/>
        </p:nvSpPr>
        <p:spPr>
          <a:xfrm>
            <a:off x="2648070" y="1563591"/>
            <a:ext cx="2859112"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a:r>
              <a:rPr lang="ja-JP" altLang="en-US" sz="4000" b="0" i="0" dirty="0">
                <a:solidFill>
                  <a:srgbClr val="000000"/>
                </a:solidFill>
                <a:effectLst/>
                <a:latin typeface="BIZ UDP明朝 Medium" panose="02020500000000000000" pitchFamily="18" charset="-128"/>
                <a:ea typeface="BIZ UDP明朝 Medium" panose="02020500000000000000" pitchFamily="18" charset="-128"/>
              </a:rPr>
              <a:t>緊急連絡先</a:t>
            </a:r>
            <a:r>
              <a:rPr lang="ja-JP" altLang="en-US" sz="1600" b="0" i="0" dirty="0">
                <a:solidFill>
                  <a:srgbClr val="000000"/>
                </a:solidFill>
                <a:effectLst/>
                <a:latin typeface="BIZ UDP明朝 Medium" panose="02020500000000000000" pitchFamily="18" charset="-128"/>
                <a:ea typeface="BIZ UDP明朝 Medium" panose="02020500000000000000" pitchFamily="18" charset="-128"/>
              </a:rPr>
              <a:t>​</a:t>
            </a:r>
            <a:endParaRPr lang="ja-JP" altLang="en-US" sz="1600" b="0" i="0" dirty="0">
              <a:solidFill>
                <a:srgbClr val="000000"/>
              </a:solidFill>
              <a:effectLst/>
              <a:latin typeface="BIZ UDP明朝 Medium" panose="02020500000000000000" pitchFamily="18" charset="-128"/>
            </a:endParaRPr>
          </a:p>
        </p:txBody>
      </p:sp>
      <p:sp>
        <p:nvSpPr>
          <p:cNvPr id="11" name="ひし形 10">
            <a:extLst>
              <a:ext uri="{FF2B5EF4-FFF2-40B4-BE49-F238E27FC236}">
                <a16:creationId xmlns:a16="http://schemas.microsoft.com/office/drawing/2014/main" id="{95CB15A7-6301-B0C0-1537-7883FAD6A70D}"/>
              </a:ext>
            </a:extLst>
          </p:cNvPr>
          <p:cNvSpPr/>
          <p:nvPr/>
        </p:nvSpPr>
        <p:spPr>
          <a:xfrm>
            <a:off x="2648069" y="2881236"/>
            <a:ext cx="201849" cy="201849"/>
          </a:xfrm>
          <a:prstGeom prst="diamond">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B012E11D-2A26-FEC7-94FA-E76E3AA94132}"/>
              </a:ext>
            </a:extLst>
          </p:cNvPr>
          <p:cNvSpPr/>
          <p:nvPr/>
        </p:nvSpPr>
        <p:spPr>
          <a:xfrm>
            <a:off x="2648069" y="3429000"/>
            <a:ext cx="201849" cy="201849"/>
          </a:xfrm>
          <a:prstGeom prst="diamond">
            <a:avLst/>
          </a:prstGeom>
          <a:solidFill>
            <a:srgbClr val="F24C5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スライド番号プレースホルダー 1">
            <a:extLst>
              <a:ext uri="{FF2B5EF4-FFF2-40B4-BE49-F238E27FC236}">
                <a16:creationId xmlns:a16="http://schemas.microsoft.com/office/drawing/2014/main" id="{FB5DEC14-E479-D2B5-BBB2-38DAEA55A30F}"/>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13</a:t>
            </a:fld>
            <a:endParaRPr kumimoji="1" lang="ja-JP" altLang="en-US" dirty="0">
              <a:solidFill>
                <a:schemeClr val="bg2">
                  <a:lumMod val="25000"/>
                </a:schemeClr>
              </a:solidFill>
            </a:endParaRPr>
          </a:p>
        </p:txBody>
      </p:sp>
      <p:sp>
        <p:nvSpPr>
          <p:cNvPr id="4" name="フッター プレースホルダー 3">
            <a:extLst>
              <a:ext uri="{FF2B5EF4-FFF2-40B4-BE49-F238E27FC236}">
                <a16:creationId xmlns:a16="http://schemas.microsoft.com/office/drawing/2014/main" id="{346CD2A3-24F0-0E1E-B6A9-A7F1DFBD0FF9}"/>
              </a:ext>
            </a:extLst>
          </p:cNvPr>
          <p:cNvSpPr>
            <a:spLocks noGrp="1"/>
          </p:cNvSpPr>
          <p:nvPr>
            <p:ph type="ftr" sz="quarter" idx="11"/>
          </p:nvPr>
        </p:nvSpPr>
        <p:spPr>
          <a:xfrm>
            <a:off x="6817841" y="6356349"/>
            <a:ext cx="4114800" cy="365125"/>
          </a:xfrm>
        </p:spPr>
        <p:txBody>
          <a:bodyPr/>
          <a:lstStyle/>
          <a:p>
            <a:pPr algn="r"/>
            <a:r>
              <a:rPr kumimoji="1" lang="ja-JP" altLang="en-US" dirty="0">
                <a:solidFill>
                  <a:schemeClr val="tx1">
                    <a:lumMod val="65000"/>
                    <a:lumOff val="35000"/>
                  </a:schemeClr>
                </a:solidFill>
                <a:latin typeface="BIZ UDP明朝 Medium" panose="02020500000000000000" pitchFamily="18" charset="-128"/>
                <a:ea typeface="BIZ UDP明朝 Medium" panose="02020500000000000000" pitchFamily="18" charset="-128"/>
              </a:rPr>
              <a:t>学会大会名</a:t>
            </a:r>
          </a:p>
        </p:txBody>
      </p:sp>
      <p:pic>
        <p:nvPicPr>
          <p:cNvPr id="3" name="図 2">
            <a:extLst>
              <a:ext uri="{FF2B5EF4-FFF2-40B4-BE49-F238E27FC236}">
                <a16:creationId xmlns:a16="http://schemas.microsoft.com/office/drawing/2014/main" id="{BF87D606-0CD7-868D-4B82-F2E9EECF42C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18892" y="1621622"/>
            <a:ext cx="797693" cy="623654"/>
          </a:xfrm>
          <a:prstGeom prst="rect">
            <a:avLst/>
          </a:prstGeom>
        </p:spPr>
      </p:pic>
    </p:spTree>
    <p:extLst>
      <p:ext uri="{BB962C8B-B14F-4D97-AF65-F5344CB8AC3E}">
        <p14:creationId xmlns:p14="http://schemas.microsoft.com/office/powerpoint/2010/main" val="29360818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9D6BDC-9B44-C273-7F4C-6ACD0D4AAB4A}"/>
            </a:ext>
          </a:extLst>
        </p:cNvPr>
        <p:cNvGrpSpPr/>
        <p:nvPr/>
      </p:nvGrpSpPr>
      <p:grpSpPr>
        <a:xfrm>
          <a:off x="0" y="0"/>
          <a:ext cx="0" cy="0"/>
          <a:chOff x="0" y="0"/>
          <a:chExt cx="0" cy="0"/>
        </a:xfrm>
      </p:grpSpPr>
      <p:pic>
        <p:nvPicPr>
          <p:cNvPr id="7" name="図 6">
            <a:extLst>
              <a:ext uri="{FF2B5EF4-FFF2-40B4-BE49-F238E27FC236}">
                <a16:creationId xmlns:a16="http://schemas.microsoft.com/office/drawing/2014/main" id="{EF88FED3-791C-B232-D0C9-51E1BCE152E2}"/>
              </a:ext>
            </a:extLst>
          </p:cNvPr>
          <p:cNvPicPr>
            <a:picLocks noChangeAspect="1"/>
          </p:cNvPicPr>
          <p:nvPr/>
        </p:nvPicPr>
        <p:blipFill>
          <a:blip r:embed="rId2">
            <a:alphaModFix amt="7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2308B26E-D2B9-3CDC-4912-B06B8B1C181A}"/>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810846AC-F7BA-2AE1-38B0-E0AB3AE9648D}"/>
              </a:ext>
            </a:extLst>
          </p:cNvPr>
          <p:cNvSpPr txBox="1"/>
          <p:nvPr/>
        </p:nvSpPr>
        <p:spPr>
          <a:xfrm>
            <a:off x="2849918" y="2815876"/>
            <a:ext cx="7935846" cy="1754326"/>
          </a:xfrm>
          <a:prstGeom prst="rect">
            <a:avLst/>
          </a:prstGeom>
          <a:noFill/>
        </p:spPr>
        <p:txBody>
          <a:bodyPr wrap="square">
            <a:spAutoFit/>
          </a:bodyPr>
          <a:lstStyle/>
          <a:p>
            <a:pPr algn="l"/>
            <a:r>
              <a:rPr lang="ja-JP" altLang="en-US"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こまめな手洗い、うがいを心がけてください</a:t>
            </a:r>
            <a:r>
              <a:rPr lang="ja-JP" altLang="en-US" b="0" i="0" dirty="0">
                <a:solidFill>
                  <a:srgbClr val="000000"/>
                </a:solidFill>
                <a:effectLst/>
                <a:latin typeface="BIZ UDP明朝 Medium" panose="02020500000000000000" pitchFamily="18" charset="-128"/>
                <a:ea typeface="BIZ UDP明朝 Medium" panose="02020500000000000000" pitchFamily="18" charset="-128"/>
              </a:rPr>
              <a:t>​</a:t>
            </a:r>
            <a:endParaRPr lang="ja-JP" altLang="en-US" b="0" i="0" dirty="0">
              <a:solidFill>
                <a:srgbClr val="000000"/>
              </a:solidFill>
              <a:effectLst/>
              <a:latin typeface="BIZ UDP明朝 Medium" panose="02020500000000000000" pitchFamily="18" charset="-128"/>
            </a:endParaRPr>
          </a:p>
          <a:p>
            <a:pPr algn="l"/>
            <a:endParaRPr lang="en-US" altLang="ja-JP" dirty="0">
              <a:solidFill>
                <a:srgbClr val="000000"/>
              </a:solidFill>
              <a:latin typeface="BIZ UDP明朝 Medium" panose="02020500000000000000" pitchFamily="18" charset="-128"/>
              <a:ea typeface="BIZ UDP明朝 Medium" panose="02020500000000000000" pitchFamily="18" charset="-128"/>
            </a:endParaRPr>
          </a:p>
          <a:p>
            <a:pPr algn="l"/>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プレゼンテーション機材、マイク、指示棒は事務局が定期的に</a:t>
            </a:r>
            <a:endParaRPr lang="en-US" altLang="ja-JP" sz="1800" b="0" i="0" dirty="0">
              <a:solidFill>
                <a:srgbClr val="000000"/>
              </a:solidFill>
              <a:effectLst/>
              <a:latin typeface="BIZ UDP明朝 Medium" panose="02020500000000000000" pitchFamily="18" charset="-128"/>
              <a:ea typeface="BIZ UDP明朝 Medium" panose="02020500000000000000" pitchFamily="18" charset="-128"/>
            </a:endParaRPr>
          </a:p>
          <a:p>
            <a:pPr algn="l"/>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アルコール消毒を実施しています</a:t>
            </a:r>
            <a:r>
              <a:rPr lang="ja-JP" altLang="en-US" b="0" i="0" dirty="0">
                <a:solidFill>
                  <a:srgbClr val="000000"/>
                </a:solidFill>
                <a:effectLst/>
                <a:latin typeface="BIZ UDP明朝 Medium" panose="02020500000000000000" pitchFamily="18" charset="-128"/>
                <a:ea typeface="BIZ UDP明朝 Medium" panose="02020500000000000000" pitchFamily="18" charset="-128"/>
              </a:rPr>
              <a:t>​</a:t>
            </a:r>
            <a:endParaRPr lang="ja-JP" altLang="en-US" b="0" i="0" dirty="0">
              <a:solidFill>
                <a:srgbClr val="000000"/>
              </a:solidFill>
              <a:effectLst/>
              <a:latin typeface="BIZ UDP明朝 Medium" panose="02020500000000000000" pitchFamily="18" charset="-128"/>
            </a:endParaRPr>
          </a:p>
          <a:p>
            <a:pPr algn="l"/>
            <a:endParaRPr lang="en-US" altLang="ja-JP" dirty="0">
              <a:solidFill>
                <a:srgbClr val="000000"/>
              </a:solidFill>
              <a:latin typeface="BIZ UDP明朝 Medium" panose="02020500000000000000" pitchFamily="18" charset="-128"/>
              <a:ea typeface="BIZ UDP明朝 Medium" panose="02020500000000000000" pitchFamily="18" charset="-128"/>
            </a:endParaRPr>
          </a:p>
          <a:p>
            <a:pPr algn="l"/>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体調不良がある場合には事務局に速やかにご連絡ください</a:t>
            </a:r>
            <a:endParaRPr lang="ja-JP" altLang="en-US" b="0" i="0" dirty="0">
              <a:solidFill>
                <a:srgbClr val="000000"/>
              </a:solidFill>
              <a:effectLst/>
              <a:latin typeface="BIZ UDP明朝 Medium" panose="02020500000000000000" pitchFamily="18" charset="-128"/>
            </a:endParaRPr>
          </a:p>
        </p:txBody>
      </p:sp>
      <p:sp>
        <p:nvSpPr>
          <p:cNvPr id="10" name="タイトル 1">
            <a:extLst>
              <a:ext uri="{FF2B5EF4-FFF2-40B4-BE49-F238E27FC236}">
                <a16:creationId xmlns:a16="http://schemas.microsoft.com/office/drawing/2014/main" id="{1E8537A9-70E5-0491-06B0-E59633D52611}"/>
              </a:ext>
            </a:extLst>
          </p:cNvPr>
          <p:cNvSpPr txBox="1">
            <a:spLocks/>
          </p:cNvSpPr>
          <p:nvPr/>
        </p:nvSpPr>
        <p:spPr>
          <a:xfrm>
            <a:off x="2648069" y="1563591"/>
            <a:ext cx="6963521"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a:r>
              <a:rPr lang="ja-JP" altLang="en-US" sz="4000" b="0" i="0" dirty="0">
                <a:solidFill>
                  <a:srgbClr val="000000"/>
                </a:solidFill>
                <a:effectLst/>
                <a:latin typeface="BIZ UDP明朝 Medium" panose="02020500000000000000" pitchFamily="18" charset="-128"/>
                <a:ea typeface="BIZ UDP明朝 Medium" panose="02020500000000000000" pitchFamily="18" charset="-128"/>
              </a:rPr>
              <a:t>感染症対策についてのご案内</a:t>
            </a:r>
            <a:r>
              <a:rPr lang="ja-JP" altLang="en-US" sz="1600" b="0" i="0" dirty="0">
                <a:solidFill>
                  <a:srgbClr val="000000"/>
                </a:solidFill>
                <a:effectLst/>
                <a:latin typeface="BIZ UDP明朝 Medium" panose="02020500000000000000" pitchFamily="18" charset="-128"/>
                <a:ea typeface="BIZ UDP明朝 Medium" panose="02020500000000000000" pitchFamily="18" charset="-128"/>
              </a:rPr>
              <a:t>​</a:t>
            </a:r>
            <a:endParaRPr lang="ja-JP" altLang="en-US" sz="1600" b="0" i="0" dirty="0">
              <a:solidFill>
                <a:srgbClr val="000000"/>
              </a:solidFill>
              <a:effectLst/>
              <a:latin typeface="BIZ UDP明朝 Medium" panose="02020500000000000000" pitchFamily="18" charset="-128"/>
            </a:endParaRPr>
          </a:p>
        </p:txBody>
      </p:sp>
      <p:sp>
        <p:nvSpPr>
          <p:cNvPr id="11" name="ひし形 10">
            <a:extLst>
              <a:ext uri="{FF2B5EF4-FFF2-40B4-BE49-F238E27FC236}">
                <a16:creationId xmlns:a16="http://schemas.microsoft.com/office/drawing/2014/main" id="{704DF5CD-F41A-37E6-AE04-86567B6E899B}"/>
              </a:ext>
            </a:extLst>
          </p:cNvPr>
          <p:cNvSpPr/>
          <p:nvPr/>
        </p:nvSpPr>
        <p:spPr>
          <a:xfrm>
            <a:off x="2648069" y="2881236"/>
            <a:ext cx="201849" cy="201849"/>
          </a:xfrm>
          <a:prstGeom prst="diamond">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B77772C0-04DC-C3DF-11EE-DC3679D5F4F0}"/>
              </a:ext>
            </a:extLst>
          </p:cNvPr>
          <p:cNvSpPr/>
          <p:nvPr/>
        </p:nvSpPr>
        <p:spPr>
          <a:xfrm>
            <a:off x="2648069" y="3429000"/>
            <a:ext cx="201849" cy="201849"/>
          </a:xfrm>
          <a:prstGeom prst="diamond">
            <a:avLst/>
          </a:prstGeom>
          <a:solidFill>
            <a:srgbClr val="F24C5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スライド番号プレースホルダー 1">
            <a:extLst>
              <a:ext uri="{FF2B5EF4-FFF2-40B4-BE49-F238E27FC236}">
                <a16:creationId xmlns:a16="http://schemas.microsoft.com/office/drawing/2014/main" id="{35899002-F643-637D-CC65-F18F209003DB}"/>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14</a:t>
            </a:fld>
            <a:endParaRPr kumimoji="1" lang="ja-JP" altLang="en-US" dirty="0">
              <a:solidFill>
                <a:schemeClr val="bg2">
                  <a:lumMod val="25000"/>
                </a:schemeClr>
              </a:solidFill>
            </a:endParaRPr>
          </a:p>
        </p:txBody>
      </p:sp>
      <p:sp>
        <p:nvSpPr>
          <p:cNvPr id="3" name="ひし形 2">
            <a:extLst>
              <a:ext uri="{FF2B5EF4-FFF2-40B4-BE49-F238E27FC236}">
                <a16:creationId xmlns:a16="http://schemas.microsoft.com/office/drawing/2014/main" id="{A2F5181C-880B-28C5-29E0-2B103686A4D5}"/>
              </a:ext>
            </a:extLst>
          </p:cNvPr>
          <p:cNvSpPr/>
          <p:nvPr/>
        </p:nvSpPr>
        <p:spPr>
          <a:xfrm>
            <a:off x="2648068" y="4253765"/>
            <a:ext cx="201849" cy="201849"/>
          </a:xfrm>
          <a:prstGeom prst="diamond">
            <a:avLst/>
          </a:prstGeom>
          <a:solidFill>
            <a:srgbClr val="F7919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フッター プレースホルダー 4">
            <a:extLst>
              <a:ext uri="{FF2B5EF4-FFF2-40B4-BE49-F238E27FC236}">
                <a16:creationId xmlns:a16="http://schemas.microsoft.com/office/drawing/2014/main" id="{005BCC17-7CEB-81CF-3EE0-6B732A2474E3}"/>
              </a:ext>
            </a:extLst>
          </p:cNvPr>
          <p:cNvSpPr>
            <a:spLocks noGrp="1"/>
          </p:cNvSpPr>
          <p:nvPr>
            <p:ph type="ftr" sz="quarter" idx="11"/>
          </p:nvPr>
        </p:nvSpPr>
        <p:spPr>
          <a:xfrm>
            <a:off x="6817841" y="6356349"/>
            <a:ext cx="4114800" cy="365125"/>
          </a:xfrm>
        </p:spPr>
        <p:txBody>
          <a:bodyPr/>
          <a:lstStyle/>
          <a:p>
            <a:pPr algn="r"/>
            <a:r>
              <a:rPr kumimoji="1" lang="ja-JP" altLang="en-US" dirty="0">
                <a:solidFill>
                  <a:schemeClr val="tx1">
                    <a:lumMod val="65000"/>
                    <a:lumOff val="35000"/>
                  </a:schemeClr>
                </a:solidFill>
                <a:latin typeface="BIZ UDP明朝 Medium" panose="02020500000000000000" pitchFamily="18" charset="-128"/>
                <a:ea typeface="BIZ UDP明朝 Medium" panose="02020500000000000000" pitchFamily="18" charset="-128"/>
              </a:rPr>
              <a:t>学会大会名</a:t>
            </a:r>
          </a:p>
        </p:txBody>
      </p:sp>
      <p:pic>
        <p:nvPicPr>
          <p:cNvPr id="4" name="図 3">
            <a:extLst>
              <a:ext uri="{FF2B5EF4-FFF2-40B4-BE49-F238E27FC236}">
                <a16:creationId xmlns:a16="http://schemas.microsoft.com/office/drawing/2014/main" id="{3595A89B-5AFA-2939-163F-41E5193E72A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18891" y="1619133"/>
            <a:ext cx="797693" cy="623654"/>
          </a:xfrm>
          <a:prstGeom prst="rect">
            <a:avLst/>
          </a:prstGeom>
        </p:spPr>
      </p:pic>
    </p:spTree>
    <p:extLst>
      <p:ext uri="{BB962C8B-B14F-4D97-AF65-F5344CB8AC3E}">
        <p14:creationId xmlns:p14="http://schemas.microsoft.com/office/powerpoint/2010/main" val="32668836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732CC0-E7C0-F249-CA23-BC794D613CB9}"/>
            </a:ext>
          </a:extLst>
        </p:cNvPr>
        <p:cNvGrpSpPr/>
        <p:nvPr/>
      </p:nvGrpSpPr>
      <p:grpSpPr>
        <a:xfrm>
          <a:off x="0" y="0"/>
          <a:ext cx="0" cy="0"/>
          <a:chOff x="0" y="0"/>
          <a:chExt cx="0" cy="0"/>
        </a:xfrm>
      </p:grpSpPr>
      <p:pic>
        <p:nvPicPr>
          <p:cNvPr id="8" name="図 7">
            <a:extLst>
              <a:ext uri="{FF2B5EF4-FFF2-40B4-BE49-F238E27FC236}">
                <a16:creationId xmlns:a16="http://schemas.microsoft.com/office/drawing/2014/main" id="{FDED1C3D-B435-946F-3700-A317405994EF}"/>
              </a:ext>
            </a:extLst>
          </p:cNvPr>
          <p:cNvPicPr>
            <a:picLocks noChangeAspect="1"/>
          </p:cNvPicPr>
          <p:nvPr/>
        </p:nvPicPr>
        <p:blipFill>
          <a:blip r:embed="rId2">
            <a:alphaModFix amt="7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B0B469BD-7620-423C-6418-52C80DB0F29F}"/>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D13D01E7-A58F-3F92-A21D-F5749E9AA0BD}"/>
              </a:ext>
            </a:extLst>
          </p:cNvPr>
          <p:cNvSpPr txBox="1"/>
          <p:nvPr/>
        </p:nvSpPr>
        <p:spPr>
          <a:xfrm>
            <a:off x="2849919" y="3188855"/>
            <a:ext cx="7728027" cy="1477328"/>
          </a:xfrm>
          <a:prstGeom prst="rect">
            <a:avLst/>
          </a:prstGeom>
          <a:noFill/>
        </p:spPr>
        <p:txBody>
          <a:bodyPr wrap="square">
            <a:spAutoFit/>
          </a:bodyPr>
          <a:lstStyle/>
          <a:p>
            <a:pPr algn="l"/>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協賛企業：</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企業名</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企業名</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企業名</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b="0" i="0" dirty="0">
                <a:solidFill>
                  <a:srgbClr val="000000"/>
                </a:solidFill>
                <a:effectLst/>
                <a:latin typeface="BIZ UDP明朝 Medium" panose="02020500000000000000" pitchFamily="18" charset="-128"/>
                <a:ea typeface="BIZ UDP明朝 Medium" panose="02020500000000000000" pitchFamily="18" charset="-128"/>
              </a:rPr>
              <a:t>​</a:t>
            </a:r>
            <a:endParaRPr lang="ja-JP" altLang="en-US" b="0" i="0" dirty="0">
              <a:solidFill>
                <a:srgbClr val="000000"/>
              </a:solidFill>
              <a:effectLst/>
              <a:latin typeface="BIZ UDP明朝 Medium" panose="02020500000000000000" pitchFamily="18" charset="-128"/>
            </a:endParaRPr>
          </a:p>
          <a:p>
            <a:pPr algn="l"/>
            <a:endParaRPr lang="en-US" altLang="ja-JP" dirty="0">
              <a:solidFill>
                <a:srgbClr val="000000"/>
              </a:solidFill>
              <a:latin typeface="BIZ UDP明朝 Medium" panose="02020500000000000000" pitchFamily="18" charset="-128"/>
              <a:ea typeface="BIZ UDP明朝 Medium" panose="02020500000000000000" pitchFamily="18" charset="-128"/>
            </a:endParaRPr>
          </a:p>
          <a:p>
            <a:pPr algn="l"/>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協賛団体：</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団体名</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団体名</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団体名</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b="0" i="0" dirty="0">
                <a:solidFill>
                  <a:srgbClr val="000000"/>
                </a:solidFill>
                <a:effectLst/>
                <a:latin typeface="BIZ UDP明朝 Medium" panose="02020500000000000000" pitchFamily="18" charset="-128"/>
                <a:ea typeface="BIZ UDP明朝 Medium" panose="02020500000000000000" pitchFamily="18" charset="-128"/>
              </a:rPr>
              <a:t>​</a:t>
            </a:r>
            <a:endParaRPr lang="ja-JP" altLang="en-US" b="0" i="0" dirty="0">
              <a:solidFill>
                <a:srgbClr val="000000"/>
              </a:solidFill>
              <a:effectLst/>
              <a:latin typeface="BIZ UDP明朝 Medium" panose="02020500000000000000" pitchFamily="18" charset="-128"/>
            </a:endParaRPr>
          </a:p>
          <a:p>
            <a:pPr algn="l"/>
            <a:endParaRPr lang="en-US" altLang="ja-JP" dirty="0">
              <a:solidFill>
                <a:srgbClr val="000000"/>
              </a:solidFill>
              <a:latin typeface="BIZ UDP明朝 Medium" panose="02020500000000000000" pitchFamily="18" charset="-128"/>
              <a:ea typeface="BIZ UDP明朝 Medium" panose="02020500000000000000" pitchFamily="18" charset="-128"/>
            </a:endParaRPr>
          </a:p>
          <a:p>
            <a:pPr algn="l"/>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後援組織：</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大学名</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自治体</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省庁名</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 ‥‥</a:t>
            </a:r>
            <a:r>
              <a:rPr lang="ja-JP" altLang="en-US" b="0" i="0" dirty="0">
                <a:solidFill>
                  <a:srgbClr val="000000"/>
                </a:solidFill>
                <a:effectLst/>
                <a:latin typeface="BIZ UDP明朝 Medium" panose="02020500000000000000" pitchFamily="18" charset="-128"/>
                <a:ea typeface="BIZ UDP明朝 Medium" panose="02020500000000000000" pitchFamily="18" charset="-128"/>
              </a:rPr>
              <a:t>​</a:t>
            </a:r>
            <a:endParaRPr lang="ja-JP" altLang="en-US" b="0" i="0" dirty="0">
              <a:solidFill>
                <a:srgbClr val="000000"/>
              </a:solidFill>
              <a:effectLst/>
              <a:latin typeface="BIZ UDP明朝 Medium" panose="02020500000000000000" pitchFamily="18" charset="-128"/>
            </a:endParaRPr>
          </a:p>
        </p:txBody>
      </p:sp>
      <p:sp>
        <p:nvSpPr>
          <p:cNvPr id="10" name="タイトル 1">
            <a:extLst>
              <a:ext uri="{FF2B5EF4-FFF2-40B4-BE49-F238E27FC236}">
                <a16:creationId xmlns:a16="http://schemas.microsoft.com/office/drawing/2014/main" id="{3EE97FEF-BE6C-60E2-6E09-2C1E8A4432FE}"/>
              </a:ext>
            </a:extLst>
          </p:cNvPr>
          <p:cNvSpPr txBox="1">
            <a:spLocks/>
          </p:cNvSpPr>
          <p:nvPr/>
        </p:nvSpPr>
        <p:spPr>
          <a:xfrm>
            <a:off x="2648069" y="1563591"/>
            <a:ext cx="4958076"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a:r>
              <a:rPr lang="ja-JP" altLang="en-US" sz="4000" b="0" i="0" dirty="0">
                <a:solidFill>
                  <a:srgbClr val="000000"/>
                </a:solidFill>
                <a:effectLst/>
                <a:latin typeface="BIZ UDP明朝 Medium" panose="02020500000000000000" pitchFamily="18" charset="-128"/>
                <a:ea typeface="BIZ UDP明朝 Medium" panose="02020500000000000000" pitchFamily="18" charset="-128"/>
              </a:rPr>
              <a:t>協賛団体・後援組織</a:t>
            </a:r>
            <a:r>
              <a:rPr lang="ja-JP" altLang="en-US" sz="1600" b="0" i="0" dirty="0">
                <a:solidFill>
                  <a:srgbClr val="000000"/>
                </a:solidFill>
                <a:effectLst/>
                <a:latin typeface="BIZ UDP明朝 Medium" panose="02020500000000000000" pitchFamily="18" charset="-128"/>
                <a:ea typeface="BIZ UDP明朝 Medium" panose="02020500000000000000" pitchFamily="18" charset="-128"/>
              </a:rPr>
              <a:t>​</a:t>
            </a:r>
            <a:endParaRPr lang="ja-JP" altLang="en-US" sz="1600" b="0" i="0" dirty="0">
              <a:solidFill>
                <a:srgbClr val="000000"/>
              </a:solidFill>
              <a:effectLst/>
              <a:latin typeface="BIZ UDP明朝 Medium" panose="02020500000000000000" pitchFamily="18" charset="-128"/>
            </a:endParaRPr>
          </a:p>
        </p:txBody>
      </p:sp>
      <p:sp>
        <p:nvSpPr>
          <p:cNvPr id="11" name="ひし形 10">
            <a:extLst>
              <a:ext uri="{FF2B5EF4-FFF2-40B4-BE49-F238E27FC236}">
                <a16:creationId xmlns:a16="http://schemas.microsoft.com/office/drawing/2014/main" id="{9CF02C9F-2D81-A0A0-68C3-4C978AE7C0AA}"/>
              </a:ext>
            </a:extLst>
          </p:cNvPr>
          <p:cNvSpPr/>
          <p:nvPr/>
        </p:nvSpPr>
        <p:spPr>
          <a:xfrm>
            <a:off x="2648070" y="3254215"/>
            <a:ext cx="201849" cy="201849"/>
          </a:xfrm>
          <a:prstGeom prst="diamond">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A2EAC47B-4E20-22E0-D805-2E92474A65CF}"/>
              </a:ext>
            </a:extLst>
          </p:cNvPr>
          <p:cNvSpPr/>
          <p:nvPr/>
        </p:nvSpPr>
        <p:spPr>
          <a:xfrm>
            <a:off x="2648069" y="3811997"/>
            <a:ext cx="201849" cy="201849"/>
          </a:xfrm>
          <a:prstGeom prst="diamond">
            <a:avLst/>
          </a:prstGeom>
          <a:solidFill>
            <a:srgbClr val="F24C5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ひし形 14">
            <a:extLst>
              <a:ext uri="{FF2B5EF4-FFF2-40B4-BE49-F238E27FC236}">
                <a16:creationId xmlns:a16="http://schemas.microsoft.com/office/drawing/2014/main" id="{13C4E98F-C4A5-E0A4-96EC-9EAC92BA8813}"/>
              </a:ext>
            </a:extLst>
          </p:cNvPr>
          <p:cNvSpPr/>
          <p:nvPr/>
        </p:nvSpPr>
        <p:spPr>
          <a:xfrm>
            <a:off x="2648070" y="4348883"/>
            <a:ext cx="201849" cy="201849"/>
          </a:xfrm>
          <a:prstGeom prst="diamond">
            <a:avLst/>
          </a:prstGeom>
          <a:solidFill>
            <a:srgbClr val="F7919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a:extLst>
              <a:ext uri="{FF2B5EF4-FFF2-40B4-BE49-F238E27FC236}">
                <a16:creationId xmlns:a16="http://schemas.microsoft.com/office/drawing/2014/main" id="{AAABB81C-52E9-2C48-CD24-BE74E2FC8A5B}"/>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15</a:t>
            </a:fld>
            <a:endParaRPr kumimoji="1" lang="ja-JP" altLang="en-US" dirty="0">
              <a:solidFill>
                <a:schemeClr val="bg2">
                  <a:lumMod val="25000"/>
                </a:schemeClr>
              </a:solidFill>
            </a:endParaRPr>
          </a:p>
        </p:txBody>
      </p:sp>
      <p:sp>
        <p:nvSpPr>
          <p:cNvPr id="3" name="テキスト ボックス 2">
            <a:extLst>
              <a:ext uri="{FF2B5EF4-FFF2-40B4-BE49-F238E27FC236}">
                <a16:creationId xmlns:a16="http://schemas.microsoft.com/office/drawing/2014/main" id="{6E4CC4D5-80BF-905C-5272-86BAC0789485}"/>
              </a:ext>
            </a:extLst>
          </p:cNvPr>
          <p:cNvSpPr txBox="1"/>
          <p:nvPr/>
        </p:nvSpPr>
        <p:spPr>
          <a:xfrm>
            <a:off x="3162300" y="5298616"/>
            <a:ext cx="5891646" cy="369332"/>
          </a:xfrm>
          <a:prstGeom prst="rect">
            <a:avLst/>
          </a:prstGeom>
          <a:noFill/>
        </p:spPr>
        <p:txBody>
          <a:bodyPr wrap="square" rtlCol="0">
            <a:spAutoFit/>
          </a:bodyPr>
          <a:lstStyle/>
          <a:p>
            <a:pPr algn="l"/>
            <a:r>
              <a:rPr lang="ja-JP" altLang="en-US" sz="1800" b="1" i="0" dirty="0">
                <a:solidFill>
                  <a:srgbClr val="000000"/>
                </a:solidFill>
                <a:effectLst/>
                <a:latin typeface="BIZ UDP明朝 Medium" panose="02020500000000000000" pitchFamily="18" charset="-128"/>
                <a:ea typeface="BIZ UDP明朝 Medium" panose="02020500000000000000" pitchFamily="18" charset="-128"/>
              </a:rPr>
              <a:t>ご協賛後後援のみなさまには心より感謝いたします。</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p:txBody>
      </p:sp>
      <p:sp>
        <p:nvSpPr>
          <p:cNvPr id="4" name="テキスト ボックス 3">
            <a:extLst>
              <a:ext uri="{FF2B5EF4-FFF2-40B4-BE49-F238E27FC236}">
                <a16:creationId xmlns:a16="http://schemas.microsoft.com/office/drawing/2014/main" id="{3A4911A6-2EF3-E1EF-4ACF-DCE00623C1CE}"/>
              </a:ext>
            </a:extLst>
          </p:cNvPr>
          <p:cNvSpPr txBox="1"/>
          <p:nvPr/>
        </p:nvSpPr>
        <p:spPr>
          <a:xfrm>
            <a:off x="2527800" y="2658842"/>
            <a:ext cx="6837218" cy="369332"/>
          </a:xfrm>
          <a:prstGeom prst="rect">
            <a:avLst/>
          </a:prstGeom>
          <a:noFill/>
        </p:spPr>
        <p:txBody>
          <a:bodyPr wrap="square" rtlCol="0">
            <a:spAutoFit/>
          </a:bodyPr>
          <a:lstStyle/>
          <a:p>
            <a:pPr algn="l"/>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本大会には多くの団体や企業の協賛と後援をいただいております</a:t>
            </a:r>
            <a:r>
              <a:rPr lang="ja-JP" altLang="en-US" b="0" i="0" dirty="0">
                <a:solidFill>
                  <a:srgbClr val="000000"/>
                </a:solidFill>
                <a:effectLst/>
                <a:latin typeface="BIZ UDP明朝 Medium" panose="02020500000000000000" pitchFamily="18" charset="-128"/>
                <a:ea typeface="BIZ UDP明朝 Medium" panose="02020500000000000000" pitchFamily="18" charset="-128"/>
              </a:rPr>
              <a:t>​</a:t>
            </a:r>
            <a:endParaRPr lang="ja-JP" altLang="en-US" b="0" i="0" dirty="0">
              <a:solidFill>
                <a:srgbClr val="000000"/>
              </a:solidFill>
              <a:effectLst/>
              <a:latin typeface="BIZ UDP明朝 Medium" panose="02020500000000000000" pitchFamily="18" charset="-128"/>
            </a:endParaRPr>
          </a:p>
        </p:txBody>
      </p:sp>
      <p:sp>
        <p:nvSpPr>
          <p:cNvPr id="7" name="フッター プレースホルダー 6">
            <a:extLst>
              <a:ext uri="{FF2B5EF4-FFF2-40B4-BE49-F238E27FC236}">
                <a16:creationId xmlns:a16="http://schemas.microsoft.com/office/drawing/2014/main" id="{F71E122E-76FF-3D22-8EEE-EA3DA2BE9778}"/>
              </a:ext>
            </a:extLst>
          </p:cNvPr>
          <p:cNvSpPr>
            <a:spLocks noGrp="1"/>
          </p:cNvSpPr>
          <p:nvPr>
            <p:ph type="ftr" sz="quarter" idx="11"/>
          </p:nvPr>
        </p:nvSpPr>
        <p:spPr>
          <a:xfrm>
            <a:off x="6864927" y="6351890"/>
            <a:ext cx="4114800" cy="365125"/>
          </a:xfrm>
        </p:spPr>
        <p:txBody>
          <a:bodyPr/>
          <a:lstStyle/>
          <a:p>
            <a:pPr algn="r"/>
            <a:r>
              <a:rPr kumimoji="1" lang="ja-JP" altLang="en-US" dirty="0">
                <a:solidFill>
                  <a:schemeClr val="tx1">
                    <a:lumMod val="65000"/>
                    <a:lumOff val="35000"/>
                  </a:schemeClr>
                </a:solidFill>
                <a:latin typeface="BIZ UDP明朝 Medium" panose="02020500000000000000" pitchFamily="18" charset="-128"/>
                <a:ea typeface="BIZ UDP明朝 Medium" panose="02020500000000000000" pitchFamily="18" charset="-128"/>
              </a:rPr>
              <a:t>学会大会名</a:t>
            </a:r>
          </a:p>
        </p:txBody>
      </p:sp>
      <p:pic>
        <p:nvPicPr>
          <p:cNvPr id="5" name="図 4">
            <a:extLst>
              <a:ext uri="{FF2B5EF4-FFF2-40B4-BE49-F238E27FC236}">
                <a16:creationId xmlns:a16="http://schemas.microsoft.com/office/drawing/2014/main" id="{C1A03911-1480-F850-3A70-4A5979283E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18891" y="1619133"/>
            <a:ext cx="797693" cy="623654"/>
          </a:xfrm>
          <a:prstGeom prst="rect">
            <a:avLst/>
          </a:prstGeom>
        </p:spPr>
      </p:pic>
    </p:spTree>
    <p:extLst>
      <p:ext uri="{BB962C8B-B14F-4D97-AF65-F5344CB8AC3E}">
        <p14:creationId xmlns:p14="http://schemas.microsoft.com/office/powerpoint/2010/main" val="29965209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65FCCF-0E56-BF05-80CB-BDF157DCA377}"/>
            </a:ext>
          </a:extLst>
        </p:cNvPr>
        <p:cNvGrpSpPr/>
        <p:nvPr/>
      </p:nvGrpSpPr>
      <p:grpSpPr>
        <a:xfrm>
          <a:off x="0" y="0"/>
          <a:ext cx="0" cy="0"/>
          <a:chOff x="0" y="0"/>
          <a:chExt cx="0" cy="0"/>
        </a:xfrm>
      </p:grpSpPr>
      <p:pic>
        <p:nvPicPr>
          <p:cNvPr id="8" name="図 7">
            <a:extLst>
              <a:ext uri="{FF2B5EF4-FFF2-40B4-BE49-F238E27FC236}">
                <a16:creationId xmlns:a16="http://schemas.microsoft.com/office/drawing/2014/main" id="{AB75DD9F-B982-BE00-31A6-B96FF528B804}"/>
              </a:ext>
            </a:extLst>
          </p:cNvPr>
          <p:cNvPicPr>
            <a:picLocks noChangeAspect="1"/>
          </p:cNvPicPr>
          <p:nvPr/>
        </p:nvPicPr>
        <p:blipFill>
          <a:blip r:embed="rId2">
            <a:alphaModFix amt="7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F32F11D6-2ACB-895D-08FF-55AFD9E38F9C}"/>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テキスト ボックス 5">
            <a:extLst>
              <a:ext uri="{FF2B5EF4-FFF2-40B4-BE49-F238E27FC236}">
                <a16:creationId xmlns:a16="http://schemas.microsoft.com/office/drawing/2014/main" id="{99BA618A-E98C-1310-96A9-81712542E08F}"/>
              </a:ext>
            </a:extLst>
          </p:cNvPr>
          <p:cNvSpPr txBox="1"/>
          <p:nvPr/>
        </p:nvSpPr>
        <p:spPr>
          <a:xfrm>
            <a:off x="2254174" y="2822322"/>
            <a:ext cx="4499917" cy="1200329"/>
          </a:xfrm>
          <a:prstGeom prst="rect">
            <a:avLst/>
          </a:prstGeom>
          <a:noFill/>
        </p:spPr>
        <p:txBody>
          <a:bodyPr wrap="square">
            <a:spAutoFit/>
          </a:bodyPr>
          <a:lstStyle/>
          <a:p>
            <a:pPr algn="l"/>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ポスターセッション： </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テーマタイトル</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b="0" i="0" dirty="0">
                <a:solidFill>
                  <a:srgbClr val="000000"/>
                </a:solidFill>
                <a:effectLst/>
                <a:latin typeface="BIZ UDP明朝 Medium" panose="02020500000000000000" pitchFamily="18" charset="-128"/>
                <a:ea typeface="BIZ UDP明朝 Medium" panose="02020500000000000000" pitchFamily="18" charset="-128"/>
              </a:rPr>
              <a:t>​</a:t>
            </a:r>
            <a:endParaRPr lang="ja-JP" altLang="en-US" b="0" i="0" dirty="0">
              <a:solidFill>
                <a:srgbClr val="000000"/>
              </a:solidFill>
              <a:effectLst/>
              <a:latin typeface="BIZ UDP明朝 Medium" panose="02020500000000000000" pitchFamily="18" charset="-128"/>
            </a:endParaRPr>
          </a:p>
          <a:p>
            <a:pPr algn="l"/>
            <a:endParaRPr lang="en-US" altLang="ja-JP" dirty="0">
              <a:solidFill>
                <a:srgbClr val="000000"/>
              </a:solidFill>
              <a:latin typeface="BIZ UDP明朝 Medium" panose="02020500000000000000" pitchFamily="18" charset="-128"/>
              <a:ea typeface="BIZ UDP明朝 Medium" panose="02020500000000000000" pitchFamily="18" charset="-128"/>
            </a:endParaRPr>
          </a:p>
          <a:p>
            <a:pPr algn="l"/>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ポスターセッション開催時間：</a:t>
            </a:r>
            <a:endParaRPr lang="en-US" altLang="ja-JP" sz="1800" b="0" i="0" dirty="0">
              <a:solidFill>
                <a:srgbClr val="000000"/>
              </a:solidFill>
              <a:effectLst/>
              <a:latin typeface="BIZ UDP明朝 Medium" panose="02020500000000000000" pitchFamily="18" charset="-128"/>
              <a:ea typeface="BIZ UDP明朝 Medium" panose="02020500000000000000" pitchFamily="18" charset="-128"/>
            </a:endParaRPr>
          </a:p>
          <a:p>
            <a:pPr algn="l"/>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開始時間</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 </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 </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終了時間</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b="0" i="0" dirty="0">
                <a:solidFill>
                  <a:srgbClr val="000000"/>
                </a:solidFill>
                <a:effectLst/>
                <a:latin typeface="BIZ UDP明朝 Medium" panose="02020500000000000000" pitchFamily="18" charset="-128"/>
                <a:ea typeface="BIZ UDP明朝 Medium" panose="02020500000000000000" pitchFamily="18" charset="-128"/>
              </a:rPr>
              <a:t>​</a:t>
            </a:r>
            <a:endParaRPr lang="ja-JP" altLang="en-US" b="0" i="0" dirty="0">
              <a:solidFill>
                <a:srgbClr val="000000"/>
              </a:solidFill>
              <a:effectLst/>
              <a:latin typeface="BIZ UDP明朝 Medium" panose="02020500000000000000" pitchFamily="18" charset="-128"/>
            </a:endParaRPr>
          </a:p>
        </p:txBody>
      </p:sp>
      <p:sp>
        <p:nvSpPr>
          <p:cNvPr id="10" name="タイトル 1">
            <a:extLst>
              <a:ext uri="{FF2B5EF4-FFF2-40B4-BE49-F238E27FC236}">
                <a16:creationId xmlns:a16="http://schemas.microsoft.com/office/drawing/2014/main" id="{F4DBEF20-2F4F-1DB9-0F18-DF5F566B6D6E}"/>
              </a:ext>
            </a:extLst>
          </p:cNvPr>
          <p:cNvSpPr txBox="1">
            <a:spLocks/>
          </p:cNvSpPr>
          <p:nvPr/>
        </p:nvSpPr>
        <p:spPr>
          <a:xfrm>
            <a:off x="2648069" y="1568138"/>
            <a:ext cx="7244076"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4000" b="0" i="0" dirty="0">
                <a:solidFill>
                  <a:srgbClr val="000000"/>
                </a:solidFill>
                <a:effectLst/>
                <a:latin typeface="BIZ UDP明朝 Medium" panose="02020500000000000000" pitchFamily="18" charset="-128"/>
                <a:ea typeface="BIZ UDP明朝 Medium" panose="02020500000000000000" pitchFamily="18" charset="-128"/>
              </a:rPr>
              <a:t>ポスターセッションのご案内</a:t>
            </a:r>
            <a:r>
              <a:rPr lang="ja-JP" altLang="en-US" sz="1600" b="0" i="0" dirty="0">
                <a:solidFill>
                  <a:srgbClr val="000000"/>
                </a:solidFill>
                <a:effectLst/>
                <a:latin typeface="BIZ UDP明朝 Medium" panose="02020500000000000000" pitchFamily="18" charset="-128"/>
                <a:ea typeface="BIZ UDP明朝 Medium" panose="02020500000000000000" pitchFamily="18" charset="-128"/>
              </a:rPr>
              <a:t>​</a:t>
            </a:r>
            <a:endParaRPr lang="ja-JP" altLang="en-US" sz="1600" b="0" i="0" dirty="0">
              <a:solidFill>
                <a:srgbClr val="000000"/>
              </a:solidFill>
              <a:effectLst/>
              <a:latin typeface="BIZ UDP明朝 Medium" panose="02020500000000000000" pitchFamily="18" charset="-128"/>
            </a:endParaRPr>
          </a:p>
        </p:txBody>
      </p:sp>
      <p:sp>
        <p:nvSpPr>
          <p:cNvPr id="11" name="ひし形 10">
            <a:extLst>
              <a:ext uri="{FF2B5EF4-FFF2-40B4-BE49-F238E27FC236}">
                <a16:creationId xmlns:a16="http://schemas.microsoft.com/office/drawing/2014/main" id="{0E0180C2-F5AC-757E-658F-8DE02E204C48}"/>
              </a:ext>
            </a:extLst>
          </p:cNvPr>
          <p:cNvSpPr/>
          <p:nvPr/>
        </p:nvSpPr>
        <p:spPr>
          <a:xfrm>
            <a:off x="2017957" y="2891257"/>
            <a:ext cx="201849" cy="201849"/>
          </a:xfrm>
          <a:prstGeom prst="diamond">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33B6CAC8-161A-4463-DFBE-334DE8BF2DAF}"/>
              </a:ext>
            </a:extLst>
          </p:cNvPr>
          <p:cNvSpPr/>
          <p:nvPr/>
        </p:nvSpPr>
        <p:spPr>
          <a:xfrm>
            <a:off x="2017957" y="3446797"/>
            <a:ext cx="201849" cy="201849"/>
          </a:xfrm>
          <a:prstGeom prst="diamond">
            <a:avLst/>
          </a:prstGeom>
          <a:solidFill>
            <a:srgbClr val="F24C5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ひし形 15">
            <a:extLst>
              <a:ext uri="{FF2B5EF4-FFF2-40B4-BE49-F238E27FC236}">
                <a16:creationId xmlns:a16="http://schemas.microsoft.com/office/drawing/2014/main" id="{7EB55620-4A17-46F0-A939-0B75DCD0F65A}"/>
              </a:ext>
            </a:extLst>
          </p:cNvPr>
          <p:cNvSpPr/>
          <p:nvPr/>
        </p:nvSpPr>
        <p:spPr>
          <a:xfrm>
            <a:off x="8160925" y="2793734"/>
            <a:ext cx="201849" cy="201849"/>
          </a:xfrm>
          <a:prstGeom prst="diamond">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a:extLst>
              <a:ext uri="{FF2B5EF4-FFF2-40B4-BE49-F238E27FC236}">
                <a16:creationId xmlns:a16="http://schemas.microsoft.com/office/drawing/2014/main" id="{C63F0F8C-4006-627F-A6A6-B232E580BB00}"/>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16</a:t>
            </a:fld>
            <a:endParaRPr kumimoji="1" lang="ja-JP" altLang="en-US" dirty="0">
              <a:solidFill>
                <a:schemeClr val="bg2">
                  <a:lumMod val="25000"/>
                </a:schemeClr>
              </a:solidFill>
            </a:endParaRPr>
          </a:p>
        </p:txBody>
      </p:sp>
      <p:sp>
        <p:nvSpPr>
          <p:cNvPr id="3" name="正方形/長方形 2">
            <a:extLst>
              <a:ext uri="{FF2B5EF4-FFF2-40B4-BE49-F238E27FC236}">
                <a16:creationId xmlns:a16="http://schemas.microsoft.com/office/drawing/2014/main" id="{718DAF2C-3B94-B11E-E58D-E7CD78F83A58}"/>
              </a:ext>
            </a:extLst>
          </p:cNvPr>
          <p:cNvSpPr/>
          <p:nvPr/>
        </p:nvSpPr>
        <p:spPr>
          <a:xfrm>
            <a:off x="8286097" y="3446797"/>
            <a:ext cx="2809009" cy="2463144"/>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8988C695-41D5-9EEA-4399-995FDFDC494A}"/>
              </a:ext>
            </a:extLst>
          </p:cNvPr>
          <p:cNvSpPr txBox="1"/>
          <p:nvPr/>
        </p:nvSpPr>
        <p:spPr>
          <a:xfrm>
            <a:off x="8371434" y="2738751"/>
            <a:ext cx="2809009" cy="369332"/>
          </a:xfrm>
          <a:prstGeom prst="rect">
            <a:avLst/>
          </a:prstGeom>
          <a:noFill/>
        </p:spPr>
        <p:txBody>
          <a:bodyPr wrap="square" rtlCol="0">
            <a:spAutoFit/>
          </a:bodyPr>
          <a:lstStyle/>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会場： </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会場名</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地図</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p:txBody>
      </p:sp>
      <p:sp>
        <p:nvSpPr>
          <p:cNvPr id="7" name="フッター プレースホルダー 6">
            <a:extLst>
              <a:ext uri="{FF2B5EF4-FFF2-40B4-BE49-F238E27FC236}">
                <a16:creationId xmlns:a16="http://schemas.microsoft.com/office/drawing/2014/main" id="{BEF6BEAB-4D05-88A4-D11D-4E1E1F9CDC6F}"/>
              </a:ext>
            </a:extLst>
          </p:cNvPr>
          <p:cNvSpPr>
            <a:spLocks noGrp="1"/>
          </p:cNvSpPr>
          <p:nvPr>
            <p:ph type="ftr" sz="quarter" idx="11"/>
          </p:nvPr>
        </p:nvSpPr>
        <p:spPr>
          <a:xfrm>
            <a:off x="6864927" y="6356350"/>
            <a:ext cx="4114800" cy="365125"/>
          </a:xfrm>
        </p:spPr>
        <p:txBody>
          <a:bodyPr/>
          <a:lstStyle/>
          <a:p>
            <a:pPr algn="r"/>
            <a:r>
              <a:rPr kumimoji="1" lang="ja-JP" altLang="en-US" dirty="0">
                <a:solidFill>
                  <a:schemeClr val="tx1">
                    <a:lumMod val="65000"/>
                    <a:lumOff val="35000"/>
                  </a:schemeClr>
                </a:solidFill>
                <a:latin typeface="BIZ UDP明朝 Medium" panose="02020500000000000000" pitchFamily="18" charset="-128"/>
                <a:ea typeface="BIZ UDP明朝 Medium" panose="02020500000000000000" pitchFamily="18" charset="-128"/>
              </a:rPr>
              <a:t>学会大会名</a:t>
            </a:r>
          </a:p>
        </p:txBody>
      </p:sp>
      <p:pic>
        <p:nvPicPr>
          <p:cNvPr id="5" name="図 4">
            <a:extLst>
              <a:ext uri="{FF2B5EF4-FFF2-40B4-BE49-F238E27FC236}">
                <a16:creationId xmlns:a16="http://schemas.microsoft.com/office/drawing/2014/main" id="{4A2ED9E5-D971-DA7D-67C7-F42A2AB0FCF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96522" y="1627118"/>
            <a:ext cx="797693" cy="623654"/>
          </a:xfrm>
          <a:prstGeom prst="rect">
            <a:avLst/>
          </a:prstGeom>
        </p:spPr>
      </p:pic>
    </p:spTree>
    <p:extLst>
      <p:ext uri="{BB962C8B-B14F-4D97-AF65-F5344CB8AC3E}">
        <p14:creationId xmlns:p14="http://schemas.microsoft.com/office/powerpoint/2010/main" val="26955599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59BF44-7F82-F478-B574-ADD52276D877}"/>
            </a:ext>
          </a:extLst>
        </p:cNvPr>
        <p:cNvGrpSpPr/>
        <p:nvPr/>
      </p:nvGrpSpPr>
      <p:grpSpPr>
        <a:xfrm>
          <a:off x="0" y="0"/>
          <a:ext cx="0" cy="0"/>
          <a:chOff x="0" y="0"/>
          <a:chExt cx="0" cy="0"/>
        </a:xfrm>
      </p:grpSpPr>
      <p:pic>
        <p:nvPicPr>
          <p:cNvPr id="8" name="図 7">
            <a:extLst>
              <a:ext uri="{FF2B5EF4-FFF2-40B4-BE49-F238E27FC236}">
                <a16:creationId xmlns:a16="http://schemas.microsoft.com/office/drawing/2014/main" id="{DC6EDF4C-E65E-4E26-6D07-A1A3A0486943}"/>
              </a:ext>
            </a:extLst>
          </p:cNvPr>
          <p:cNvPicPr>
            <a:picLocks noChangeAspect="1"/>
          </p:cNvPicPr>
          <p:nvPr/>
        </p:nvPicPr>
        <p:blipFill>
          <a:blip r:embed="rId2">
            <a:alphaModFix amt="7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B82DA5DE-CFF8-28BD-7A9B-B5BF1A37D5EA}"/>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テキスト ボックス 5">
            <a:extLst>
              <a:ext uri="{FF2B5EF4-FFF2-40B4-BE49-F238E27FC236}">
                <a16:creationId xmlns:a16="http://schemas.microsoft.com/office/drawing/2014/main" id="{3E9FD2E1-5439-3624-4D25-9E2C214A0CC9}"/>
              </a:ext>
            </a:extLst>
          </p:cNvPr>
          <p:cNvSpPr txBox="1"/>
          <p:nvPr/>
        </p:nvSpPr>
        <p:spPr>
          <a:xfrm>
            <a:off x="2254174" y="2822322"/>
            <a:ext cx="4499917" cy="1754326"/>
          </a:xfrm>
          <a:prstGeom prst="rect">
            <a:avLst/>
          </a:prstGeom>
          <a:noFill/>
        </p:spPr>
        <p:txBody>
          <a:bodyPr wrap="square">
            <a:spAutoFit/>
          </a:bodyPr>
          <a:lstStyle/>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電車乗り場：</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地図と時刻表</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b="0" i="0" dirty="0">
                <a:solidFill>
                  <a:srgbClr val="000000"/>
                </a:solidFill>
                <a:effectLst/>
                <a:latin typeface="BIZ UDP明朝 Medium" panose="02020500000000000000" pitchFamily="18" charset="-128"/>
                <a:ea typeface="BIZ UDP明朝 Medium" panose="02020500000000000000" pitchFamily="18" charset="-128"/>
              </a:rPr>
              <a:t>​</a:t>
            </a:r>
            <a:endParaRPr lang="ja-JP" altLang="en-US" b="0" i="0" dirty="0">
              <a:solidFill>
                <a:srgbClr val="000000"/>
              </a:solidFill>
              <a:effectLst/>
              <a:latin typeface="BIZ UDP明朝 Medium" panose="02020500000000000000" pitchFamily="18" charset="-128"/>
            </a:endParaRPr>
          </a:p>
          <a:p>
            <a:pPr algn="l" rtl="0"/>
            <a:endParaRPr lang="en-US" altLang="ja-JP" dirty="0">
              <a:solidFill>
                <a:srgbClr val="000000"/>
              </a:solidFill>
              <a:latin typeface="BIZ UDP明朝 Medium" panose="02020500000000000000" pitchFamily="18" charset="-128"/>
              <a:ea typeface="BIZ UDP明朝 Medium" panose="02020500000000000000" pitchFamily="18" charset="-128"/>
            </a:endParaRPr>
          </a:p>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バス乗り場：</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地図と時刻表</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b="0" i="0" dirty="0">
                <a:solidFill>
                  <a:srgbClr val="000000"/>
                </a:solidFill>
                <a:effectLst/>
                <a:latin typeface="BIZ UDP明朝 Medium" panose="02020500000000000000" pitchFamily="18" charset="-128"/>
                <a:ea typeface="BIZ UDP明朝 Medium" panose="02020500000000000000" pitchFamily="18" charset="-128"/>
              </a:rPr>
              <a:t>​</a:t>
            </a:r>
            <a:endParaRPr lang="ja-JP" altLang="en-US" b="0" i="0" dirty="0">
              <a:solidFill>
                <a:srgbClr val="000000"/>
              </a:solidFill>
              <a:effectLst/>
              <a:latin typeface="BIZ UDP明朝 Medium" panose="02020500000000000000" pitchFamily="18" charset="-128"/>
            </a:endParaRPr>
          </a:p>
          <a:p>
            <a:pPr algn="l" rtl="0"/>
            <a:endParaRPr lang="en-US" altLang="ja-JP" dirty="0">
              <a:solidFill>
                <a:srgbClr val="000000"/>
              </a:solidFill>
              <a:latin typeface="BIZ UDP明朝 Medium" panose="02020500000000000000" pitchFamily="18" charset="-128"/>
              <a:ea typeface="BIZ UDP明朝 Medium" panose="02020500000000000000" pitchFamily="18" charset="-128"/>
            </a:endParaRPr>
          </a:p>
          <a:p>
            <a:pPr algn="l" rtl="0"/>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a:p>
            <a:pPr algn="l" rtl="0"/>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p:txBody>
      </p:sp>
      <p:sp>
        <p:nvSpPr>
          <p:cNvPr id="10" name="タイトル 1">
            <a:extLst>
              <a:ext uri="{FF2B5EF4-FFF2-40B4-BE49-F238E27FC236}">
                <a16:creationId xmlns:a16="http://schemas.microsoft.com/office/drawing/2014/main" id="{DC723F30-F54F-1D3A-A0C1-7302F0F8E312}"/>
              </a:ext>
            </a:extLst>
          </p:cNvPr>
          <p:cNvSpPr txBox="1">
            <a:spLocks/>
          </p:cNvSpPr>
          <p:nvPr/>
        </p:nvSpPr>
        <p:spPr>
          <a:xfrm>
            <a:off x="2648069" y="1568138"/>
            <a:ext cx="7244076"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4000" b="0" i="0" dirty="0">
                <a:solidFill>
                  <a:srgbClr val="000000"/>
                </a:solidFill>
                <a:effectLst/>
                <a:latin typeface="BIZ UDP明朝 Medium" panose="02020500000000000000" pitchFamily="18" charset="-128"/>
                <a:ea typeface="BIZ UDP明朝 Medium" panose="02020500000000000000" pitchFamily="18" charset="-128"/>
              </a:rPr>
              <a:t>公共交通機関のご案内</a:t>
            </a:r>
            <a:r>
              <a:rPr lang="ja-JP" altLang="en-US" sz="1600" b="0" i="0" dirty="0">
                <a:solidFill>
                  <a:srgbClr val="000000"/>
                </a:solidFill>
                <a:effectLst/>
                <a:latin typeface="BIZ UDP明朝 Medium" panose="02020500000000000000" pitchFamily="18" charset="-128"/>
                <a:ea typeface="BIZ UDP明朝 Medium" panose="02020500000000000000" pitchFamily="18" charset="-128"/>
              </a:rPr>
              <a:t>​​</a:t>
            </a:r>
            <a:endParaRPr lang="ja-JP" altLang="en-US" sz="1600" b="0" i="0" dirty="0">
              <a:solidFill>
                <a:srgbClr val="000000"/>
              </a:solidFill>
              <a:effectLst/>
              <a:latin typeface="BIZ UDP明朝 Medium" panose="02020500000000000000" pitchFamily="18" charset="-128"/>
            </a:endParaRPr>
          </a:p>
        </p:txBody>
      </p:sp>
      <p:sp>
        <p:nvSpPr>
          <p:cNvPr id="11" name="ひし形 10">
            <a:extLst>
              <a:ext uri="{FF2B5EF4-FFF2-40B4-BE49-F238E27FC236}">
                <a16:creationId xmlns:a16="http://schemas.microsoft.com/office/drawing/2014/main" id="{C4CCA0FE-1682-5EA5-C7D4-C2AC5224C965}"/>
              </a:ext>
            </a:extLst>
          </p:cNvPr>
          <p:cNvSpPr/>
          <p:nvPr/>
        </p:nvSpPr>
        <p:spPr>
          <a:xfrm>
            <a:off x="2017957" y="2891257"/>
            <a:ext cx="201849" cy="201849"/>
          </a:xfrm>
          <a:prstGeom prst="diamond">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EA030A8E-ACC4-A224-49B6-489C3B5A594B}"/>
              </a:ext>
            </a:extLst>
          </p:cNvPr>
          <p:cNvSpPr/>
          <p:nvPr/>
        </p:nvSpPr>
        <p:spPr>
          <a:xfrm>
            <a:off x="2017957" y="3446797"/>
            <a:ext cx="201849" cy="201849"/>
          </a:xfrm>
          <a:prstGeom prst="diamond">
            <a:avLst/>
          </a:prstGeom>
          <a:solidFill>
            <a:srgbClr val="F24C5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ひし形 15">
            <a:extLst>
              <a:ext uri="{FF2B5EF4-FFF2-40B4-BE49-F238E27FC236}">
                <a16:creationId xmlns:a16="http://schemas.microsoft.com/office/drawing/2014/main" id="{A0D8B031-6B4F-DE89-A04D-27C0AA6094C3}"/>
              </a:ext>
            </a:extLst>
          </p:cNvPr>
          <p:cNvSpPr/>
          <p:nvPr/>
        </p:nvSpPr>
        <p:spPr>
          <a:xfrm>
            <a:off x="6715632" y="2891256"/>
            <a:ext cx="201849" cy="201849"/>
          </a:xfrm>
          <a:prstGeom prst="diamond">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a:extLst>
              <a:ext uri="{FF2B5EF4-FFF2-40B4-BE49-F238E27FC236}">
                <a16:creationId xmlns:a16="http://schemas.microsoft.com/office/drawing/2014/main" id="{D92DD45D-DDE0-4853-B6B9-75EF2DD82A4F}"/>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17</a:t>
            </a:fld>
            <a:endParaRPr kumimoji="1" lang="ja-JP" altLang="en-US" dirty="0">
              <a:solidFill>
                <a:schemeClr val="bg2">
                  <a:lumMod val="25000"/>
                </a:schemeClr>
              </a:solidFill>
            </a:endParaRPr>
          </a:p>
        </p:txBody>
      </p:sp>
      <p:sp>
        <p:nvSpPr>
          <p:cNvPr id="3" name="正方形/長方形 2">
            <a:extLst>
              <a:ext uri="{FF2B5EF4-FFF2-40B4-BE49-F238E27FC236}">
                <a16:creationId xmlns:a16="http://schemas.microsoft.com/office/drawing/2014/main" id="{379C4BA2-4B16-AD9B-2E27-94DF635BB5FF}"/>
              </a:ext>
            </a:extLst>
          </p:cNvPr>
          <p:cNvSpPr/>
          <p:nvPr/>
        </p:nvSpPr>
        <p:spPr>
          <a:xfrm>
            <a:off x="7873711" y="3572530"/>
            <a:ext cx="2809009" cy="2463144"/>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7C982266-5EFC-644F-567C-A826566BB26A}"/>
              </a:ext>
            </a:extLst>
          </p:cNvPr>
          <p:cNvSpPr txBox="1"/>
          <p:nvPr/>
        </p:nvSpPr>
        <p:spPr>
          <a:xfrm>
            <a:off x="6960177" y="2829829"/>
            <a:ext cx="4636078" cy="646331"/>
          </a:xfrm>
          <a:prstGeom prst="rect">
            <a:avLst/>
          </a:prstGeom>
          <a:noFill/>
        </p:spPr>
        <p:txBody>
          <a:bodyPr wrap="square" rtlCol="0">
            <a:spAutoFit/>
          </a:bodyPr>
          <a:lstStyle/>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タクシー乗り場：</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タクシー会社電話番号</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 </a:t>
            </a:r>
          </a:p>
          <a:p>
            <a:pPr algn="l" rtl="0"/>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地図</a:t>
            </a:r>
            <a:r>
              <a:rPr lang="ja-JP" altLang="en-US" b="0" i="0" dirty="0">
                <a:solidFill>
                  <a:srgbClr val="000000"/>
                </a:solidFill>
                <a:effectLst/>
                <a:latin typeface="BIZ UDP明朝 Medium" panose="02020500000000000000" pitchFamily="18" charset="-128"/>
                <a:ea typeface="BIZ UDP明朝 Medium" panose="02020500000000000000" pitchFamily="18" charset="-128"/>
              </a:rPr>
              <a:t>​</a:t>
            </a:r>
            <a:endParaRPr lang="ja-JP" altLang="en-US" b="0" i="0" dirty="0">
              <a:solidFill>
                <a:srgbClr val="000000"/>
              </a:solidFill>
              <a:effectLst/>
              <a:latin typeface="BIZ UDP明朝 Medium" panose="02020500000000000000" pitchFamily="18" charset="-128"/>
            </a:endParaRPr>
          </a:p>
        </p:txBody>
      </p:sp>
      <p:sp>
        <p:nvSpPr>
          <p:cNvPr id="7" name="フッター プレースホルダー 6">
            <a:extLst>
              <a:ext uri="{FF2B5EF4-FFF2-40B4-BE49-F238E27FC236}">
                <a16:creationId xmlns:a16="http://schemas.microsoft.com/office/drawing/2014/main" id="{903978C8-9F50-9A39-B043-B3E49C9BAE4E}"/>
              </a:ext>
            </a:extLst>
          </p:cNvPr>
          <p:cNvSpPr>
            <a:spLocks noGrp="1"/>
          </p:cNvSpPr>
          <p:nvPr>
            <p:ph type="ftr" sz="quarter" idx="11"/>
          </p:nvPr>
        </p:nvSpPr>
        <p:spPr>
          <a:xfrm>
            <a:off x="6816556" y="6356350"/>
            <a:ext cx="4114800" cy="365125"/>
          </a:xfrm>
        </p:spPr>
        <p:txBody>
          <a:bodyPr/>
          <a:lstStyle/>
          <a:p>
            <a:pPr algn="r"/>
            <a:r>
              <a:rPr kumimoji="1" lang="ja-JP" altLang="en-US" dirty="0">
                <a:solidFill>
                  <a:schemeClr val="tx1">
                    <a:lumMod val="65000"/>
                    <a:lumOff val="35000"/>
                  </a:schemeClr>
                </a:solidFill>
                <a:latin typeface="BIZ UDP明朝 Medium" panose="02020500000000000000" pitchFamily="18" charset="-128"/>
                <a:ea typeface="BIZ UDP明朝 Medium" panose="02020500000000000000" pitchFamily="18" charset="-128"/>
              </a:rPr>
              <a:t>学会大会名</a:t>
            </a:r>
          </a:p>
        </p:txBody>
      </p:sp>
      <p:pic>
        <p:nvPicPr>
          <p:cNvPr id="5" name="図 4">
            <a:extLst>
              <a:ext uri="{FF2B5EF4-FFF2-40B4-BE49-F238E27FC236}">
                <a16:creationId xmlns:a16="http://schemas.microsoft.com/office/drawing/2014/main" id="{51767FB0-A94D-B4F8-0B7A-3BC67E15AE6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17304" y="1661585"/>
            <a:ext cx="797693" cy="623654"/>
          </a:xfrm>
          <a:prstGeom prst="rect">
            <a:avLst/>
          </a:prstGeom>
        </p:spPr>
      </p:pic>
    </p:spTree>
    <p:extLst>
      <p:ext uri="{BB962C8B-B14F-4D97-AF65-F5344CB8AC3E}">
        <p14:creationId xmlns:p14="http://schemas.microsoft.com/office/powerpoint/2010/main" val="18446911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609FB8-C490-DF9E-2167-0F4D390D089A}"/>
            </a:ext>
          </a:extLst>
        </p:cNvPr>
        <p:cNvGrpSpPr/>
        <p:nvPr/>
      </p:nvGrpSpPr>
      <p:grpSpPr>
        <a:xfrm>
          <a:off x="0" y="0"/>
          <a:ext cx="0" cy="0"/>
          <a:chOff x="0" y="0"/>
          <a:chExt cx="0" cy="0"/>
        </a:xfrm>
      </p:grpSpPr>
      <p:pic>
        <p:nvPicPr>
          <p:cNvPr id="15" name="図 14">
            <a:extLst>
              <a:ext uri="{FF2B5EF4-FFF2-40B4-BE49-F238E27FC236}">
                <a16:creationId xmlns:a16="http://schemas.microsoft.com/office/drawing/2014/main" id="{F2F29E39-B229-2D00-9F3C-9AB075755447}"/>
              </a:ext>
            </a:extLst>
          </p:cNvPr>
          <p:cNvPicPr>
            <a:picLocks noChangeAspect="1"/>
          </p:cNvPicPr>
          <p:nvPr/>
        </p:nvPicPr>
        <p:blipFill>
          <a:blip r:embed="rId2">
            <a:alphaModFix amt="7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9B4B7259-4793-3375-7B33-6E39A7DF4647}"/>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テキスト ボックス 5">
            <a:extLst>
              <a:ext uri="{FF2B5EF4-FFF2-40B4-BE49-F238E27FC236}">
                <a16:creationId xmlns:a16="http://schemas.microsoft.com/office/drawing/2014/main" id="{39A9E9B3-BEF3-80B5-C7D5-2889B49A71FA}"/>
              </a:ext>
            </a:extLst>
          </p:cNvPr>
          <p:cNvSpPr txBox="1"/>
          <p:nvPr/>
        </p:nvSpPr>
        <p:spPr>
          <a:xfrm>
            <a:off x="1011749" y="2236585"/>
            <a:ext cx="2990964" cy="923330"/>
          </a:xfrm>
          <a:prstGeom prst="rect">
            <a:avLst/>
          </a:prstGeom>
          <a:noFill/>
        </p:spPr>
        <p:txBody>
          <a:bodyPr wrap="square">
            <a:spAutoFit/>
          </a:bodyPr>
          <a:lstStyle/>
          <a:p>
            <a:pPr algn="l"/>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ラウンジ：</a:t>
            </a:r>
            <a:endParaRPr lang="en-US" altLang="ja-JP" sz="1800" b="0" i="0" dirty="0">
              <a:solidFill>
                <a:srgbClr val="000000"/>
              </a:solidFill>
              <a:effectLst/>
              <a:latin typeface="BIZ UDP明朝 Medium" panose="02020500000000000000" pitchFamily="18" charset="-128"/>
              <a:ea typeface="BIZ UDP明朝 Medium" panose="02020500000000000000" pitchFamily="18" charset="-128"/>
            </a:endParaRPr>
          </a:p>
          <a:p>
            <a:pPr algn="l"/>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開始時間</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 </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 </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終了時間</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p>
          <a:p>
            <a:pPr algn="l"/>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地図</a:t>
            </a:r>
            <a:r>
              <a:rPr lang="ja-JP" altLang="en-US" b="0" i="0" dirty="0">
                <a:solidFill>
                  <a:srgbClr val="000000"/>
                </a:solidFill>
                <a:effectLst/>
                <a:latin typeface="BIZ UDP明朝 Medium" panose="02020500000000000000" pitchFamily="18" charset="-128"/>
                <a:ea typeface="BIZ UDP明朝 Medium" panose="02020500000000000000" pitchFamily="18" charset="-128"/>
              </a:rPr>
              <a:t>​</a:t>
            </a:r>
            <a:endParaRPr lang="ja-JP" altLang="en-US" b="0" i="0" dirty="0">
              <a:solidFill>
                <a:srgbClr val="000000"/>
              </a:solidFill>
              <a:effectLst/>
              <a:latin typeface="BIZ UDP明朝 Medium" panose="02020500000000000000" pitchFamily="18" charset="-128"/>
            </a:endParaRPr>
          </a:p>
        </p:txBody>
      </p:sp>
      <p:sp>
        <p:nvSpPr>
          <p:cNvPr id="10" name="タイトル 1">
            <a:extLst>
              <a:ext uri="{FF2B5EF4-FFF2-40B4-BE49-F238E27FC236}">
                <a16:creationId xmlns:a16="http://schemas.microsoft.com/office/drawing/2014/main" id="{04F941C0-1F16-1A24-E403-497CB9C3E4E3}"/>
              </a:ext>
            </a:extLst>
          </p:cNvPr>
          <p:cNvSpPr txBox="1">
            <a:spLocks/>
          </p:cNvSpPr>
          <p:nvPr/>
        </p:nvSpPr>
        <p:spPr>
          <a:xfrm>
            <a:off x="2648069" y="1173283"/>
            <a:ext cx="7244076"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a:r>
              <a:rPr lang="ja-JP" altLang="en-US" sz="4000" b="0" i="0" dirty="0">
                <a:solidFill>
                  <a:srgbClr val="000000"/>
                </a:solidFill>
                <a:effectLst/>
                <a:latin typeface="BIZ UDP明朝 Medium" panose="02020500000000000000" pitchFamily="18" charset="-128"/>
                <a:ea typeface="BIZ UDP明朝 Medium" panose="02020500000000000000" pitchFamily="18" charset="-128"/>
              </a:rPr>
              <a:t>休憩場所と食堂のご案内</a:t>
            </a:r>
            <a:r>
              <a:rPr lang="ja-JP" altLang="en-US" sz="1600" b="0" i="0" dirty="0">
                <a:solidFill>
                  <a:srgbClr val="000000"/>
                </a:solidFill>
                <a:effectLst/>
                <a:latin typeface="BIZ UDP明朝 Medium" panose="02020500000000000000" pitchFamily="18" charset="-128"/>
                <a:ea typeface="BIZ UDP明朝 Medium" panose="02020500000000000000" pitchFamily="18" charset="-128"/>
              </a:rPr>
              <a:t>​</a:t>
            </a:r>
            <a:endParaRPr lang="ja-JP" altLang="en-US" sz="1600" b="0" i="0" dirty="0">
              <a:solidFill>
                <a:srgbClr val="000000"/>
              </a:solidFill>
              <a:effectLst/>
              <a:latin typeface="BIZ UDP明朝 Medium" panose="02020500000000000000" pitchFamily="18" charset="-128"/>
            </a:endParaRPr>
          </a:p>
        </p:txBody>
      </p:sp>
      <p:sp>
        <p:nvSpPr>
          <p:cNvPr id="11" name="ひし形 10">
            <a:extLst>
              <a:ext uri="{FF2B5EF4-FFF2-40B4-BE49-F238E27FC236}">
                <a16:creationId xmlns:a16="http://schemas.microsoft.com/office/drawing/2014/main" id="{2F6AB649-B50C-8671-84E7-7415528D4634}"/>
              </a:ext>
            </a:extLst>
          </p:cNvPr>
          <p:cNvSpPr/>
          <p:nvPr/>
        </p:nvSpPr>
        <p:spPr>
          <a:xfrm>
            <a:off x="760508" y="2294552"/>
            <a:ext cx="201849" cy="201849"/>
          </a:xfrm>
          <a:prstGeom prst="diamond">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7409D9EB-0B08-E13A-F62A-C8BA595D60D2}"/>
              </a:ext>
            </a:extLst>
          </p:cNvPr>
          <p:cNvSpPr/>
          <p:nvPr/>
        </p:nvSpPr>
        <p:spPr>
          <a:xfrm>
            <a:off x="4441828" y="2325356"/>
            <a:ext cx="201849" cy="201849"/>
          </a:xfrm>
          <a:prstGeom prst="diamond">
            <a:avLst/>
          </a:prstGeom>
          <a:solidFill>
            <a:srgbClr val="F24C5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ひし形 15">
            <a:extLst>
              <a:ext uri="{FF2B5EF4-FFF2-40B4-BE49-F238E27FC236}">
                <a16:creationId xmlns:a16="http://schemas.microsoft.com/office/drawing/2014/main" id="{CB250B96-8193-E0C0-A59D-92BA1B02A879}"/>
              </a:ext>
            </a:extLst>
          </p:cNvPr>
          <p:cNvSpPr/>
          <p:nvPr/>
        </p:nvSpPr>
        <p:spPr>
          <a:xfrm>
            <a:off x="8021303" y="2325356"/>
            <a:ext cx="201849" cy="201849"/>
          </a:xfrm>
          <a:prstGeom prst="diamond">
            <a:avLst/>
          </a:prstGeom>
          <a:solidFill>
            <a:srgbClr val="F7919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a:extLst>
              <a:ext uri="{FF2B5EF4-FFF2-40B4-BE49-F238E27FC236}">
                <a16:creationId xmlns:a16="http://schemas.microsoft.com/office/drawing/2014/main" id="{82576612-538A-11AA-0835-BB380F122B8E}"/>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18</a:t>
            </a:fld>
            <a:endParaRPr kumimoji="1" lang="ja-JP" altLang="en-US" dirty="0">
              <a:solidFill>
                <a:schemeClr val="bg2">
                  <a:lumMod val="25000"/>
                </a:schemeClr>
              </a:solidFill>
            </a:endParaRPr>
          </a:p>
        </p:txBody>
      </p:sp>
      <p:sp>
        <p:nvSpPr>
          <p:cNvPr id="3" name="正方形/長方形 2">
            <a:extLst>
              <a:ext uri="{FF2B5EF4-FFF2-40B4-BE49-F238E27FC236}">
                <a16:creationId xmlns:a16="http://schemas.microsoft.com/office/drawing/2014/main" id="{854B878B-F5BC-2D47-FAFA-B8CEFC52F954}"/>
              </a:ext>
            </a:extLst>
          </p:cNvPr>
          <p:cNvSpPr/>
          <p:nvPr/>
        </p:nvSpPr>
        <p:spPr>
          <a:xfrm>
            <a:off x="1003921" y="3187684"/>
            <a:ext cx="2223968" cy="1950137"/>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1C2A869E-1C30-7903-CAA6-17622F9CDA36}"/>
              </a:ext>
            </a:extLst>
          </p:cNvPr>
          <p:cNvSpPr txBox="1"/>
          <p:nvPr/>
        </p:nvSpPr>
        <p:spPr>
          <a:xfrm>
            <a:off x="8298221" y="2236585"/>
            <a:ext cx="3133271" cy="923330"/>
          </a:xfrm>
          <a:prstGeom prst="rect">
            <a:avLst/>
          </a:prstGeom>
          <a:noFill/>
        </p:spPr>
        <p:txBody>
          <a:bodyPr wrap="square" rtlCol="0">
            <a:spAutoFit/>
          </a:bodyPr>
          <a:lstStyle/>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食堂：</a:t>
            </a:r>
            <a:endParaRPr lang="en-US" altLang="ja-JP" sz="1800" b="0" i="0" dirty="0">
              <a:solidFill>
                <a:srgbClr val="000000"/>
              </a:solidFill>
              <a:effectLst/>
              <a:latin typeface="BIZ UDP明朝 Medium" panose="02020500000000000000" pitchFamily="18" charset="-128"/>
              <a:ea typeface="BIZ UDP明朝 Medium" panose="02020500000000000000" pitchFamily="18" charset="-128"/>
            </a:endParaRPr>
          </a:p>
          <a:p>
            <a:pPr algn="l" rtl="0"/>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開店時間</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 </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 </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閉店時間</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p>
          <a:p>
            <a:pPr algn="l" rtl="0"/>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 ※</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地図</a:t>
            </a:r>
            <a:r>
              <a:rPr lang="ja-JP" altLang="en-US" b="0" i="0" dirty="0">
                <a:solidFill>
                  <a:srgbClr val="000000"/>
                </a:solidFill>
                <a:effectLst/>
                <a:latin typeface="BIZ UDP明朝 Medium" panose="02020500000000000000" pitchFamily="18" charset="-128"/>
                <a:ea typeface="BIZ UDP明朝 Medium" panose="02020500000000000000" pitchFamily="18" charset="-128"/>
              </a:rPr>
              <a:t>​</a:t>
            </a:r>
            <a:endParaRPr lang="ja-JP" altLang="en-US" b="0" i="0" dirty="0">
              <a:solidFill>
                <a:srgbClr val="000000"/>
              </a:solidFill>
              <a:effectLst/>
              <a:latin typeface="BIZ UDP明朝 Medium" panose="02020500000000000000" pitchFamily="18" charset="-128"/>
            </a:endParaRPr>
          </a:p>
        </p:txBody>
      </p:sp>
      <p:sp>
        <p:nvSpPr>
          <p:cNvPr id="5" name="テキスト ボックス 4">
            <a:extLst>
              <a:ext uri="{FF2B5EF4-FFF2-40B4-BE49-F238E27FC236}">
                <a16:creationId xmlns:a16="http://schemas.microsoft.com/office/drawing/2014/main" id="{15B7B131-8299-4D57-4127-5DE8EC8FB3A8}"/>
              </a:ext>
            </a:extLst>
          </p:cNvPr>
          <p:cNvSpPr txBox="1"/>
          <p:nvPr/>
        </p:nvSpPr>
        <p:spPr>
          <a:xfrm>
            <a:off x="4677543" y="2280406"/>
            <a:ext cx="2904645" cy="923330"/>
          </a:xfrm>
          <a:prstGeom prst="rect">
            <a:avLst/>
          </a:prstGeom>
          <a:noFill/>
        </p:spPr>
        <p:txBody>
          <a:bodyPr wrap="square" rtlCol="0">
            <a:spAutoFit/>
          </a:bodyPr>
          <a:lstStyle/>
          <a:p>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カフェ：</a:t>
            </a:r>
            <a:endParaRPr lang="en-US" altLang="ja-JP" sz="1800" b="0" i="0" dirty="0">
              <a:solidFill>
                <a:srgbClr val="000000"/>
              </a:solidFill>
              <a:effectLst/>
              <a:latin typeface="BIZ UDP明朝 Medium" panose="02020500000000000000" pitchFamily="18" charset="-128"/>
              <a:ea typeface="BIZ UDP明朝 Medium" panose="02020500000000000000" pitchFamily="18" charset="-128"/>
            </a:endParaRPr>
          </a:p>
          <a:p>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開店時間</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 </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 </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閉店時間</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p>
          <a:p>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 ※</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地図</a:t>
            </a:r>
            <a:endParaRPr kumimoji="1" lang="ja-JP" altLang="en-US" dirty="0"/>
          </a:p>
        </p:txBody>
      </p:sp>
      <p:sp>
        <p:nvSpPr>
          <p:cNvPr id="7" name="テキスト ボックス 6">
            <a:extLst>
              <a:ext uri="{FF2B5EF4-FFF2-40B4-BE49-F238E27FC236}">
                <a16:creationId xmlns:a16="http://schemas.microsoft.com/office/drawing/2014/main" id="{EA16EF4C-2E94-9490-5A07-5090847BC7AC}"/>
              </a:ext>
            </a:extLst>
          </p:cNvPr>
          <p:cNvSpPr txBox="1"/>
          <p:nvPr/>
        </p:nvSpPr>
        <p:spPr>
          <a:xfrm>
            <a:off x="1011749" y="5468987"/>
            <a:ext cx="10743833" cy="523220"/>
          </a:xfrm>
          <a:prstGeom prst="rect">
            <a:avLst/>
          </a:prstGeom>
          <a:noFill/>
        </p:spPr>
        <p:txBody>
          <a:bodyPr wrap="square" rtlCol="0">
            <a:spAutoFit/>
          </a:bodyPr>
          <a:lstStyle/>
          <a:p>
            <a:r>
              <a:rPr lang="ja-JP" altLang="en-US" sz="1400" b="0" i="0" dirty="0">
                <a:solidFill>
                  <a:srgbClr val="000000"/>
                </a:solidFill>
                <a:effectLst/>
                <a:latin typeface="BIZ UDP明朝 Medium" panose="02020500000000000000" pitchFamily="18" charset="-128"/>
                <a:ea typeface="BIZ UDP明朝 Medium" panose="02020500000000000000" pitchFamily="18" charset="-128"/>
              </a:rPr>
              <a:t>・指定された場所以外でのご飲食はご遠慮ください・ご利用上の注意：ゴミは各自お持ち帰りください​</a:t>
            </a:r>
            <a:endParaRPr lang="ja-JP" altLang="en-US" sz="1400" b="0" i="0" dirty="0">
              <a:solidFill>
                <a:srgbClr val="000000"/>
              </a:solidFill>
              <a:effectLst/>
              <a:latin typeface="BIZ UDP明朝 Medium" panose="02020500000000000000" pitchFamily="18" charset="-128"/>
            </a:endParaRPr>
          </a:p>
          <a:p>
            <a:pPr algn="l"/>
            <a:r>
              <a:rPr lang="ja-JP" altLang="en-US" sz="1400" b="0" i="0" dirty="0">
                <a:solidFill>
                  <a:srgbClr val="000000"/>
                </a:solidFill>
                <a:effectLst/>
                <a:latin typeface="BIZ UDP明朝 Medium" panose="02020500000000000000" pitchFamily="18" charset="-128"/>
                <a:ea typeface="BIZ UDP明朝 Medium" panose="02020500000000000000" pitchFamily="18" charset="-128"/>
              </a:rPr>
              <a:t>・喫煙について：指定された場所以外は禁煙です</a:t>
            </a:r>
            <a:endParaRPr lang="ja-JP" altLang="en-US" sz="1400" b="0" i="0" dirty="0">
              <a:solidFill>
                <a:srgbClr val="000000"/>
              </a:solidFill>
              <a:effectLst/>
              <a:latin typeface="BIZ UDP明朝 Medium" panose="02020500000000000000" pitchFamily="18" charset="-128"/>
            </a:endParaRPr>
          </a:p>
        </p:txBody>
      </p:sp>
      <p:sp>
        <p:nvSpPr>
          <p:cNvPr id="8" name="正方形/長方形 7">
            <a:extLst>
              <a:ext uri="{FF2B5EF4-FFF2-40B4-BE49-F238E27FC236}">
                <a16:creationId xmlns:a16="http://schemas.microsoft.com/office/drawing/2014/main" id="{3F83AB23-107B-122A-F310-76FB627F1396}"/>
              </a:ext>
            </a:extLst>
          </p:cNvPr>
          <p:cNvSpPr/>
          <p:nvPr/>
        </p:nvSpPr>
        <p:spPr>
          <a:xfrm>
            <a:off x="8679403" y="3187684"/>
            <a:ext cx="2223968" cy="1950137"/>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8CEF39C2-9DD5-3A7C-B10F-D119C48BE9A6}"/>
              </a:ext>
            </a:extLst>
          </p:cNvPr>
          <p:cNvSpPr/>
          <p:nvPr/>
        </p:nvSpPr>
        <p:spPr>
          <a:xfrm>
            <a:off x="4989070" y="3159915"/>
            <a:ext cx="2223968" cy="1950137"/>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フッター プレースホルダー 12">
            <a:extLst>
              <a:ext uri="{FF2B5EF4-FFF2-40B4-BE49-F238E27FC236}">
                <a16:creationId xmlns:a16="http://schemas.microsoft.com/office/drawing/2014/main" id="{9FD3A801-F589-4171-800F-7138928A998B}"/>
              </a:ext>
            </a:extLst>
          </p:cNvPr>
          <p:cNvSpPr>
            <a:spLocks noGrp="1"/>
          </p:cNvSpPr>
          <p:nvPr>
            <p:ph type="ftr" sz="quarter" idx="11"/>
          </p:nvPr>
        </p:nvSpPr>
        <p:spPr>
          <a:xfrm>
            <a:off x="6885709" y="6356349"/>
            <a:ext cx="4114800" cy="365125"/>
          </a:xfrm>
        </p:spPr>
        <p:txBody>
          <a:bodyPr/>
          <a:lstStyle/>
          <a:p>
            <a:pPr algn="r"/>
            <a:r>
              <a:rPr kumimoji="1" lang="ja-JP" altLang="en-US" dirty="0">
                <a:solidFill>
                  <a:schemeClr val="tx1">
                    <a:lumMod val="65000"/>
                    <a:lumOff val="35000"/>
                  </a:schemeClr>
                </a:solidFill>
                <a:latin typeface="BIZ UDP明朝 Medium" panose="02020500000000000000" pitchFamily="18" charset="-128"/>
                <a:ea typeface="BIZ UDP明朝 Medium" panose="02020500000000000000" pitchFamily="18" charset="-128"/>
              </a:rPr>
              <a:t>学会大会名</a:t>
            </a:r>
          </a:p>
        </p:txBody>
      </p:sp>
      <p:pic>
        <p:nvPicPr>
          <p:cNvPr id="12" name="図 11">
            <a:extLst>
              <a:ext uri="{FF2B5EF4-FFF2-40B4-BE49-F238E27FC236}">
                <a16:creationId xmlns:a16="http://schemas.microsoft.com/office/drawing/2014/main" id="{CBBFC698-CA6D-45B0-DB12-AEED7E3A131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17407" y="1248788"/>
            <a:ext cx="797693" cy="623654"/>
          </a:xfrm>
          <a:prstGeom prst="rect">
            <a:avLst/>
          </a:prstGeom>
        </p:spPr>
      </p:pic>
    </p:spTree>
    <p:extLst>
      <p:ext uri="{BB962C8B-B14F-4D97-AF65-F5344CB8AC3E}">
        <p14:creationId xmlns:p14="http://schemas.microsoft.com/office/powerpoint/2010/main" val="16667046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904861-AD3B-FDDE-CFE1-341CF559ECDF}"/>
            </a:ext>
          </a:extLst>
        </p:cNvPr>
        <p:cNvGrpSpPr/>
        <p:nvPr/>
      </p:nvGrpSpPr>
      <p:grpSpPr>
        <a:xfrm>
          <a:off x="0" y="0"/>
          <a:ext cx="0" cy="0"/>
          <a:chOff x="0" y="0"/>
          <a:chExt cx="0" cy="0"/>
        </a:xfrm>
      </p:grpSpPr>
      <p:pic>
        <p:nvPicPr>
          <p:cNvPr id="8" name="図 7">
            <a:extLst>
              <a:ext uri="{FF2B5EF4-FFF2-40B4-BE49-F238E27FC236}">
                <a16:creationId xmlns:a16="http://schemas.microsoft.com/office/drawing/2014/main" id="{354D5E71-65FB-DD3A-5647-E34610748A7B}"/>
              </a:ext>
            </a:extLst>
          </p:cNvPr>
          <p:cNvPicPr>
            <a:picLocks noChangeAspect="1"/>
          </p:cNvPicPr>
          <p:nvPr/>
        </p:nvPicPr>
        <p:blipFill>
          <a:blip r:embed="rId2">
            <a:alphaModFix amt="7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7B2E0F42-85CA-51D6-F9C0-D511D3548B34}"/>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F444E5B6-951E-E2BA-0793-9F5268734AD5}"/>
              </a:ext>
            </a:extLst>
          </p:cNvPr>
          <p:cNvSpPr txBox="1"/>
          <p:nvPr/>
        </p:nvSpPr>
        <p:spPr>
          <a:xfrm>
            <a:off x="2879478" y="3387436"/>
            <a:ext cx="8503882" cy="923330"/>
          </a:xfrm>
          <a:prstGeom prst="rect">
            <a:avLst/>
          </a:prstGeom>
          <a:noFill/>
        </p:spPr>
        <p:txBody>
          <a:bodyPr wrap="square">
            <a:spAutoFit/>
          </a:bodyPr>
          <a:lstStyle/>
          <a:p>
            <a:pPr algn="l"/>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配布箇所：</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受付</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各セッション会場</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事務局</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b="0" i="0" dirty="0">
                <a:solidFill>
                  <a:srgbClr val="000000"/>
                </a:solidFill>
                <a:effectLst/>
                <a:latin typeface="BIZ UDP明朝 Medium" panose="02020500000000000000" pitchFamily="18" charset="-128"/>
                <a:ea typeface="BIZ UDP明朝 Medium" panose="02020500000000000000" pitchFamily="18" charset="-128"/>
              </a:rPr>
              <a:t>​</a:t>
            </a:r>
            <a:endParaRPr lang="ja-JP" altLang="en-US" b="0" i="0" dirty="0">
              <a:solidFill>
                <a:srgbClr val="000000"/>
              </a:solidFill>
              <a:effectLst/>
              <a:latin typeface="BIZ UDP明朝 Medium" panose="02020500000000000000" pitchFamily="18" charset="-128"/>
            </a:endParaRPr>
          </a:p>
          <a:p>
            <a:pPr algn="l"/>
            <a:endParaRPr lang="en-US" altLang="ja-JP" dirty="0">
              <a:solidFill>
                <a:srgbClr val="000000"/>
              </a:solidFill>
              <a:latin typeface="BIZ UDP明朝 Medium" panose="02020500000000000000" pitchFamily="18" charset="-128"/>
              <a:ea typeface="BIZ UDP明朝 Medium" panose="02020500000000000000" pitchFamily="18" charset="-128"/>
            </a:endParaRPr>
          </a:p>
          <a:p>
            <a:pPr algn="l"/>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ダウンロード：</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[URL]※QR</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コード</a:t>
            </a:r>
            <a:endParaRPr lang="ja-JP" altLang="en-US" b="0" i="0" dirty="0">
              <a:solidFill>
                <a:srgbClr val="000000"/>
              </a:solidFill>
              <a:effectLst/>
              <a:latin typeface="BIZ UDP明朝 Medium" panose="02020500000000000000" pitchFamily="18" charset="-128"/>
            </a:endParaRPr>
          </a:p>
        </p:txBody>
      </p:sp>
      <p:sp>
        <p:nvSpPr>
          <p:cNvPr id="10" name="タイトル 1">
            <a:extLst>
              <a:ext uri="{FF2B5EF4-FFF2-40B4-BE49-F238E27FC236}">
                <a16:creationId xmlns:a16="http://schemas.microsoft.com/office/drawing/2014/main" id="{9F7006FD-EFCC-AC5A-732F-A999D8FE422B}"/>
              </a:ext>
            </a:extLst>
          </p:cNvPr>
          <p:cNvSpPr txBox="1">
            <a:spLocks/>
          </p:cNvSpPr>
          <p:nvPr/>
        </p:nvSpPr>
        <p:spPr>
          <a:xfrm>
            <a:off x="2648069" y="1573509"/>
            <a:ext cx="5962531"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a:r>
              <a:rPr lang="ja-JP" altLang="en-US" sz="4000" b="0" i="0" dirty="0">
                <a:solidFill>
                  <a:srgbClr val="000000"/>
                </a:solidFill>
                <a:effectLst/>
                <a:latin typeface="BIZ UDP明朝 Medium" panose="02020500000000000000" pitchFamily="18" charset="-128"/>
                <a:ea typeface="BIZ UDP明朝 Medium" panose="02020500000000000000" pitchFamily="18" charset="-128"/>
              </a:rPr>
              <a:t>各種資料の配布</a:t>
            </a:r>
            <a:r>
              <a:rPr lang="ja-JP" altLang="en-US" sz="1600" b="0" i="0" dirty="0">
                <a:solidFill>
                  <a:srgbClr val="000000"/>
                </a:solidFill>
                <a:effectLst/>
                <a:latin typeface="BIZ UDP明朝 Medium" panose="02020500000000000000" pitchFamily="18" charset="-128"/>
                <a:ea typeface="BIZ UDP明朝 Medium" panose="02020500000000000000" pitchFamily="18" charset="-128"/>
              </a:rPr>
              <a:t>​</a:t>
            </a:r>
            <a:endParaRPr lang="ja-JP" altLang="en-US" sz="1600" b="0" i="0" dirty="0">
              <a:solidFill>
                <a:srgbClr val="000000"/>
              </a:solidFill>
              <a:effectLst/>
              <a:latin typeface="BIZ UDP明朝 Medium" panose="02020500000000000000" pitchFamily="18" charset="-128"/>
            </a:endParaRPr>
          </a:p>
        </p:txBody>
      </p:sp>
      <p:sp>
        <p:nvSpPr>
          <p:cNvPr id="11" name="ひし形 10">
            <a:extLst>
              <a:ext uri="{FF2B5EF4-FFF2-40B4-BE49-F238E27FC236}">
                <a16:creationId xmlns:a16="http://schemas.microsoft.com/office/drawing/2014/main" id="{8C0F8B4C-85BC-F5CE-666D-C881CDCD1729}"/>
              </a:ext>
            </a:extLst>
          </p:cNvPr>
          <p:cNvSpPr/>
          <p:nvPr/>
        </p:nvSpPr>
        <p:spPr>
          <a:xfrm>
            <a:off x="2648068" y="3436363"/>
            <a:ext cx="201849" cy="201849"/>
          </a:xfrm>
          <a:prstGeom prst="diamond">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801107E5-18A1-CC93-8AF0-E1F503D01B44}"/>
              </a:ext>
            </a:extLst>
          </p:cNvPr>
          <p:cNvSpPr/>
          <p:nvPr/>
        </p:nvSpPr>
        <p:spPr>
          <a:xfrm>
            <a:off x="2648069" y="3992951"/>
            <a:ext cx="201849" cy="201849"/>
          </a:xfrm>
          <a:prstGeom prst="diamond">
            <a:avLst/>
          </a:prstGeom>
          <a:solidFill>
            <a:srgbClr val="F24C5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スライド番号プレースホルダー 1">
            <a:extLst>
              <a:ext uri="{FF2B5EF4-FFF2-40B4-BE49-F238E27FC236}">
                <a16:creationId xmlns:a16="http://schemas.microsoft.com/office/drawing/2014/main" id="{EB863B09-978C-E264-D985-707741765AE2}"/>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19</a:t>
            </a:fld>
            <a:endParaRPr kumimoji="1" lang="ja-JP" altLang="en-US" dirty="0">
              <a:solidFill>
                <a:schemeClr val="bg2">
                  <a:lumMod val="25000"/>
                </a:schemeClr>
              </a:solidFill>
            </a:endParaRPr>
          </a:p>
        </p:txBody>
      </p:sp>
      <p:sp>
        <p:nvSpPr>
          <p:cNvPr id="4" name="正方形/長方形 3">
            <a:extLst>
              <a:ext uri="{FF2B5EF4-FFF2-40B4-BE49-F238E27FC236}">
                <a16:creationId xmlns:a16="http://schemas.microsoft.com/office/drawing/2014/main" id="{716D4C31-1EE8-BCCC-A247-04846D26193A}"/>
              </a:ext>
            </a:extLst>
          </p:cNvPr>
          <p:cNvSpPr/>
          <p:nvPr/>
        </p:nvSpPr>
        <p:spPr>
          <a:xfrm>
            <a:off x="8368146" y="3486902"/>
            <a:ext cx="1614054" cy="1621695"/>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a:extLst>
              <a:ext uri="{FF2B5EF4-FFF2-40B4-BE49-F238E27FC236}">
                <a16:creationId xmlns:a16="http://schemas.microsoft.com/office/drawing/2014/main" id="{40FE6072-737B-3E3E-702A-6BECEC8B7082}"/>
              </a:ext>
            </a:extLst>
          </p:cNvPr>
          <p:cNvSpPr txBox="1"/>
          <p:nvPr/>
        </p:nvSpPr>
        <p:spPr>
          <a:xfrm>
            <a:off x="2558972" y="2861312"/>
            <a:ext cx="3654792" cy="369332"/>
          </a:xfrm>
          <a:prstGeom prst="rect">
            <a:avLst/>
          </a:prstGeom>
          <a:noFill/>
        </p:spPr>
        <p:txBody>
          <a:bodyPr wrap="square" rtlCol="0">
            <a:spAutoFit/>
          </a:bodyPr>
          <a:lstStyle/>
          <a:p>
            <a:pPr algn="l"/>
            <a:r>
              <a:rPr lang="ja-JP" altLang="en-US" sz="1800" b="1" i="0" dirty="0">
                <a:solidFill>
                  <a:srgbClr val="000000"/>
                </a:solidFill>
                <a:effectLst/>
                <a:latin typeface="BIZ UDP明朝 Medium" panose="02020500000000000000" pitchFamily="18" charset="-128"/>
                <a:ea typeface="BIZ UDP明朝 Medium" panose="02020500000000000000" pitchFamily="18" charset="-128"/>
              </a:rPr>
              <a:t>資料は次の場所で入手できます</a:t>
            </a:r>
            <a:r>
              <a:rPr lang="ja-JP" altLang="en-US" b="0" i="0" dirty="0">
                <a:solidFill>
                  <a:srgbClr val="000000"/>
                </a:solidFill>
                <a:effectLst/>
                <a:latin typeface="BIZ UDP明朝 Medium" panose="02020500000000000000" pitchFamily="18" charset="-128"/>
                <a:ea typeface="BIZ UDP明朝 Medium" panose="02020500000000000000" pitchFamily="18" charset="-128"/>
              </a:rPr>
              <a:t>​</a:t>
            </a:r>
            <a:endParaRPr lang="ja-JP" altLang="en-US" b="0" i="0" dirty="0">
              <a:solidFill>
                <a:srgbClr val="000000"/>
              </a:solidFill>
              <a:effectLst/>
              <a:latin typeface="BIZ UDP明朝 Medium" panose="02020500000000000000" pitchFamily="18" charset="-128"/>
            </a:endParaRPr>
          </a:p>
        </p:txBody>
      </p:sp>
      <p:sp>
        <p:nvSpPr>
          <p:cNvPr id="7" name="フッター プレースホルダー 6">
            <a:extLst>
              <a:ext uri="{FF2B5EF4-FFF2-40B4-BE49-F238E27FC236}">
                <a16:creationId xmlns:a16="http://schemas.microsoft.com/office/drawing/2014/main" id="{247ADF1D-9EA0-62B6-EBD9-20DE0D4D9FFE}"/>
              </a:ext>
            </a:extLst>
          </p:cNvPr>
          <p:cNvSpPr>
            <a:spLocks noGrp="1"/>
          </p:cNvSpPr>
          <p:nvPr>
            <p:ph type="ftr" sz="quarter" idx="11"/>
          </p:nvPr>
        </p:nvSpPr>
        <p:spPr>
          <a:xfrm>
            <a:off x="6864928" y="6356350"/>
            <a:ext cx="4114800" cy="365125"/>
          </a:xfrm>
        </p:spPr>
        <p:txBody>
          <a:bodyPr/>
          <a:lstStyle/>
          <a:p>
            <a:pPr algn="r"/>
            <a:r>
              <a:rPr kumimoji="1" lang="ja-JP" altLang="en-US" dirty="0">
                <a:solidFill>
                  <a:schemeClr val="tx1">
                    <a:lumMod val="65000"/>
                    <a:lumOff val="35000"/>
                  </a:schemeClr>
                </a:solidFill>
                <a:latin typeface="BIZ UDP明朝 Medium" panose="02020500000000000000" pitchFamily="18" charset="-128"/>
                <a:ea typeface="BIZ UDP明朝 Medium" panose="02020500000000000000" pitchFamily="18" charset="-128"/>
              </a:rPr>
              <a:t>学会大会名</a:t>
            </a:r>
          </a:p>
        </p:txBody>
      </p:sp>
      <p:pic>
        <p:nvPicPr>
          <p:cNvPr id="5" name="図 4">
            <a:extLst>
              <a:ext uri="{FF2B5EF4-FFF2-40B4-BE49-F238E27FC236}">
                <a16:creationId xmlns:a16="http://schemas.microsoft.com/office/drawing/2014/main" id="{03C3B443-A1B5-68B9-9A89-F76D45F1DCD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52224" y="1615192"/>
            <a:ext cx="797693" cy="623654"/>
          </a:xfrm>
          <a:prstGeom prst="rect">
            <a:avLst/>
          </a:prstGeom>
        </p:spPr>
      </p:pic>
    </p:spTree>
    <p:extLst>
      <p:ext uri="{BB962C8B-B14F-4D97-AF65-F5344CB8AC3E}">
        <p14:creationId xmlns:p14="http://schemas.microsoft.com/office/powerpoint/2010/main" val="1764862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図 24">
            <a:extLst>
              <a:ext uri="{FF2B5EF4-FFF2-40B4-BE49-F238E27FC236}">
                <a16:creationId xmlns:a16="http://schemas.microsoft.com/office/drawing/2014/main" id="{D2E2BABE-4945-8E13-EFA0-7B37153E148B}"/>
              </a:ext>
            </a:extLst>
          </p:cNvPr>
          <p:cNvPicPr>
            <a:picLocks noChangeAspect="1"/>
          </p:cNvPicPr>
          <p:nvPr/>
        </p:nvPicPr>
        <p:blipFill>
          <a:blip r:embed="rId2">
            <a:alphaModFix amt="7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3A5CEA47-D819-2EBC-618F-5A83FD52697D}"/>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89027141-EB0D-0CCD-D666-5FCFA89FFB05}"/>
              </a:ext>
            </a:extLst>
          </p:cNvPr>
          <p:cNvSpPr txBox="1"/>
          <p:nvPr/>
        </p:nvSpPr>
        <p:spPr>
          <a:xfrm>
            <a:off x="2849918" y="2815876"/>
            <a:ext cx="7728027" cy="2308324"/>
          </a:xfrm>
          <a:prstGeom prst="rect">
            <a:avLst/>
          </a:prstGeom>
          <a:noFill/>
        </p:spPr>
        <p:txBody>
          <a:bodyPr wrap="square">
            <a:spAutoFit/>
          </a:bodyPr>
          <a:lstStyle/>
          <a:p>
            <a:pPr algn="just"/>
            <a:r>
              <a:rPr lang="ja-JP" altLang="ja-JP" kern="100" dirty="0">
                <a:effectLst/>
                <a:latin typeface="BIZ UDP明朝 Medium" panose="02020500000000000000" pitchFamily="18" charset="-128"/>
                <a:ea typeface="BIZ UDP明朝 Medium" panose="02020500000000000000" pitchFamily="18" charset="-128"/>
                <a:cs typeface="Meiryo UI" panose="020B0604030504040204" pitchFamily="50" charset="-128"/>
              </a:rPr>
              <a:t>受付場所：</a:t>
            </a:r>
            <a:r>
              <a:rPr lang="en-US" altLang="ja-JP" kern="100" dirty="0">
                <a:effectLst/>
                <a:latin typeface="BIZ UDP明朝 Medium" panose="02020500000000000000" pitchFamily="18" charset="-128"/>
                <a:ea typeface="BIZ UDP明朝 Medium" panose="02020500000000000000" pitchFamily="18" charset="-128"/>
                <a:cs typeface="Meiryo UI" panose="020B0604030504040204" pitchFamily="50" charset="-128"/>
              </a:rPr>
              <a:t>[</a:t>
            </a:r>
            <a:r>
              <a:rPr lang="ja-JP" altLang="ja-JP" kern="100" dirty="0">
                <a:effectLst/>
                <a:latin typeface="BIZ UDP明朝 Medium" panose="02020500000000000000" pitchFamily="18" charset="-128"/>
                <a:ea typeface="BIZ UDP明朝 Medium" panose="02020500000000000000" pitchFamily="18" charset="-128"/>
                <a:cs typeface="Meiryo UI" panose="020B0604030504040204" pitchFamily="50" charset="-128"/>
              </a:rPr>
              <a:t>会場名</a:t>
            </a:r>
            <a:r>
              <a:rPr lang="en-US" altLang="ja-JP" kern="100" dirty="0">
                <a:effectLst/>
                <a:latin typeface="BIZ UDP明朝 Medium" panose="02020500000000000000" pitchFamily="18" charset="-128"/>
                <a:ea typeface="BIZ UDP明朝 Medium" panose="02020500000000000000" pitchFamily="18" charset="-128"/>
                <a:cs typeface="Meiryo UI" panose="020B0604030504040204" pitchFamily="50" charset="-128"/>
              </a:rPr>
              <a:t>]</a:t>
            </a:r>
          </a:p>
          <a:p>
            <a:pPr algn="just"/>
            <a:endParaRPr lang="ja-JP" altLang="ja-JP" kern="100" dirty="0">
              <a:effectLst/>
              <a:latin typeface="BIZ UDP明朝 Medium" panose="02020500000000000000" pitchFamily="18" charset="-128"/>
              <a:ea typeface="BIZ UDP明朝 Medium" panose="02020500000000000000" pitchFamily="18" charset="-128"/>
              <a:cs typeface="Meiryo UI" panose="020B0604030504040204" pitchFamily="50" charset="-128"/>
            </a:endParaRPr>
          </a:p>
          <a:p>
            <a:pPr algn="just"/>
            <a:r>
              <a:rPr lang="ja-JP" altLang="ja-JP" kern="100" dirty="0">
                <a:effectLst/>
                <a:latin typeface="BIZ UDP明朝 Medium" panose="02020500000000000000" pitchFamily="18" charset="-128"/>
                <a:ea typeface="BIZ UDP明朝 Medium" panose="02020500000000000000" pitchFamily="18" charset="-128"/>
                <a:cs typeface="Meiryo UI" panose="020B0604030504040204" pitchFamily="50" charset="-128"/>
              </a:rPr>
              <a:t>受付日時：</a:t>
            </a:r>
            <a:r>
              <a:rPr lang="en-US" altLang="ja-JP" kern="100" dirty="0">
                <a:effectLst/>
                <a:latin typeface="BIZ UDP明朝 Medium" panose="02020500000000000000" pitchFamily="18" charset="-128"/>
                <a:ea typeface="BIZ UDP明朝 Medium" panose="02020500000000000000" pitchFamily="18" charset="-128"/>
                <a:cs typeface="Meiryo UI" panose="020B0604030504040204" pitchFamily="50" charset="-128"/>
              </a:rPr>
              <a:t>[</a:t>
            </a:r>
            <a:r>
              <a:rPr lang="ja-JP" altLang="ja-JP" kern="100" dirty="0">
                <a:effectLst/>
                <a:latin typeface="BIZ UDP明朝 Medium" panose="02020500000000000000" pitchFamily="18" charset="-128"/>
                <a:ea typeface="BIZ UDP明朝 Medium" panose="02020500000000000000" pitchFamily="18" charset="-128"/>
                <a:cs typeface="Meiryo UI" panose="020B0604030504040204" pitchFamily="50" charset="-128"/>
              </a:rPr>
              <a:t>年月日</a:t>
            </a:r>
            <a:r>
              <a:rPr lang="en-US" altLang="ja-JP" kern="100" dirty="0">
                <a:effectLst/>
                <a:latin typeface="BIZ UDP明朝 Medium" panose="02020500000000000000" pitchFamily="18" charset="-128"/>
                <a:ea typeface="BIZ UDP明朝 Medium" panose="02020500000000000000" pitchFamily="18" charset="-128"/>
                <a:cs typeface="Meiryo UI" panose="020B0604030504040204" pitchFamily="50" charset="-128"/>
              </a:rPr>
              <a:t>/</a:t>
            </a:r>
            <a:r>
              <a:rPr lang="ja-JP" altLang="ja-JP" kern="100" dirty="0">
                <a:effectLst/>
                <a:latin typeface="BIZ UDP明朝 Medium" panose="02020500000000000000" pitchFamily="18" charset="-128"/>
                <a:ea typeface="BIZ UDP明朝 Medium" panose="02020500000000000000" pitchFamily="18" charset="-128"/>
                <a:cs typeface="Meiryo UI" panose="020B0604030504040204" pitchFamily="50" charset="-128"/>
              </a:rPr>
              <a:t>開始時間</a:t>
            </a:r>
            <a:r>
              <a:rPr lang="en-US" altLang="ja-JP" kern="100" dirty="0">
                <a:effectLst/>
                <a:latin typeface="BIZ UDP明朝 Medium" panose="02020500000000000000" pitchFamily="18" charset="-128"/>
                <a:ea typeface="BIZ UDP明朝 Medium" panose="02020500000000000000" pitchFamily="18" charset="-128"/>
                <a:cs typeface="Meiryo UI" panose="020B0604030504040204" pitchFamily="50" charset="-128"/>
              </a:rPr>
              <a:t>] </a:t>
            </a:r>
            <a:r>
              <a:rPr lang="ja-JP" altLang="ja-JP" kern="100" dirty="0">
                <a:effectLst/>
                <a:latin typeface="BIZ UDP明朝 Medium" panose="02020500000000000000" pitchFamily="18" charset="-128"/>
                <a:ea typeface="BIZ UDP明朝 Medium" panose="02020500000000000000" pitchFamily="18" charset="-128"/>
                <a:cs typeface="Meiryo UI" panose="020B0604030504040204" pitchFamily="50" charset="-128"/>
              </a:rPr>
              <a:t>～</a:t>
            </a:r>
            <a:r>
              <a:rPr lang="en-US" altLang="ja-JP" kern="100" dirty="0">
                <a:effectLst/>
                <a:latin typeface="BIZ UDP明朝 Medium" panose="02020500000000000000" pitchFamily="18" charset="-128"/>
                <a:ea typeface="BIZ UDP明朝 Medium" panose="02020500000000000000" pitchFamily="18" charset="-128"/>
                <a:cs typeface="Meiryo UI" panose="020B0604030504040204" pitchFamily="50" charset="-128"/>
              </a:rPr>
              <a:t> [</a:t>
            </a:r>
            <a:r>
              <a:rPr lang="ja-JP" altLang="ja-JP" kern="100" dirty="0">
                <a:effectLst/>
                <a:latin typeface="BIZ UDP明朝 Medium" panose="02020500000000000000" pitchFamily="18" charset="-128"/>
                <a:ea typeface="BIZ UDP明朝 Medium" panose="02020500000000000000" pitchFamily="18" charset="-128"/>
                <a:cs typeface="Meiryo UI" panose="020B0604030504040204" pitchFamily="50" charset="-128"/>
              </a:rPr>
              <a:t>年月日</a:t>
            </a:r>
            <a:r>
              <a:rPr lang="en-US" altLang="ja-JP" kern="100" dirty="0">
                <a:effectLst/>
                <a:latin typeface="BIZ UDP明朝 Medium" panose="02020500000000000000" pitchFamily="18" charset="-128"/>
                <a:ea typeface="BIZ UDP明朝 Medium" panose="02020500000000000000" pitchFamily="18" charset="-128"/>
                <a:cs typeface="Meiryo UI" panose="020B0604030504040204" pitchFamily="50" charset="-128"/>
              </a:rPr>
              <a:t>/</a:t>
            </a:r>
            <a:r>
              <a:rPr lang="ja-JP" altLang="ja-JP" kern="100" dirty="0">
                <a:effectLst/>
                <a:latin typeface="BIZ UDP明朝 Medium" panose="02020500000000000000" pitchFamily="18" charset="-128"/>
                <a:ea typeface="BIZ UDP明朝 Medium" panose="02020500000000000000" pitchFamily="18" charset="-128"/>
                <a:cs typeface="Meiryo UI" panose="020B0604030504040204" pitchFamily="50" charset="-128"/>
              </a:rPr>
              <a:t>終了時間</a:t>
            </a:r>
            <a:r>
              <a:rPr lang="en-US" altLang="ja-JP" kern="100" dirty="0">
                <a:effectLst/>
                <a:latin typeface="BIZ UDP明朝 Medium" panose="02020500000000000000" pitchFamily="18" charset="-128"/>
                <a:ea typeface="BIZ UDP明朝 Medium" panose="02020500000000000000" pitchFamily="18" charset="-128"/>
                <a:cs typeface="Meiryo UI" panose="020B0604030504040204" pitchFamily="50" charset="-128"/>
              </a:rPr>
              <a:t>]</a:t>
            </a:r>
            <a:endParaRPr lang="ja-JP" altLang="ja-JP" kern="100" dirty="0">
              <a:effectLst/>
              <a:latin typeface="BIZ UDP明朝 Medium" panose="02020500000000000000" pitchFamily="18" charset="-128"/>
              <a:ea typeface="BIZ UDP明朝 Medium" panose="02020500000000000000" pitchFamily="18" charset="-128"/>
              <a:cs typeface="Meiryo UI" panose="020B0604030504040204" pitchFamily="50" charset="-128"/>
            </a:endParaRPr>
          </a:p>
          <a:p>
            <a:pPr algn="just"/>
            <a:r>
              <a:rPr lang="ja-JP" altLang="en-US" kern="100" dirty="0">
                <a:latin typeface="BIZ UDP明朝 Medium" panose="02020500000000000000" pitchFamily="18" charset="-128"/>
                <a:ea typeface="BIZ UDP明朝 Medium" panose="02020500000000000000" pitchFamily="18" charset="-128"/>
                <a:cs typeface="Meiryo UI" panose="020B0604030504040204" pitchFamily="50" charset="-128"/>
              </a:rPr>
              <a:t>　　</a:t>
            </a:r>
            <a:endParaRPr lang="en-US" altLang="ja-JP" kern="100" dirty="0">
              <a:latin typeface="BIZ UDP明朝 Medium" panose="02020500000000000000" pitchFamily="18" charset="-128"/>
              <a:ea typeface="BIZ UDP明朝 Medium" panose="02020500000000000000" pitchFamily="18" charset="-128"/>
              <a:cs typeface="Meiryo UI" panose="020B0604030504040204" pitchFamily="50" charset="-128"/>
            </a:endParaRPr>
          </a:p>
          <a:p>
            <a:pPr algn="just"/>
            <a:r>
              <a:rPr lang="ja-JP" altLang="ja-JP" kern="100" dirty="0">
                <a:effectLst/>
                <a:latin typeface="BIZ UDP明朝 Medium" panose="02020500000000000000" pitchFamily="18" charset="-128"/>
                <a:ea typeface="BIZ UDP明朝 Medium" panose="02020500000000000000" pitchFamily="18" charset="-128"/>
                <a:cs typeface="Meiryo UI" panose="020B0604030504040204" pitchFamily="50" charset="-128"/>
              </a:rPr>
              <a:t>必要なものの提示：参加証</a:t>
            </a:r>
            <a:r>
              <a:rPr lang="en-US" altLang="ja-JP" kern="100" dirty="0">
                <a:effectLst/>
                <a:latin typeface="BIZ UDP明朝 Medium" panose="02020500000000000000" pitchFamily="18" charset="-128"/>
                <a:ea typeface="BIZ UDP明朝 Medium" panose="02020500000000000000" pitchFamily="18" charset="-128"/>
                <a:cs typeface="Meiryo UI" panose="020B0604030504040204" pitchFamily="50" charset="-128"/>
              </a:rPr>
              <a:t>[</a:t>
            </a:r>
            <a:r>
              <a:rPr lang="ja-JP" altLang="ja-JP" kern="100" dirty="0">
                <a:effectLst/>
                <a:latin typeface="BIZ UDP明朝 Medium" panose="02020500000000000000" pitchFamily="18" charset="-128"/>
                <a:ea typeface="BIZ UDP明朝 Medium" panose="02020500000000000000" pitchFamily="18" charset="-128"/>
                <a:cs typeface="Meiryo UI" panose="020B0604030504040204" pitchFamily="50" charset="-128"/>
              </a:rPr>
              <a:t>参加登録時の申込内容</a:t>
            </a:r>
            <a:r>
              <a:rPr lang="en-US" altLang="ja-JP" kern="100" dirty="0">
                <a:effectLst/>
                <a:latin typeface="BIZ UDP明朝 Medium" panose="02020500000000000000" pitchFamily="18" charset="-128"/>
                <a:ea typeface="BIZ UDP明朝 Medium" panose="02020500000000000000" pitchFamily="18" charset="-128"/>
                <a:cs typeface="Meiryo UI" panose="020B0604030504040204" pitchFamily="50" charset="-128"/>
              </a:rPr>
              <a:t>]</a:t>
            </a:r>
            <a:r>
              <a:rPr lang="ja-JP" altLang="ja-JP" kern="100" dirty="0">
                <a:effectLst/>
                <a:latin typeface="BIZ UDP明朝 Medium" panose="02020500000000000000" pitchFamily="18" charset="-128"/>
                <a:ea typeface="BIZ UDP明朝 Medium" panose="02020500000000000000" pitchFamily="18" charset="-128"/>
                <a:cs typeface="Meiryo UI" panose="020B0604030504040204" pitchFamily="50" charset="-128"/>
              </a:rPr>
              <a:t>、身分証明書</a:t>
            </a:r>
            <a:r>
              <a:rPr lang="en-US" altLang="ja-JP" kern="100" dirty="0">
                <a:effectLst/>
                <a:latin typeface="BIZ UDP明朝 Medium" panose="02020500000000000000" pitchFamily="18" charset="-128"/>
                <a:ea typeface="BIZ UDP明朝 Medium" panose="02020500000000000000" pitchFamily="18" charset="-128"/>
                <a:cs typeface="Meiryo UI" panose="020B0604030504040204" pitchFamily="50" charset="-128"/>
              </a:rPr>
              <a:t>[</a:t>
            </a:r>
            <a:r>
              <a:rPr lang="ja-JP" altLang="ja-JP" kern="100" dirty="0">
                <a:effectLst/>
                <a:latin typeface="BIZ UDP明朝 Medium" panose="02020500000000000000" pitchFamily="18" charset="-128"/>
                <a:ea typeface="BIZ UDP明朝 Medium" panose="02020500000000000000" pitchFamily="18" charset="-128"/>
                <a:cs typeface="Meiryo UI" panose="020B0604030504040204" pitchFamily="50" charset="-128"/>
              </a:rPr>
              <a:t>学生証、社員証、在籍証明書</a:t>
            </a:r>
            <a:r>
              <a:rPr lang="en-US" altLang="ja-JP" kern="100" dirty="0">
                <a:effectLst/>
                <a:latin typeface="BIZ UDP明朝 Medium" panose="02020500000000000000" pitchFamily="18" charset="-128"/>
                <a:ea typeface="BIZ UDP明朝 Medium" panose="02020500000000000000" pitchFamily="18" charset="-128"/>
                <a:cs typeface="Meiryo UI" panose="020B0604030504040204" pitchFamily="50" charset="-128"/>
              </a:rPr>
              <a:t>]</a:t>
            </a:r>
            <a:r>
              <a:rPr lang="ja-JP" altLang="ja-JP" kern="100" dirty="0">
                <a:effectLst/>
                <a:latin typeface="BIZ UDP明朝 Medium" panose="02020500000000000000" pitchFamily="18" charset="-128"/>
                <a:ea typeface="BIZ UDP明朝 Medium" panose="02020500000000000000" pitchFamily="18" charset="-128"/>
                <a:cs typeface="Meiryo UI" panose="020B0604030504040204" pitchFamily="50" charset="-128"/>
              </a:rPr>
              <a:t>、等々</a:t>
            </a:r>
          </a:p>
          <a:p>
            <a:pPr algn="just"/>
            <a:endParaRPr lang="en-US" altLang="ja-JP" kern="100" dirty="0">
              <a:latin typeface="BIZ UDP明朝 Medium" panose="02020500000000000000" pitchFamily="18" charset="-128"/>
              <a:ea typeface="BIZ UDP明朝 Medium" panose="02020500000000000000" pitchFamily="18" charset="-128"/>
              <a:cs typeface="Meiryo UI" panose="020B0604030504040204" pitchFamily="50" charset="-128"/>
            </a:endParaRPr>
          </a:p>
          <a:p>
            <a:pPr algn="just"/>
            <a:r>
              <a:rPr lang="ja-JP" altLang="ja-JP" kern="100" dirty="0">
                <a:effectLst/>
                <a:latin typeface="BIZ UDP明朝 Medium" panose="02020500000000000000" pitchFamily="18" charset="-128"/>
                <a:ea typeface="BIZ UDP明朝 Medium" panose="02020500000000000000" pitchFamily="18" charset="-128"/>
                <a:cs typeface="Meiryo UI" panose="020B0604030504040204" pitchFamily="50" charset="-128"/>
              </a:rPr>
              <a:t>注意事項：</a:t>
            </a:r>
            <a:r>
              <a:rPr lang="en-US" altLang="ja-JP" kern="100" dirty="0">
                <a:effectLst/>
                <a:latin typeface="BIZ UDP明朝 Medium" panose="02020500000000000000" pitchFamily="18" charset="-128"/>
                <a:ea typeface="BIZ UDP明朝 Medium" panose="02020500000000000000" pitchFamily="18" charset="-128"/>
                <a:cs typeface="Meiryo UI" panose="020B0604030504040204" pitchFamily="50" charset="-128"/>
              </a:rPr>
              <a:t>[</a:t>
            </a:r>
            <a:r>
              <a:rPr lang="ja-JP" altLang="ja-JP" kern="100" dirty="0">
                <a:effectLst/>
                <a:latin typeface="BIZ UDP明朝 Medium" panose="02020500000000000000" pitchFamily="18" charset="-128"/>
                <a:ea typeface="BIZ UDP明朝 Medium" panose="02020500000000000000" pitchFamily="18" charset="-128"/>
                <a:cs typeface="Meiryo UI" panose="020B0604030504040204" pitchFamily="50" charset="-128"/>
              </a:rPr>
              <a:t>何か特別な注意があれば</a:t>
            </a:r>
            <a:r>
              <a:rPr lang="en-US" altLang="ja-JP" kern="100" dirty="0">
                <a:effectLst/>
                <a:latin typeface="BIZ UDP明朝 Medium" panose="02020500000000000000" pitchFamily="18" charset="-128"/>
                <a:ea typeface="BIZ UDP明朝 Medium" panose="02020500000000000000" pitchFamily="18" charset="-128"/>
                <a:cs typeface="Meiryo UI" panose="020B0604030504040204" pitchFamily="50" charset="-128"/>
              </a:rPr>
              <a:t>]</a:t>
            </a:r>
            <a:endParaRPr lang="ja-JP" altLang="ja-JP" kern="100" dirty="0">
              <a:effectLst/>
              <a:latin typeface="BIZ UDP明朝 Medium" panose="02020500000000000000" pitchFamily="18" charset="-128"/>
              <a:ea typeface="BIZ UDP明朝 Medium" panose="02020500000000000000" pitchFamily="18" charset="-128"/>
              <a:cs typeface="Meiryo UI" panose="020B0604030504040204" pitchFamily="50" charset="-128"/>
            </a:endParaRPr>
          </a:p>
        </p:txBody>
      </p:sp>
      <p:sp>
        <p:nvSpPr>
          <p:cNvPr id="10" name="タイトル 1">
            <a:extLst>
              <a:ext uri="{FF2B5EF4-FFF2-40B4-BE49-F238E27FC236}">
                <a16:creationId xmlns:a16="http://schemas.microsoft.com/office/drawing/2014/main" id="{52EC0A87-54F8-AF1C-F3D6-3C17EB117F47}"/>
              </a:ext>
            </a:extLst>
          </p:cNvPr>
          <p:cNvSpPr txBox="1">
            <a:spLocks/>
          </p:cNvSpPr>
          <p:nvPr/>
        </p:nvSpPr>
        <p:spPr>
          <a:xfrm>
            <a:off x="2603609" y="1512615"/>
            <a:ext cx="4506375"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4000" dirty="0">
                <a:latin typeface="BIZ UDP明朝 Medium" panose="02020500000000000000" pitchFamily="18" charset="-128"/>
                <a:ea typeface="BIZ UDP明朝 Medium" panose="02020500000000000000" pitchFamily="18" charset="-128"/>
              </a:rPr>
              <a:t>受付案内</a:t>
            </a:r>
            <a:endParaRPr lang="ja" sz="4000" dirty="0">
              <a:latin typeface="BIZ UDP明朝 Medium" panose="02020500000000000000" pitchFamily="18" charset="-128"/>
              <a:ea typeface="BIZ UDP明朝 Medium" panose="02020500000000000000" pitchFamily="18" charset="-128"/>
            </a:endParaRPr>
          </a:p>
        </p:txBody>
      </p:sp>
      <p:sp>
        <p:nvSpPr>
          <p:cNvPr id="11" name="ひし形 10">
            <a:extLst>
              <a:ext uri="{FF2B5EF4-FFF2-40B4-BE49-F238E27FC236}">
                <a16:creationId xmlns:a16="http://schemas.microsoft.com/office/drawing/2014/main" id="{663AAEEF-5C5F-94D5-7EB5-82902B8D3FDB}"/>
              </a:ext>
            </a:extLst>
          </p:cNvPr>
          <p:cNvSpPr/>
          <p:nvPr/>
        </p:nvSpPr>
        <p:spPr>
          <a:xfrm>
            <a:off x="2648069" y="2890472"/>
            <a:ext cx="201849" cy="201849"/>
          </a:xfrm>
          <a:prstGeom prst="diamond">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2251C2B5-FA4A-D3F1-2A5C-0761B16F009F}"/>
              </a:ext>
            </a:extLst>
          </p:cNvPr>
          <p:cNvSpPr/>
          <p:nvPr/>
        </p:nvSpPr>
        <p:spPr>
          <a:xfrm>
            <a:off x="2648069" y="3439391"/>
            <a:ext cx="201849" cy="201849"/>
          </a:xfrm>
          <a:prstGeom prst="diamond">
            <a:avLst/>
          </a:prstGeom>
          <a:solidFill>
            <a:srgbClr val="F24C5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ひし形 14">
            <a:extLst>
              <a:ext uri="{FF2B5EF4-FFF2-40B4-BE49-F238E27FC236}">
                <a16:creationId xmlns:a16="http://schemas.microsoft.com/office/drawing/2014/main" id="{367790C1-EC67-A12B-6235-34BCECCC66E2}"/>
              </a:ext>
            </a:extLst>
          </p:cNvPr>
          <p:cNvSpPr/>
          <p:nvPr/>
        </p:nvSpPr>
        <p:spPr>
          <a:xfrm>
            <a:off x="2648069" y="3997523"/>
            <a:ext cx="201849" cy="201849"/>
          </a:xfrm>
          <a:prstGeom prst="diamond">
            <a:avLst/>
          </a:prstGeom>
          <a:solidFill>
            <a:srgbClr val="F7919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ひし形 15">
            <a:extLst>
              <a:ext uri="{FF2B5EF4-FFF2-40B4-BE49-F238E27FC236}">
                <a16:creationId xmlns:a16="http://schemas.microsoft.com/office/drawing/2014/main" id="{798808AD-147E-4028-860C-63137DD98A62}"/>
              </a:ext>
            </a:extLst>
          </p:cNvPr>
          <p:cNvSpPr/>
          <p:nvPr/>
        </p:nvSpPr>
        <p:spPr>
          <a:xfrm>
            <a:off x="2648069" y="4845129"/>
            <a:ext cx="201849" cy="201849"/>
          </a:xfrm>
          <a:prstGeom prst="diamond">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a:extLst>
              <a:ext uri="{FF2B5EF4-FFF2-40B4-BE49-F238E27FC236}">
                <a16:creationId xmlns:a16="http://schemas.microsoft.com/office/drawing/2014/main" id="{1CE21571-C803-56DA-57B2-4A51EED0DAEB}"/>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2</a:t>
            </a:fld>
            <a:endParaRPr kumimoji="1" lang="ja-JP" altLang="en-US" dirty="0">
              <a:solidFill>
                <a:schemeClr val="bg2">
                  <a:lumMod val="25000"/>
                </a:schemeClr>
              </a:solidFill>
            </a:endParaRPr>
          </a:p>
        </p:txBody>
      </p:sp>
      <p:sp>
        <p:nvSpPr>
          <p:cNvPr id="5" name="フッター プレースホルダー 4">
            <a:extLst>
              <a:ext uri="{FF2B5EF4-FFF2-40B4-BE49-F238E27FC236}">
                <a16:creationId xmlns:a16="http://schemas.microsoft.com/office/drawing/2014/main" id="{A390E71A-EB38-F15C-5E65-1F03A04CD6D9}"/>
              </a:ext>
            </a:extLst>
          </p:cNvPr>
          <p:cNvSpPr>
            <a:spLocks noGrp="1"/>
          </p:cNvSpPr>
          <p:nvPr>
            <p:ph type="ftr" sz="quarter" idx="11"/>
          </p:nvPr>
        </p:nvSpPr>
        <p:spPr>
          <a:xfrm>
            <a:off x="6911358" y="6340760"/>
            <a:ext cx="4114800" cy="365125"/>
          </a:xfrm>
        </p:spPr>
        <p:txBody>
          <a:bodyPr/>
          <a:lstStyle/>
          <a:p>
            <a:pPr algn="r"/>
            <a:r>
              <a:rPr kumimoji="1" lang="ja-JP" altLang="en-US" dirty="0">
                <a:solidFill>
                  <a:schemeClr val="tx1">
                    <a:lumMod val="65000"/>
                    <a:lumOff val="35000"/>
                  </a:schemeClr>
                </a:solidFill>
                <a:latin typeface="BIZ UDP明朝 Medium" panose="02020500000000000000" pitchFamily="18" charset="-128"/>
                <a:ea typeface="BIZ UDP明朝 Medium" panose="02020500000000000000" pitchFamily="18" charset="-128"/>
              </a:rPr>
              <a:t>学会大会名</a:t>
            </a:r>
          </a:p>
        </p:txBody>
      </p:sp>
      <p:pic>
        <p:nvPicPr>
          <p:cNvPr id="3" name="図 2">
            <a:extLst>
              <a:ext uri="{FF2B5EF4-FFF2-40B4-BE49-F238E27FC236}">
                <a16:creationId xmlns:a16="http://schemas.microsoft.com/office/drawing/2014/main" id="{CDFE54F0-17DA-C3FB-2F6D-4526E2CF640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74431" y="1596134"/>
            <a:ext cx="797693" cy="623654"/>
          </a:xfrm>
          <a:prstGeom prst="rect">
            <a:avLst/>
          </a:prstGeom>
        </p:spPr>
      </p:pic>
    </p:spTree>
    <p:extLst>
      <p:ext uri="{BB962C8B-B14F-4D97-AF65-F5344CB8AC3E}">
        <p14:creationId xmlns:p14="http://schemas.microsoft.com/office/powerpoint/2010/main" val="28905235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DDC0F8-D3DC-67A1-9ECF-751FADB32188}"/>
            </a:ext>
          </a:extLst>
        </p:cNvPr>
        <p:cNvGrpSpPr/>
        <p:nvPr/>
      </p:nvGrpSpPr>
      <p:grpSpPr>
        <a:xfrm>
          <a:off x="0" y="0"/>
          <a:ext cx="0" cy="0"/>
          <a:chOff x="0" y="0"/>
          <a:chExt cx="0" cy="0"/>
        </a:xfrm>
      </p:grpSpPr>
      <p:pic>
        <p:nvPicPr>
          <p:cNvPr id="8" name="図 7">
            <a:extLst>
              <a:ext uri="{FF2B5EF4-FFF2-40B4-BE49-F238E27FC236}">
                <a16:creationId xmlns:a16="http://schemas.microsoft.com/office/drawing/2014/main" id="{13FD7DDC-99DE-ED66-3A0A-0D0EAA9FDFF6}"/>
              </a:ext>
            </a:extLst>
          </p:cNvPr>
          <p:cNvPicPr>
            <a:picLocks noChangeAspect="1"/>
          </p:cNvPicPr>
          <p:nvPr/>
        </p:nvPicPr>
        <p:blipFill>
          <a:blip r:embed="rId2">
            <a:alphaModFix amt="7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727F344F-F983-FB28-2210-59F42744306E}"/>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3FB063CF-EC2D-584B-50C5-C55C7B8EBB2E}"/>
              </a:ext>
            </a:extLst>
          </p:cNvPr>
          <p:cNvSpPr txBox="1"/>
          <p:nvPr/>
        </p:nvSpPr>
        <p:spPr>
          <a:xfrm>
            <a:off x="2879477" y="2954981"/>
            <a:ext cx="8503882" cy="1200329"/>
          </a:xfrm>
          <a:prstGeom prst="rect">
            <a:avLst/>
          </a:prstGeom>
          <a:noFill/>
        </p:spPr>
        <p:txBody>
          <a:bodyPr wrap="square">
            <a:spAutoFit/>
          </a:bodyPr>
          <a:lstStyle/>
          <a:p>
            <a:pPr algn="l"/>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アンケート用紙を受付で配布しています</a:t>
            </a:r>
            <a:r>
              <a:rPr lang="ja-JP" altLang="en-US" b="0" i="0" dirty="0">
                <a:solidFill>
                  <a:srgbClr val="000000"/>
                </a:solidFill>
                <a:effectLst/>
                <a:latin typeface="BIZ UDP明朝 Medium" panose="02020500000000000000" pitchFamily="18" charset="-128"/>
                <a:ea typeface="BIZ UDP明朝 Medium" panose="02020500000000000000" pitchFamily="18" charset="-128"/>
              </a:rPr>
              <a:t>​</a:t>
            </a:r>
            <a:endParaRPr lang="ja-JP" altLang="en-US" b="0" i="0" dirty="0">
              <a:solidFill>
                <a:srgbClr val="000000"/>
              </a:solidFill>
              <a:effectLst/>
              <a:latin typeface="BIZ UDP明朝 Medium" panose="02020500000000000000" pitchFamily="18" charset="-128"/>
            </a:endParaRPr>
          </a:p>
          <a:p>
            <a:pPr algn="l"/>
            <a:endParaRPr lang="en-US" altLang="ja-JP" dirty="0">
              <a:solidFill>
                <a:srgbClr val="000000"/>
              </a:solidFill>
              <a:latin typeface="BIZ UDP明朝 Medium" panose="02020500000000000000" pitchFamily="18" charset="-128"/>
              <a:ea typeface="BIZ UDP明朝 Medium" panose="02020500000000000000" pitchFamily="18" charset="-128"/>
            </a:endParaRPr>
          </a:p>
          <a:p>
            <a:pPr algn="l"/>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アンケート用紙またはアンケートサイトでご記入を</a:t>
            </a:r>
            <a:endParaRPr lang="en-US" altLang="ja-JP" sz="1800" b="0" i="0" dirty="0">
              <a:solidFill>
                <a:srgbClr val="000000"/>
              </a:solidFill>
              <a:effectLst/>
              <a:latin typeface="BIZ UDP明朝 Medium" panose="02020500000000000000" pitchFamily="18" charset="-128"/>
              <a:ea typeface="BIZ UDP明朝 Medium" panose="02020500000000000000" pitchFamily="18" charset="-128"/>
            </a:endParaRPr>
          </a:p>
          <a:p>
            <a:pPr algn="l"/>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お願いします：</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[URL]※QR</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コード</a:t>
            </a:r>
            <a:r>
              <a:rPr lang="ja-JP" altLang="en-US" b="0" i="0" dirty="0">
                <a:solidFill>
                  <a:srgbClr val="000000"/>
                </a:solidFill>
                <a:effectLst/>
                <a:latin typeface="BIZ UDP明朝 Medium" panose="02020500000000000000" pitchFamily="18" charset="-128"/>
                <a:ea typeface="BIZ UDP明朝 Medium" panose="02020500000000000000" pitchFamily="18" charset="-128"/>
              </a:rPr>
              <a:t>​</a:t>
            </a:r>
            <a:endParaRPr lang="ja-JP" altLang="en-US" b="0" i="0" dirty="0">
              <a:solidFill>
                <a:srgbClr val="000000"/>
              </a:solidFill>
              <a:effectLst/>
              <a:latin typeface="BIZ UDP明朝 Medium" panose="02020500000000000000" pitchFamily="18" charset="-128"/>
            </a:endParaRPr>
          </a:p>
        </p:txBody>
      </p:sp>
      <p:sp>
        <p:nvSpPr>
          <p:cNvPr id="10" name="タイトル 1">
            <a:extLst>
              <a:ext uri="{FF2B5EF4-FFF2-40B4-BE49-F238E27FC236}">
                <a16:creationId xmlns:a16="http://schemas.microsoft.com/office/drawing/2014/main" id="{F4E93410-11AF-C4F2-2F37-224D2354A42E}"/>
              </a:ext>
            </a:extLst>
          </p:cNvPr>
          <p:cNvSpPr txBox="1">
            <a:spLocks/>
          </p:cNvSpPr>
          <p:nvPr/>
        </p:nvSpPr>
        <p:spPr>
          <a:xfrm>
            <a:off x="2648069" y="1573509"/>
            <a:ext cx="5962531"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a:r>
              <a:rPr lang="ja-JP" altLang="en-US" sz="4000" b="0" i="0" dirty="0">
                <a:solidFill>
                  <a:srgbClr val="000000"/>
                </a:solidFill>
                <a:effectLst/>
                <a:latin typeface="BIZ UDP明朝 Medium" panose="02020500000000000000" pitchFamily="18" charset="-128"/>
                <a:ea typeface="BIZ UDP明朝 Medium" panose="02020500000000000000" pitchFamily="18" charset="-128"/>
              </a:rPr>
              <a:t>アンケートのお願い</a:t>
            </a:r>
            <a:r>
              <a:rPr lang="ja-JP" altLang="en-US" sz="1600" b="0" i="0" dirty="0">
                <a:solidFill>
                  <a:srgbClr val="000000"/>
                </a:solidFill>
                <a:effectLst/>
                <a:latin typeface="BIZ UDP明朝 Medium" panose="02020500000000000000" pitchFamily="18" charset="-128"/>
                <a:ea typeface="BIZ UDP明朝 Medium" panose="02020500000000000000" pitchFamily="18" charset="-128"/>
              </a:rPr>
              <a:t>​</a:t>
            </a:r>
            <a:endParaRPr lang="ja-JP" altLang="en-US" sz="1600" b="0" i="0" dirty="0">
              <a:solidFill>
                <a:srgbClr val="000000"/>
              </a:solidFill>
              <a:effectLst/>
              <a:latin typeface="BIZ UDP明朝 Medium" panose="02020500000000000000" pitchFamily="18" charset="-128"/>
            </a:endParaRPr>
          </a:p>
        </p:txBody>
      </p:sp>
      <p:sp>
        <p:nvSpPr>
          <p:cNvPr id="11" name="ひし形 10">
            <a:extLst>
              <a:ext uri="{FF2B5EF4-FFF2-40B4-BE49-F238E27FC236}">
                <a16:creationId xmlns:a16="http://schemas.microsoft.com/office/drawing/2014/main" id="{811D7845-C3AC-B3A2-EBB8-65CBCFCE6BB7}"/>
              </a:ext>
            </a:extLst>
          </p:cNvPr>
          <p:cNvSpPr/>
          <p:nvPr/>
        </p:nvSpPr>
        <p:spPr>
          <a:xfrm>
            <a:off x="2648068" y="3033032"/>
            <a:ext cx="201849" cy="201849"/>
          </a:xfrm>
          <a:prstGeom prst="diamond">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B02026F1-6E1D-CD2E-FD0B-EBC9B0C8EC95}"/>
              </a:ext>
            </a:extLst>
          </p:cNvPr>
          <p:cNvSpPr/>
          <p:nvPr/>
        </p:nvSpPr>
        <p:spPr>
          <a:xfrm>
            <a:off x="2648068" y="3560496"/>
            <a:ext cx="201849" cy="201849"/>
          </a:xfrm>
          <a:prstGeom prst="diamond">
            <a:avLst/>
          </a:prstGeom>
          <a:solidFill>
            <a:srgbClr val="F24C5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スライド番号プレースホルダー 1">
            <a:extLst>
              <a:ext uri="{FF2B5EF4-FFF2-40B4-BE49-F238E27FC236}">
                <a16:creationId xmlns:a16="http://schemas.microsoft.com/office/drawing/2014/main" id="{47A69163-6F25-FE34-4CFA-216BE15FF048}"/>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20</a:t>
            </a:fld>
            <a:endParaRPr kumimoji="1" lang="ja-JP" altLang="en-US" dirty="0">
              <a:solidFill>
                <a:schemeClr val="bg2">
                  <a:lumMod val="25000"/>
                </a:schemeClr>
              </a:solidFill>
            </a:endParaRPr>
          </a:p>
        </p:txBody>
      </p:sp>
      <p:sp>
        <p:nvSpPr>
          <p:cNvPr id="4" name="正方形/長方形 3">
            <a:extLst>
              <a:ext uri="{FF2B5EF4-FFF2-40B4-BE49-F238E27FC236}">
                <a16:creationId xmlns:a16="http://schemas.microsoft.com/office/drawing/2014/main" id="{3CD78198-3002-DA8E-6BF7-A5593B83C28B}"/>
              </a:ext>
            </a:extLst>
          </p:cNvPr>
          <p:cNvSpPr/>
          <p:nvPr/>
        </p:nvSpPr>
        <p:spPr>
          <a:xfrm>
            <a:off x="8505496" y="3474735"/>
            <a:ext cx="1614054" cy="1621695"/>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a:extLst>
              <a:ext uri="{FF2B5EF4-FFF2-40B4-BE49-F238E27FC236}">
                <a16:creationId xmlns:a16="http://schemas.microsoft.com/office/drawing/2014/main" id="{D42E3383-CDEA-EA0F-8914-F3DB0D2626DE}"/>
              </a:ext>
            </a:extLst>
          </p:cNvPr>
          <p:cNvSpPr txBox="1"/>
          <p:nvPr/>
        </p:nvSpPr>
        <p:spPr>
          <a:xfrm>
            <a:off x="1961822" y="5541724"/>
            <a:ext cx="8268356" cy="369332"/>
          </a:xfrm>
          <a:prstGeom prst="rect">
            <a:avLst/>
          </a:prstGeom>
          <a:noFill/>
        </p:spPr>
        <p:txBody>
          <a:bodyPr wrap="square" rtlCol="0">
            <a:spAutoFit/>
          </a:bodyPr>
          <a:lstStyle/>
          <a:p>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＊アンケートは匿名よる統計処理と今後の学会運営に活用させていただきます</a:t>
            </a:r>
            <a:endParaRPr lang="ja-JP" altLang="en-US" b="0" i="0" dirty="0">
              <a:solidFill>
                <a:srgbClr val="000000"/>
              </a:solidFill>
              <a:effectLst/>
              <a:latin typeface="BIZ UDP明朝 Medium" panose="02020500000000000000" pitchFamily="18" charset="-128"/>
            </a:endParaRPr>
          </a:p>
        </p:txBody>
      </p:sp>
      <p:sp>
        <p:nvSpPr>
          <p:cNvPr id="7" name="フッター プレースホルダー 6">
            <a:extLst>
              <a:ext uri="{FF2B5EF4-FFF2-40B4-BE49-F238E27FC236}">
                <a16:creationId xmlns:a16="http://schemas.microsoft.com/office/drawing/2014/main" id="{CFA487DA-42D4-FE4E-CCEB-35D34E912C62}"/>
              </a:ext>
            </a:extLst>
          </p:cNvPr>
          <p:cNvSpPr>
            <a:spLocks noGrp="1"/>
          </p:cNvSpPr>
          <p:nvPr>
            <p:ph type="ftr" sz="quarter" idx="11"/>
          </p:nvPr>
        </p:nvSpPr>
        <p:spPr>
          <a:xfrm>
            <a:off x="6885709" y="6340024"/>
            <a:ext cx="4114800" cy="365125"/>
          </a:xfrm>
        </p:spPr>
        <p:txBody>
          <a:bodyPr/>
          <a:lstStyle/>
          <a:p>
            <a:pPr algn="r"/>
            <a:r>
              <a:rPr kumimoji="1" lang="ja-JP" altLang="en-US" dirty="0">
                <a:solidFill>
                  <a:schemeClr val="tx1">
                    <a:lumMod val="65000"/>
                    <a:lumOff val="35000"/>
                  </a:schemeClr>
                </a:solidFill>
                <a:latin typeface="BIZ UDP明朝 Medium" panose="02020500000000000000" pitchFamily="18" charset="-128"/>
                <a:ea typeface="BIZ UDP明朝 Medium" panose="02020500000000000000" pitchFamily="18" charset="-128"/>
              </a:rPr>
              <a:t>学会大会名</a:t>
            </a:r>
          </a:p>
        </p:txBody>
      </p:sp>
      <p:pic>
        <p:nvPicPr>
          <p:cNvPr id="5" name="図 4">
            <a:extLst>
              <a:ext uri="{FF2B5EF4-FFF2-40B4-BE49-F238E27FC236}">
                <a16:creationId xmlns:a16="http://schemas.microsoft.com/office/drawing/2014/main" id="{A8D4A1B2-3DB2-4191-DC5F-7B8AB208B2B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18891" y="1629051"/>
            <a:ext cx="797693" cy="623654"/>
          </a:xfrm>
          <a:prstGeom prst="rect">
            <a:avLst/>
          </a:prstGeom>
        </p:spPr>
      </p:pic>
    </p:spTree>
    <p:extLst>
      <p:ext uri="{BB962C8B-B14F-4D97-AF65-F5344CB8AC3E}">
        <p14:creationId xmlns:p14="http://schemas.microsoft.com/office/powerpoint/2010/main" val="12785554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D483E4-CF8B-C161-4E48-38E114CA04A0}"/>
            </a:ext>
          </a:extLst>
        </p:cNvPr>
        <p:cNvGrpSpPr/>
        <p:nvPr/>
      </p:nvGrpSpPr>
      <p:grpSpPr>
        <a:xfrm>
          <a:off x="0" y="0"/>
          <a:ext cx="0" cy="0"/>
          <a:chOff x="0" y="0"/>
          <a:chExt cx="0" cy="0"/>
        </a:xfrm>
      </p:grpSpPr>
      <p:pic>
        <p:nvPicPr>
          <p:cNvPr id="12" name="図 11">
            <a:extLst>
              <a:ext uri="{FF2B5EF4-FFF2-40B4-BE49-F238E27FC236}">
                <a16:creationId xmlns:a16="http://schemas.microsoft.com/office/drawing/2014/main" id="{798945E3-B6E0-F6E3-3A4A-D981366B2C5D}"/>
              </a:ext>
            </a:extLst>
          </p:cNvPr>
          <p:cNvPicPr>
            <a:picLocks noChangeAspect="1"/>
          </p:cNvPicPr>
          <p:nvPr/>
        </p:nvPicPr>
        <p:blipFill>
          <a:blip r:embed="rId2">
            <a:alphaModFix amt="7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BEE52528-9A31-346C-DF8D-CAD0EE2B67EF}"/>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テキスト ボックス 5">
            <a:extLst>
              <a:ext uri="{FF2B5EF4-FFF2-40B4-BE49-F238E27FC236}">
                <a16:creationId xmlns:a16="http://schemas.microsoft.com/office/drawing/2014/main" id="{9EC9B387-62F4-512A-1897-EE631EFF3F25}"/>
              </a:ext>
            </a:extLst>
          </p:cNvPr>
          <p:cNvSpPr txBox="1"/>
          <p:nvPr/>
        </p:nvSpPr>
        <p:spPr>
          <a:xfrm>
            <a:off x="2254174" y="2822322"/>
            <a:ext cx="4499917" cy="1477328"/>
          </a:xfrm>
          <a:prstGeom prst="rect">
            <a:avLst/>
          </a:prstGeom>
          <a:noFill/>
        </p:spPr>
        <p:txBody>
          <a:bodyPr wrap="square">
            <a:spAutoFit/>
          </a:bodyPr>
          <a:lstStyle/>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お手持ちの荷物の預かり所のご案内です</a:t>
            </a:r>
            <a:r>
              <a:rPr lang="ja-JP" altLang="en-US" b="0" i="0" dirty="0">
                <a:solidFill>
                  <a:srgbClr val="000000"/>
                </a:solidFill>
                <a:effectLst/>
                <a:latin typeface="BIZ UDP明朝 Medium" panose="02020500000000000000" pitchFamily="18" charset="-128"/>
                <a:ea typeface="BIZ UDP明朝 Medium" panose="02020500000000000000" pitchFamily="18" charset="-128"/>
              </a:rPr>
              <a:t>​</a:t>
            </a:r>
            <a:endParaRPr lang="ja-JP" altLang="en-US" b="0" i="0" dirty="0">
              <a:solidFill>
                <a:srgbClr val="000000"/>
              </a:solidFill>
              <a:effectLst/>
              <a:latin typeface="BIZ UDP明朝 Medium" panose="02020500000000000000" pitchFamily="18" charset="-128"/>
            </a:endParaRPr>
          </a:p>
          <a:p>
            <a:pPr algn="l" rtl="0"/>
            <a:endParaRPr lang="en-US" altLang="ja-JP" dirty="0">
              <a:solidFill>
                <a:srgbClr val="000000"/>
              </a:solidFill>
              <a:latin typeface="BIZ UDP明朝 Medium" panose="02020500000000000000" pitchFamily="18" charset="-128"/>
              <a:ea typeface="BIZ UDP明朝 Medium" panose="02020500000000000000" pitchFamily="18" charset="-128"/>
            </a:endParaRPr>
          </a:p>
          <a:p>
            <a:pPr algn="l" rtl="0"/>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教室名</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が手荷物預かり所となっています</a:t>
            </a:r>
            <a:endParaRPr lang="en-US" altLang="ja-JP" sz="1800" b="0" i="0" dirty="0">
              <a:solidFill>
                <a:srgbClr val="000000"/>
              </a:solidFill>
              <a:effectLst/>
              <a:latin typeface="BIZ UDP明朝 Medium" panose="02020500000000000000" pitchFamily="18" charset="-128"/>
              <a:ea typeface="BIZ UDP明朝 Medium" panose="02020500000000000000" pitchFamily="18" charset="-128"/>
            </a:endParaRPr>
          </a:p>
          <a:p>
            <a:pPr algn="l" rtl="0"/>
            <a:endParaRPr lang="en-US" altLang="ja-JP" dirty="0">
              <a:solidFill>
                <a:srgbClr val="000000"/>
              </a:solidFill>
              <a:latin typeface="BIZ UDP明朝 Medium" panose="02020500000000000000" pitchFamily="18" charset="-128"/>
              <a:ea typeface="BIZ UDP明朝 Medium" panose="02020500000000000000" pitchFamily="18" charset="-128"/>
            </a:endParaRPr>
          </a:p>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受付時間：</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開始時間</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 </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 </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終了時間</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b="0" i="0" dirty="0">
                <a:solidFill>
                  <a:srgbClr val="000000"/>
                </a:solidFill>
                <a:effectLst/>
                <a:latin typeface="BIZ UDP明朝 Medium" panose="02020500000000000000" pitchFamily="18" charset="-128"/>
                <a:ea typeface="BIZ UDP明朝 Medium" panose="02020500000000000000" pitchFamily="18" charset="-128"/>
              </a:rPr>
              <a:t>​</a:t>
            </a:r>
            <a:endParaRPr lang="ja-JP" altLang="en-US" b="0" i="0" dirty="0">
              <a:solidFill>
                <a:srgbClr val="000000"/>
              </a:solidFill>
              <a:effectLst/>
              <a:latin typeface="BIZ UDP明朝 Medium" panose="02020500000000000000" pitchFamily="18" charset="-128"/>
            </a:endParaRPr>
          </a:p>
        </p:txBody>
      </p:sp>
      <p:sp>
        <p:nvSpPr>
          <p:cNvPr id="10" name="タイトル 1">
            <a:extLst>
              <a:ext uri="{FF2B5EF4-FFF2-40B4-BE49-F238E27FC236}">
                <a16:creationId xmlns:a16="http://schemas.microsoft.com/office/drawing/2014/main" id="{0FAA4CB8-2A44-4B8F-2184-77A5F10987BA}"/>
              </a:ext>
            </a:extLst>
          </p:cNvPr>
          <p:cNvSpPr txBox="1">
            <a:spLocks/>
          </p:cNvSpPr>
          <p:nvPr/>
        </p:nvSpPr>
        <p:spPr>
          <a:xfrm>
            <a:off x="2648069" y="1568138"/>
            <a:ext cx="8605286"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4000" b="0" i="0" dirty="0">
                <a:solidFill>
                  <a:srgbClr val="000000"/>
                </a:solidFill>
                <a:effectLst/>
                <a:latin typeface="BIZ UDP明朝 Medium" panose="02020500000000000000" pitchFamily="18" charset="-128"/>
                <a:ea typeface="BIZ UDP明朝 Medium" panose="02020500000000000000" pitchFamily="18" charset="-128"/>
              </a:rPr>
              <a:t>クローク・手荷物預かり所のご案内</a:t>
            </a:r>
            <a:r>
              <a:rPr lang="ja-JP" altLang="en-US" sz="1600" b="0" i="0" dirty="0">
                <a:solidFill>
                  <a:srgbClr val="000000"/>
                </a:solidFill>
                <a:effectLst/>
                <a:latin typeface="BIZ UDP明朝 Medium" panose="02020500000000000000" pitchFamily="18" charset="-128"/>
                <a:ea typeface="BIZ UDP明朝 Medium" panose="02020500000000000000" pitchFamily="18" charset="-128"/>
              </a:rPr>
              <a:t>​</a:t>
            </a:r>
            <a:endParaRPr lang="ja-JP" altLang="en-US" sz="1600" b="0" i="0" dirty="0">
              <a:solidFill>
                <a:srgbClr val="000000"/>
              </a:solidFill>
              <a:effectLst/>
              <a:latin typeface="BIZ UDP明朝 Medium" panose="02020500000000000000" pitchFamily="18" charset="-128"/>
            </a:endParaRPr>
          </a:p>
        </p:txBody>
      </p:sp>
      <p:sp>
        <p:nvSpPr>
          <p:cNvPr id="11" name="ひし形 10">
            <a:extLst>
              <a:ext uri="{FF2B5EF4-FFF2-40B4-BE49-F238E27FC236}">
                <a16:creationId xmlns:a16="http://schemas.microsoft.com/office/drawing/2014/main" id="{7329B635-F250-39AC-FD63-9C339BA77692}"/>
              </a:ext>
            </a:extLst>
          </p:cNvPr>
          <p:cNvSpPr/>
          <p:nvPr/>
        </p:nvSpPr>
        <p:spPr>
          <a:xfrm>
            <a:off x="2017957" y="2891257"/>
            <a:ext cx="201849" cy="201849"/>
          </a:xfrm>
          <a:prstGeom prst="diamond">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8F2C87CD-5F06-1660-245D-9AB263270403}"/>
              </a:ext>
            </a:extLst>
          </p:cNvPr>
          <p:cNvSpPr/>
          <p:nvPr/>
        </p:nvSpPr>
        <p:spPr>
          <a:xfrm>
            <a:off x="2017957" y="3446797"/>
            <a:ext cx="201849" cy="201849"/>
          </a:xfrm>
          <a:prstGeom prst="diamond">
            <a:avLst/>
          </a:prstGeom>
          <a:solidFill>
            <a:srgbClr val="F24C5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ひし形 15">
            <a:extLst>
              <a:ext uri="{FF2B5EF4-FFF2-40B4-BE49-F238E27FC236}">
                <a16:creationId xmlns:a16="http://schemas.microsoft.com/office/drawing/2014/main" id="{9435ADFE-0BD1-EAF7-1160-462FAEE6F47D}"/>
              </a:ext>
            </a:extLst>
          </p:cNvPr>
          <p:cNvSpPr/>
          <p:nvPr/>
        </p:nvSpPr>
        <p:spPr>
          <a:xfrm>
            <a:off x="8160925" y="2793734"/>
            <a:ext cx="201849" cy="201849"/>
          </a:xfrm>
          <a:prstGeom prst="diamond">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a:extLst>
              <a:ext uri="{FF2B5EF4-FFF2-40B4-BE49-F238E27FC236}">
                <a16:creationId xmlns:a16="http://schemas.microsoft.com/office/drawing/2014/main" id="{01A57482-4977-3F82-C9A9-CFF2B538E2F7}"/>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21</a:t>
            </a:fld>
            <a:endParaRPr kumimoji="1" lang="ja-JP" altLang="en-US" dirty="0">
              <a:solidFill>
                <a:schemeClr val="bg2">
                  <a:lumMod val="25000"/>
                </a:schemeClr>
              </a:solidFill>
            </a:endParaRPr>
          </a:p>
        </p:txBody>
      </p:sp>
      <p:sp>
        <p:nvSpPr>
          <p:cNvPr id="3" name="正方形/長方形 2">
            <a:extLst>
              <a:ext uri="{FF2B5EF4-FFF2-40B4-BE49-F238E27FC236}">
                <a16:creationId xmlns:a16="http://schemas.microsoft.com/office/drawing/2014/main" id="{29191515-3E9B-49CD-8182-5265FC5798E5}"/>
              </a:ext>
            </a:extLst>
          </p:cNvPr>
          <p:cNvSpPr/>
          <p:nvPr/>
        </p:nvSpPr>
        <p:spPr>
          <a:xfrm>
            <a:off x="8286097" y="3446797"/>
            <a:ext cx="2809009" cy="2463144"/>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C6840D41-8CC7-FD75-DF6B-C649B0A8F45D}"/>
              </a:ext>
            </a:extLst>
          </p:cNvPr>
          <p:cNvSpPr txBox="1"/>
          <p:nvPr/>
        </p:nvSpPr>
        <p:spPr>
          <a:xfrm>
            <a:off x="8371434" y="2738751"/>
            <a:ext cx="2809009" cy="369332"/>
          </a:xfrm>
          <a:prstGeom prst="rect">
            <a:avLst/>
          </a:prstGeom>
          <a:noFill/>
        </p:spPr>
        <p:txBody>
          <a:bodyPr wrap="square" rtlCol="0">
            <a:spAutoFit/>
          </a:bodyPr>
          <a:lstStyle/>
          <a:p>
            <a:pPr algn="l" rtl="0"/>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教室名</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地図</a:t>
            </a:r>
            <a:r>
              <a:rPr lang="ja-JP" altLang="en-US" b="0" i="0" dirty="0">
                <a:solidFill>
                  <a:srgbClr val="000000"/>
                </a:solidFill>
                <a:effectLst/>
                <a:latin typeface="BIZ UDP明朝 Medium" panose="02020500000000000000" pitchFamily="18" charset="-128"/>
                <a:ea typeface="BIZ UDP明朝 Medium" panose="02020500000000000000" pitchFamily="18" charset="-128"/>
              </a:rPr>
              <a:t>​</a:t>
            </a:r>
            <a:endParaRPr lang="ja-JP" altLang="en-US" b="0" i="0" dirty="0">
              <a:solidFill>
                <a:srgbClr val="000000"/>
              </a:solidFill>
              <a:effectLst/>
              <a:latin typeface="BIZ UDP明朝 Medium" panose="02020500000000000000" pitchFamily="18" charset="-128"/>
            </a:endParaRPr>
          </a:p>
        </p:txBody>
      </p:sp>
      <p:sp>
        <p:nvSpPr>
          <p:cNvPr id="5" name="ひし形 4">
            <a:extLst>
              <a:ext uri="{FF2B5EF4-FFF2-40B4-BE49-F238E27FC236}">
                <a16:creationId xmlns:a16="http://schemas.microsoft.com/office/drawing/2014/main" id="{FD9C8940-C080-F8A3-6A85-A9C816265DFB}"/>
              </a:ext>
            </a:extLst>
          </p:cNvPr>
          <p:cNvSpPr/>
          <p:nvPr/>
        </p:nvSpPr>
        <p:spPr>
          <a:xfrm>
            <a:off x="2017956" y="3971164"/>
            <a:ext cx="201849" cy="201849"/>
          </a:xfrm>
          <a:prstGeom prst="diamond">
            <a:avLst/>
          </a:prstGeom>
          <a:solidFill>
            <a:srgbClr val="F7919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4E9289B1-B319-9DC9-7732-AB78A8101803}"/>
              </a:ext>
            </a:extLst>
          </p:cNvPr>
          <p:cNvSpPr txBox="1"/>
          <p:nvPr/>
        </p:nvSpPr>
        <p:spPr>
          <a:xfrm>
            <a:off x="2254174" y="4318535"/>
            <a:ext cx="5595505" cy="646331"/>
          </a:xfrm>
          <a:prstGeom prst="rect">
            <a:avLst/>
          </a:prstGeom>
          <a:noFill/>
        </p:spPr>
        <p:txBody>
          <a:bodyPr wrap="square" rtlCol="0">
            <a:spAutoFit/>
          </a:bodyPr>
          <a:lstStyle/>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注意事項：</a:t>
            </a:r>
            <a:endParaRPr lang="en-US" altLang="ja-JP" sz="1800" b="0" i="0" dirty="0">
              <a:solidFill>
                <a:srgbClr val="000000"/>
              </a:solidFill>
              <a:effectLst/>
              <a:latin typeface="BIZ UDP明朝 Medium" panose="02020500000000000000" pitchFamily="18" charset="-128"/>
              <a:ea typeface="BIZ UDP明朝 Medium" panose="02020500000000000000" pitchFamily="18" charset="-128"/>
            </a:endParaRPr>
          </a:p>
          <a:p>
            <a:pPr algn="l" rtl="0"/>
            <a:r>
              <a:rPr lang="ja-JP" altLang="en-US" sz="1800" b="1" i="0" dirty="0">
                <a:solidFill>
                  <a:srgbClr val="FF0000"/>
                </a:solidFill>
                <a:effectLst/>
                <a:latin typeface="BIZ UDP明朝 Medium" panose="02020500000000000000" pitchFamily="18" charset="-128"/>
                <a:ea typeface="BIZ UDP明朝 Medium" panose="02020500000000000000" pitchFamily="18" charset="-128"/>
              </a:rPr>
              <a:t>貴重品や壊れやすい物の預け入れはご遠慮ください</a:t>
            </a:r>
            <a:r>
              <a:rPr lang="ja-JP" altLang="en-US" sz="1800" b="1" i="0" u="none" strike="noStrike" dirty="0">
                <a:solidFill>
                  <a:srgbClr val="FF0000"/>
                </a:solidFill>
                <a:effectLst/>
                <a:latin typeface="BIZ UDP明朝 Medium" panose="02020500000000000000" pitchFamily="18" charset="-128"/>
                <a:ea typeface="BIZ UDP明朝 Medium" panose="02020500000000000000" pitchFamily="18" charset="-128"/>
              </a:rPr>
              <a:t> </a:t>
            </a:r>
            <a:endParaRPr lang="ja-JP" altLang="en-US" b="1" i="0" dirty="0">
              <a:solidFill>
                <a:srgbClr val="FF0000"/>
              </a:solidFill>
              <a:effectLst/>
              <a:latin typeface="BIZ UDP明朝 Medium" panose="02020500000000000000" pitchFamily="18" charset="-128"/>
            </a:endParaRPr>
          </a:p>
        </p:txBody>
      </p:sp>
      <p:sp>
        <p:nvSpPr>
          <p:cNvPr id="9" name="フッター プレースホルダー 8">
            <a:extLst>
              <a:ext uri="{FF2B5EF4-FFF2-40B4-BE49-F238E27FC236}">
                <a16:creationId xmlns:a16="http://schemas.microsoft.com/office/drawing/2014/main" id="{B590E500-376D-412A-A12B-E850E9BC3E76}"/>
              </a:ext>
            </a:extLst>
          </p:cNvPr>
          <p:cNvSpPr>
            <a:spLocks noGrp="1"/>
          </p:cNvSpPr>
          <p:nvPr>
            <p:ph type="ftr" sz="quarter" idx="11"/>
          </p:nvPr>
        </p:nvSpPr>
        <p:spPr>
          <a:xfrm>
            <a:off x="6833755" y="6356349"/>
            <a:ext cx="4114800" cy="365125"/>
          </a:xfrm>
        </p:spPr>
        <p:txBody>
          <a:bodyPr/>
          <a:lstStyle/>
          <a:p>
            <a:pPr algn="r"/>
            <a:r>
              <a:rPr kumimoji="1" lang="ja-JP" altLang="en-US" dirty="0">
                <a:solidFill>
                  <a:schemeClr val="tx1">
                    <a:lumMod val="65000"/>
                    <a:lumOff val="35000"/>
                  </a:schemeClr>
                </a:solidFill>
                <a:latin typeface="BIZ UDP明朝 Medium" panose="02020500000000000000" pitchFamily="18" charset="-128"/>
                <a:ea typeface="BIZ UDP明朝 Medium" panose="02020500000000000000" pitchFamily="18" charset="-128"/>
              </a:rPr>
              <a:t>学会大会名</a:t>
            </a:r>
          </a:p>
        </p:txBody>
      </p:sp>
      <p:pic>
        <p:nvPicPr>
          <p:cNvPr id="8" name="図 7">
            <a:extLst>
              <a:ext uri="{FF2B5EF4-FFF2-40B4-BE49-F238E27FC236}">
                <a16:creationId xmlns:a16="http://schemas.microsoft.com/office/drawing/2014/main" id="{154778FA-3DA9-F6D5-9915-9FF124961C6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17956" y="1627118"/>
            <a:ext cx="797693" cy="623654"/>
          </a:xfrm>
          <a:prstGeom prst="rect">
            <a:avLst/>
          </a:prstGeom>
        </p:spPr>
      </p:pic>
    </p:spTree>
    <p:extLst>
      <p:ext uri="{BB962C8B-B14F-4D97-AF65-F5344CB8AC3E}">
        <p14:creationId xmlns:p14="http://schemas.microsoft.com/office/powerpoint/2010/main" val="17545713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1E70B3-FB1E-2C6E-3417-76DD7BCE0A09}"/>
            </a:ext>
          </a:extLst>
        </p:cNvPr>
        <p:cNvGrpSpPr/>
        <p:nvPr/>
      </p:nvGrpSpPr>
      <p:grpSpPr>
        <a:xfrm>
          <a:off x="0" y="0"/>
          <a:ext cx="0" cy="0"/>
          <a:chOff x="0" y="0"/>
          <a:chExt cx="0" cy="0"/>
        </a:xfrm>
      </p:grpSpPr>
      <p:pic>
        <p:nvPicPr>
          <p:cNvPr id="9" name="図 8">
            <a:extLst>
              <a:ext uri="{FF2B5EF4-FFF2-40B4-BE49-F238E27FC236}">
                <a16:creationId xmlns:a16="http://schemas.microsoft.com/office/drawing/2014/main" id="{7BA44826-5724-6F15-BA89-1300A5E39C07}"/>
              </a:ext>
            </a:extLst>
          </p:cNvPr>
          <p:cNvPicPr>
            <a:picLocks noChangeAspect="1"/>
          </p:cNvPicPr>
          <p:nvPr/>
        </p:nvPicPr>
        <p:blipFill>
          <a:blip r:embed="rId2">
            <a:alphaModFix amt="7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0644CF0C-CE3E-1991-E562-0A2A1E27D18C}"/>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1F969D54-0EFD-CFB4-0BDD-429A76578A2B}"/>
              </a:ext>
            </a:extLst>
          </p:cNvPr>
          <p:cNvSpPr txBox="1"/>
          <p:nvPr/>
        </p:nvSpPr>
        <p:spPr>
          <a:xfrm>
            <a:off x="2112049" y="3159012"/>
            <a:ext cx="8503882" cy="1754326"/>
          </a:xfrm>
          <a:prstGeom prst="rect">
            <a:avLst/>
          </a:prstGeom>
          <a:noFill/>
        </p:spPr>
        <p:txBody>
          <a:bodyPr wrap="square">
            <a:spAutoFit/>
          </a:bodyPr>
          <a:lstStyle/>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登壇者登録：登壇者は事前に事務局へ登録をお願いします</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a:p>
            <a:pPr algn="l" rtl="0"/>
            <a:endParaRPr lang="en-US" altLang="ja-JP" dirty="0">
              <a:solidFill>
                <a:srgbClr val="000000"/>
              </a:solidFill>
              <a:latin typeface="BIZ UDP明朝 Medium" panose="02020500000000000000" pitchFamily="18" charset="-128"/>
              <a:ea typeface="BIZ UDP明朝 Medium" panose="02020500000000000000" pitchFamily="18" charset="-128"/>
            </a:endParaRPr>
          </a:p>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登壇者が複数になる場合には全員分の登録をお願いします</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a:p>
            <a:pPr algn="l" rtl="0"/>
            <a:endParaRPr lang="en-US" altLang="ja-JP" dirty="0">
              <a:solidFill>
                <a:srgbClr val="000000"/>
              </a:solidFill>
              <a:latin typeface="BIZ UDP明朝 Medium" panose="02020500000000000000" pitchFamily="18" charset="-128"/>
              <a:ea typeface="BIZ UDP明朝 Medium" panose="02020500000000000000" pitchFamily="18" charset="-128"/>
            </a:endParaRPr>
          </a:p>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発表時間：発表時間はプレゼンテーション○○分、質疑応答○○分の計○○分です</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登壇者用登録：</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[URL]※QR</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コード</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p:txBody>
      </p:sp>
      <p:sp>
        <p:nvSpPr>
          <p:cNvPr id="10" name="タイトル 1">
            <a:extLst>
              <a:ext uri="{FF2B5EF4-FFF2-40B4-BE49-F238E27FC236}">
                <a16:creationId xmlns:a16="http://schemas.microsoft.com/office/drawing/2014/main" id="{BB68C271-5D3A-9821-3AF9-695FD1419CB6}"/>
              </a:ext>
            </a:extLst>
          </p:cNvPr>
          <p:cNvSpPr txBox="1">
            <a:spLocks/>
          </p:cNvSpPr>
          <p:nvPr/>
        </p:nvSpPr>
        <p:spPr>
          <a:xfrm>
            <a:off x="2648069" y="1573509"/>
            <a:ext cx="7088213"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4000" b="0" i="0" dirty="0">
                <a:solidFill>
                  <a:srgbClr val="000000"/>
                </a:solidFill>
                <a:effectLst/>
                <a:latin typeface="BIZ UDP明朝 Medium" panose="02020500000000000000" pitchFamily="18" charset="-128"/>
                <a:ea typeface="BIZ UDP明朝 Medium" panose="02020500000000000000" pitchFamily="18" charset="-128"/>
              </a:rPr>
              <a:t>発表者・登壇者のみなさまへ</a:t>
            </a:r>
            <a:r>
              <a:rPr lang="ja-JP" altLang="en-US" sz="1600" b="0" i="0" dirty="0">
                <a:solidFill>
                  <a:srgbClr val="000000"/>
                </a:solidFill>
                <a:effectLst/>
                <a:latin typeface="BIZ UDP明朝 Medium" panose="02020500000000000000" pitchFamily="18" charset="-128"/>
                <a:ea typeface="BIZ UDP明朝 Medium" panose="02020500000000000000" pitchFamily="18" charset="-128"/>
              </a:rPr>
              <a:t>​</a:t>
            </a:r>
            <a:endParaRPr lang="ja-JP" altLang="en-US" sz="1600" b="0" i="0" dirty="0">
              <a:solidFill>
                <a:srgbClr val="000000"/>
              </a:solidFill>
              <a:effectLst/>
              <a:latin typeface="BIZ UDP明朝 Medium" panose="02020500000000000000" pitchFamily="18" charset="-128"/>
            </a:endParaRPr>
          </a:p>
        </p:txBody>
      </p:sp>
      <p:sp>
        <p:nvSpPr>
          <p:cNvPr id="11" name="ひし形 10">
            <a:extLst>
              <a:ext uri="{FF2B5EF4-FFF2-40B4-BE49-F238E27FC236}">
                <a16:creationId xmlns:a16="http://schemas.microsoft.com/office/drawing/2014/main" id="{F9464F59-F7A2-7139-701D-FDAE1E46487C}"/>
              </a:ext>
            </a:extLst>
          </p:cNvPr>
          <p:cNvSpPr/>
          <p:nvPr/>
        </p:nvSpPr>
        <p:spPr>
          <a:xfrm>
            <a:off x="1880639" y="3207939"/>
            <a:ext cx="201849" cy="201849"/>
          </a:xfrm>
          <a:prstGeom prst="diamond">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1750FD5C-47B4-6E20-2744-9DEC03E94443}"/>
              </a:ext>
            </a:extLst>
          </p:cNvPr>
          <p:cNvSpPr/>
          <p:nvPr/>
        </p:nvSpPr>
        <p:spPr>
          <a:xfrm>
            <a:off x="1880637" y="3775357"/>
            <a:ext cx="201849" cy="201849"/>
          </a:xfrm>
          <a:prstGeom prst="diamond">
            <a:avLst/>
          </a:prstGeom>
          <a:solidFill>
            <a:srgbClr val="F24C5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スライド番号プレースホルダー 1">
            <a:extLst>
              <a:ext uri="{FF2B5EF4-FFF2-40B4-BE49-F238E27FC236}">
                <a16:creationId xmlns:a16="http://schemas.microsoft.com/office/drawing/2014/main" id="{B9B88F9F-EE74-ECAD-37CA-B13DAAE1CBB3}"/>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22</a:t>
            </a:fld>
            <a:endParaRPr kumimoji="1" lang="ja-JP" altLang="en-US" dirty="0">
              <a:solidFill>
                <a:schemeClr val="bg2">
                  <a:lumMod val="25000"/>
                </a:schemeClr>
              </a:solidFill>
            </a:endParaRPr>
          </a:p>
        </p:txBody>
      </p:sp>
      <p:sp>
        <p:nvSpPr>
          <p:cNvPr id="4" name="正方形/長方形 3">
            <a:extLst>
              <a:ext uri="{FF2B5EF4-FFF2-40B4-BE49-F238E27FC236}">
                <a16:creationId xmlns:a16="http://schemas.microsoft.com/office/drawing/2014/main" id="{E8FFC7AC-6F9F-E46F-4746-80E392C3168C}"/>
              </a:ext>
            </a:extLst>
          </p:cNvPr>
          <p:cNvSpPr/>
          <p:nvPr/>
        </p:nvSpPr>
        <p:spPr>
          <a:xfrm>
            <a:off x="6218001" y="4845636"/>
            <a:ext cx="1472140" cy="1479109"/>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a:extLst>
              <a:ext uri="{FF2B5EF4-FFF2-40B4-BE49-F238E27FC236}">
                <a16:creationId xmlns:a16="http://schemas.microsoft.com/office/drawing/2014/main" id="{93646E28-EB51-55C0-2F8E-C9D4A4CEBE6E}"/>
              </a:ext>
            </a:extLst>
          </p:cNvPr>
          <p:cNvSpPr txBox="1"/>
          <p:nvPr/>
        </p:nvSpPr>
        <p:spPr>
          <a:xfrm>
            <a:off x="1791543" y="2632888"/>
            <a:ext cx="4035792" cy="369332"/>
          </a:xfrm>
          <a:prstGeom prst="rect">
            <a:avLst/>
          </a:prstGeom>
          <a:noFill/>
        </p:spPr>
        <p:txBody>
          <a:bodyPr wrap="square" rtlCol="0">
            <a:spAutoFit/>
          </a:bodyPr>
          <a:lstStyle/>
          <a:p>
            <a:pPr algn="l" rtl="0"/>
            <a:r>
              <a:rPr lang="ja-JP" altLang="en-US" sz="1800" b="1" i="0" dirty="0">
                <a:solidFill>
                  <a:srgbClr val="000000"/>
                </a:solidFill>
                <a:effectLst/>
                <a:latin typeface="BIZ UDP明朝 Medium" panose="02020500000000000000" pitchFamily="18" charset="-128"/>
                <a:ea typeface="BIZ UDP明朝 Medium" panose="02020500000000000000" pitchFamily="18" charset="-128"/>
              </a:rPr>
              <a:t>プレゼンテーションをされる方へ</a:t>
            </a:r>
            <a:r>
              <a:rPr lang="ja-JP" altLang="en-US" sz="1800" b="1"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1" i="0" dirty="0">
              <a:solidFill>
                <a:srgbClr val="000000"/>
              </a:solidFill>
              <a:effectLst/>
              <a:latin typeface="BIZ UDP明朝 Medium" panose="02020500000000000000" pitchFamily="18" charset="-128"/>
            </a:endParaRPr>
          </a:p>
        </p:txBody>
      </p:sp>
      <p:sp>
        <p:nvSpPr>
          <p:cNvPr id="5" name="ひし形 4">
            <a:extLst>
              <a:ext uri="{FF2B5EF4-FFF2-40B4-BE49-F238E27FC236}">
                <a16:creationId xmlns:a16="http://schemas.microsoft.com/office/drawing/2014/main" id="{97D20BD9-A14B-5055-8FB7-71507898B9C4}"/>
              </a:ext>
            </a:extLst>
          </p:cNvPr>
          <p:cNvSpPr/>
          <p:nvPr/>
        </p:nvSpPr>
        <p:spPr>
          <a:xfrm>
            <a:off x="1880638" y="4309275"/>
            <a:ext cx="201849" cy="201849"/>
          </a:xfrm>
          <a:prstGeom prst="diamond">
            <a:avLst/>
          </a:prstGeom>
          <a:solidFill>
            <a:srgbClr val="F7919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ひし形 14">
            <a:extLst>
              <a:ext uri="{FF2B5EF4-FFF2-40B4-BE49-F238E27FC236}">
                <a16:creationId xmlns:a16="http://schemas.microsoft.com/office/drawing/2014/main" id="{D2185ABC-35BD-286A-E50D-A53077379BE1}"/>
              </a:ext>
            </a:extLst>
          </p:cNvPr>
          <p:cNvSpPr/>
          <p:nvPr/>
        </p:nvSpPr>
        <p:spPr>
          <a:xfrm>
            <a:off x="1880636" y="4866302"/>
            <a:ext cx="201849" cy="201849"/>
          </a:xfrm>
          <a:prstGeom prst="diamond">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フッター プレースホルダー 7">
            <a:extLst>
              <a:ext uri="{FF2B5EF4-FFF2-40B4-BE49-F238E27FC236}">
                <a16:creationId xmlns:a16="http://schemas.microsoft.com/office/drawing/2014/main" id="{55279355-1D7F-3C1F-616D-688014E3C368}"/>
              </a:ext>
            </a:extLst>
          </p:cNvPr>
          <p:cNvSpPr>
            <a:spLocks noGrp="1"/>
          </p:cNvSpPr>
          <p:nvPr>
            <p:ph type="ftr" sz="quarter" idx="11"/>
          </p:nvPr>
        </p:nvSpPr>
        <p:spPr>
          <a:xfrm>
            <a:off x="6875319" y="6356350"/>
            <a:ext cx="4114800" cy="365125"/>
          </a:xfrm>
        </p:spPr>
        <p:txBody>
          <a:bodyPr/>
          <a:lstStyle/>
          <a:p>
            <a:pPr algn="r"/>
            <a:r>
              <a:rPr kumimoji="1" lang="ja-JP" altLang="en-US" dirty="0">
                <a:solidFill>
                  <a:schemeClr val="tx1">
                    <a:lumMod val="65000"/>
                    <a:lumOff val="35000"/>
                  </a:schemeClr>
                </a:solidFill>
                <a:latin typeface="BIZ UDP明朝 Medium" panose="02020500000000000000" pitchFamily="18" charset="-128"/>
                <a:ea typeface="BIZ UDP明朝 Medium" panose="02020500000000000000" pitchFamily="18" charset="-128"/>
              </a:rPr>
              <a:t>学会大会名</a:t>
            </a:r>
          </a:p>
        </p:txBody>
      </p:sp>
      <p:pic>
        <p:nvPicPr>
          <p:cNvPr id="7" name="図 6">
            <a:extLst>
              <a:ext uri="{FF2B5EF4-FFF2-40B4-BE49-F238E27FC236}">
                <a16:creationId xmlns:a16="http://schemas.microsoft.com/office/drawing/2014/main" id="{0A16A400-9520-C83E-75A8-F8FE89C2ED8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18891" y="1635871"/>
            <a:ext cx="797693" cy="623654"/>
          </a:xfrm>
          <a:prstGeom prst="rect">
            <a:avLst/>
          </a:prstGeom>
        </p:spPr>
      </p:pic>
    </p:spTree>
    <p:extLst>
      <p:ext uri="{BB962C8B-B14F-4D97-AF65-F5344CB8AC3E}">
        <p14:creationId xmlns:p14="http://schemas.microsoft.com/office/powerpoint/2010/main" val="20787635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7A3871-2B42-F866-B998-E6A81E32B905}"/>
            </a:ext>
          </a:extLst>
        </p:cNvPr>
        <p:cNvGrpSpPr/>
        <p:nvPr/>
      </p:nvGrpSpPr>
      <p:grpSpPr>
        <a:xfrm>
          <a:off x="0" y="0"/>
          <a:ext cx="0" cy="0"/>
          <a:chOff x="0" y="0"/>
          <a:chExt cx="0" cy="0"/>
        </a:xfrm>
      </p:grpSpPr>
      <p:pic>
        <p:nvPicPr>
          <p:cNvPr id="9" name="図 8">
            <a:extLst>
              <a:ext uri="{FF2B5EF4-FFF2-40B4-BE49-F238E27FC236}">
                <a16:creationId xmlns:a16="http://schemas.microsoft.com/office/drawing/2014/main" id="{0F02B60B-2D94-4943-0523-95BBD1BB67EB}"/>
              </a:ext>
            </a:extLst>
          </p:cNvPr>
          <p:cNvPicPr>
            <a:picLocks noChangeAspect="1"/>
          </p:cNvPicPr>
          <p:nvPr/>
        </p:nvPicPr>
        <p:blipFill>
          <a:blip r:embed="rId2">
            <a:alphaModFix amt="7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9F1C3F6F-49DE-8C39-9C5A-603E1D24D23A}"/>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4C442AB4-87EC-6C72-6DF4-7008EA6A238C}"/>
              </a:ext>
            </a:extLst>
          </p:cNvPr>
          <p:cNvSpPr txBox="1"/>
          <p:nvPr/>
        </p:nvSpPr>
        <p:spPr>
          <a:xfrm>
            <a:off x="2112049" y="3159012"/>
            <a:ext cx="8503882" cy="1477328"/>
          </a:xfrm>
          <a:prstGeom prst="rect">
            <a:avLst/>
          </a:prstGeom>
          <a:noFill/>
        </p:spPr>
        <p:txBody>
          <a:bodyPr wrap="square">
            <a:spAutoFit/>
          </a:bodyPr>
          <a:lstStyle/>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事務局のテクニカルスタッフが相談を受け付けております</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a:p>
            <a:pPr algn="l" rtl="0"/>
            <a:endParaRPr lang="en-US" altLang="ja-JP" dirty="0">
              <a:solidFill>
                <a:srgbClr val="000000"/>
              </a:solidFill>
              <a:latin typeface="BIZ UDP明朝 Medium" panose="02020500000000000000" pitchFamily="18" charset="-128"/>
              <a:ea typeface="BIZ UDP明朝 Medium" panose="02020500000000000000" pitchFamily="18" charset="-128"/>
            </a:endParaRPr>
          </a:p>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機材充電について：充電ご希望の方はテクニカルスタッフまで</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a:p>
            <a:pPr algn="l" rtl="0"/>
            <a:endParaRPr lang="en-US" altLang="ja-JP" dirty="0">
              <a:solidFill>
                <a:srgbClr val="000000"/>
              </a:solidFill>
              <a:latin typeface="BIZ UDP明朝 Medium" panose="02020500000000000000" pitchFamily="18" charset="-128"/>
              <a:ea typeface="BIZ UDP明朝 Medium" panose="02020500000000000000" pitchFamily="18" charset="-128"/>
            </a:endParaRPr>
          </a:p>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テクニカル支援事前登録：</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[URL]※QR</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コード</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p:txBody>
      </p:sp>
      <p:sp>
        <p:nvSpPr>
          <p:cNvPr id="10" name="タイトル 1">
            <a:extLst>
              <a:ext uri="{FF2B5EF4-FFF2-40B4-BE49-F238E27FC236}">
                <a16:creationId xmlns:a16="http://schemas.microsoft.com/office/drawing/2014/main" id="{1A3425CA-D3CA-66F3-A3A7-9951C0C0DDD5}"/>
              </a:ext>
            </a:extLst>
          </p:cNvPr>
          <p:cNvSpPr txBox="1">
            <a:spLocks/>
          </p:cNvSpPr>
          <p:nvPr/>
        </p:nvSpPr>
        <p:spPr>
          <a:xfrm>
            <a:off x="2564942" y="936377"/>
            <a:ext cx="8503882" cy="144580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4000" b="0" i="0" dirty="0">
                <a:solidFill>
                  <a:srgbClr val="000000"/>
                </a:solidFill>
                <a:effectLst/>
                <a:latin typeface="BIZ UDP明朝 Medium" panose="02020500000000000000" pitchFamily="18" charset="-128"/>
                <a:ea typeface="BIZ UDP明朝 Medium" panose="02020500000000000000" pitchFamily="18" charset="-128"/>
              </a:rPr>
              <a:t>技術支援・プレゼンテーション支援を必要とされる方へ</a:t>
            </a:r>
            <a:r>
              <a:rPr lang="ja-JP" altLang="en-US" sz="4000" b="0" i="0" u="none" strike="noStrike" dirty="0">
                <a:solidFill>
                  <a:srgbClr val="000000"/>
                </a:solidFill>
                <a:effectLst/>
                <a:latin typeface="BIZ UDP明朝 Medium" panose="02020500000000000000" pitchFamily="18" charset="-128"/>
                <a:ea typeface="BIZ UDP明朝 Medium" panose="02020500000000000000" pitchFamily="18" charset="-128"/>
              </a:rPr>
              <a:t> </a:t>
            </a:r>
            <a:r>
              <a:rPr lang="ja-JP" altLang="en-US" sz="1600" b="0" i="0" dirty="0">
                <a:solidFill>
                  <a:srgbClr val="000000"/>
                </a:solidFill>
                <a:effectLst/>
                <a:latin typeface="BIZ UDP明朝 Medium" panose="02020500000000000000" pitchFamily="18" charset="-128"/>
                <a:ea typeface="BIZ UDP明朝 Medium" panose="02020500000000000000" pitchFamily="18" charset="-128"/>
              </a:rPr>
              <a:t>​</a:t>
            </a:r>
            <a:endParaRPr lang="ja-JP" altLang="en-US" sz="1600" b="0" i="0" dirty="0">
              <a:solidFill>
                <a:srgbClr val="000000"/>
              </a:solidFill>
              <a:effectLst/>
              <a:latin typeface="BIZ UDP明朝 Medium" panose="02020500000000000000" pitchFamily="18" charset="-128"/>
            </a:endParaRPr>
          </a:p>
        </p:txBody>
      </p:sp>
      <p:sp>
        <p:nvSpPr>
          <p:cNvPr id="11" name="ひし形 10">
            <a:extLst>
              <a:ext uri="{FF2B5EF4-FFF2-40B4-BE49-F238E27FC236}">
                <a16:creationId xmlns:a16="http://schemas.microsoft.com/office/drawing/2014/main" id="{FBD6F2C6-83DC-A40F-27FF-A233B06A1DCF}"/>
              </a:ext>
            </a:extLst>
          </p:cNvPr>
          <p:cNvSpPr/>
          <p:nvPr/>
        </p:nvSpPr>
        <p:spPr>
          <a:xfrm>
            <a:off x="1880639" y="3207939"/>
            <a:ext cx="201849" cy="201849"/>
          </a:xfrm>
          <a:prstGeom prst="diamond">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9831CDB1-259B-A2B4-7693-B54DBC45FFB7}"/>
              </a:ext>
            </a:extLst>
          </p:cNvPr>
          <p:cNvSpPr/>
          <p:nvPr/>
        </p:nvSpPr>
        <p:spPr>
          <a:xfrm>
            <a:off x="1880637" y="3775357"/>
            <a:ext cx="201849" cy="201849"/>
          </a:xfrm>
          <a:prstGeom prst="diamond">
            <a:avLst/>
          </a:prstGeom>
          <a:solidFill>
            <a:srgbClr val="F24C5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スライド番号プレースホルダー 1">
            <a:extLst>
              <a:ext uri="{FF2B5EF4-FFF2-40B4-BE49-F238E27FC236}">
                <a16:creationId xmlns:a16="http://schemas.microsoft.com/office/drawing/2014/main" id="{6F35BB1E-C08F-BC34-BD27-9B25D1E6E4FF}"/>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23</a:t>
            </a:fld>
            <a:endParaRPr kumimoji="1" lang="ja-JP" altLang="en-US" dirty="0">
              <a:solidFill>
                <a:schemeClr val="bg2">
                  <a:lumMod val="25000"/>
                </a:schemeClr>
              </a:solidFill>
            </a:endParaRPr>
          </a:p>
        </p:txBody>
      </p:sp>
      <p:sp>
        <p:nvSpPr>
          <p:cNvPr id="4" name="正方形/長方形 3">
            <a:extLst>
              <a:ext uri="{FF2B5EF4-FFF2-40B4-BE49-F238E27FC236}">
                <a16:creationId xmlns:a16="http://schemas.microsoft.com/office/drawing/2014/main" id="{A9A8C6F7-B4E0-AE05-3821-AF27C21ED62F}"/>
              </a:ext>
            </a:extLst>
          </p:cNvPr>
          <p:cNvSpPr/>
          <p:nvPr/>
        </p:nvSpPr>
        <p:spPr>
          <a:xfrm>
            <a:off x="7138460" y="4284995"/>
            <a:ext cx="1472140" cy="1479109"/>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a:extLst>
              <a:ext uri="{FF2B5EF4-FFF2-40B4-BE49-F238E27FC236}">
                <a16:creationId xmlns:a16="http://schemas.microsoft.com/office/drawing/2014/main" id="{70CAACD8-F456-EEDE-D27B-747FB6E4100C}"/>
              </a:ext>
            </a:extLst>
          </p:cNvPr>
          <p:cNvSpPr txBox="1"/>
          <p:nvPr/>
        </p:nvSpPr>
        <p:spPr>
          <a:xfrm>
            <a:off x="1791542" y="2632888"/>
            <a:ext cx="7674575" cy="369332"/>
          </a:xfrm>
          <a:prstGeom prst="rect">
            <a:avLst/>
          </a:prstGeom>
          <a:noFill/>
        </p:spPr>
        <p:txBody>
          <a:bodyPr wrap="square" rtlCol="0">
            <a:spAutoFit/>
          </a:bodyPr>
          <a:lstStyle/>
          <a:p>
            <a:pPr algn="l" rtl="0"/>
            <a:r>
              <a:rPr lang="ja-JP" altLang="en-US" sz="1800" b="1" i="0" dirty="0">
                <a:solidFill>
                  <a:srgbClr val="000000"/>
                </a:solidFill>
                <a:effectLst/>
                <a:latin typeface="BIZ UDP明朝 Medium" panose="02020500000000000000" pitchFamily="18" charset="-128"/>
                <a:ea typeface="BIZ UDP明朝 Medium" panose="02020500000000000000" pitchFamily="18" charset="-128"/>
              </a:rPr>
              <a:t>技術支援・プレゼンテーション支援を必要とされる方へ</a:t>
            </a:r>
            <a:r>
              <a:rPr lang="ja-JP" altLang="en-US" sz="1800" b="1"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1" i="0" dirty="0">
              <a:solidFill>
                <a:srgbClr val="000000"/>
              </a:solidFill>
              <a:effectLst/>
              <a:latin typeface="BIZ UDP明朝 Medium" panose="02020500000000000000" pitchFamily="18" charset="-128"/>
            </a:endParaRPr>
          </a:p>
        </p:txBody>
      </p:sp>
      <p:sp>
        <p:nvSpPr>
          <p:cNvPr id="5" name="ひし形 4">
            <a:extLst>
              <a:ext uri="{FF2B5EF4-FFF2-40B4-BE49-F238E27FC236}">
                <a16:creationId xmlns:a16="http://schemas.microsoft.com/office/drawing/2014/main" id="{0E76CBCE-A641-3514-DB59-85BC44EBCAB8}"/>
              </a:ext>
            </a:extLst>
          </p:cNvPr>
          <p:cNvSpPr/>
          <p:nvPr/>
        </p:nvSpPr>
        <p:spPr>
          <a:xfrm>
            <a:off x="1880638" y="4309275"/>
            <a:ext cx="201849" cy="201849"/>
          </a:xfrm>
          <a:prstGeom prst="diamond">
            <a:avLst/>
          </a:prstGeom>
          <a:solidFill>
            <a:srgbClr val="F7919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フッター プレースホルダー 7">
            <a:extLst>
              <a:ext uri="{FF2B5EF4-FFF2-40B4-BE49-F238E27FC236}">
                <a16:creationId xmlns:a16="http://schemas.microsoft.com/office/drawing/2014/main" id="{98183F3E-0414-DDFB-8AEF-ECDFAB408BC9}"/>
              </a:ext>
            </a:extLst>
          </p:cNvPr>
          <p:cNvSpPr>
            <a:spLocks noGrp="1"/>
          </p:cNvSpPr>
          <p:nvPr>
            <p:ph type="ftr" sz="quarter" idx="11"/>
          </p:nvPr>
        </p:nvSpPr>
        <p:spPr>
          <a:xfrm>
            <a:off x="6816883" y="6356350"/>
            <a:ext cx="4114800" cy="365125"/>
          </a:xfrm>
        </p:spPr>
        <p:txBody>
          <a:bodyPr/>
          <a:lstStyle/>
          <a:p>
            <a:pPr algn="r"/>
            <a:r>
              <a:rPr kumimoji="1" lang="ja-JP" altLang="en-US" dirty="0">
                <a:solidFill>
                  <a:schemeClr val="tx1">
                    <a:lumMod val="65000"/>
                    <a:lumOff val="35000"/>
                  </a:schemeClr>
                </a:solidFill>
                <a:latin typeface="BIZ UDP明朝 Medium" panose="02020500000000000000" pitchFamily="18" charset="-128"/>
                <a:ea typeface="BIZ UDP明朝 Medium" panose="02020500000000000000" pitchFamily="18" charset="-128"/>
              </a:rPr>
              <a:t>学会大会名</a:t>
            </a:r>
          </a:p>
        </p:txBody>
      </p:sp>
      <p:pic>
        <p:nvPicPr>
          <p:cNvPr id="7" name="図 6">
            <a:extLst>
              <a:ext uri="{FF2B5EF4-FFF2-40B4-BE49-F238E27FC236}">
                <a16:creationId xmlns:a16="http://schemas.microsoft.com/office/drawing/2014/main" id="{1D05C919-EE46-F1E1-4DA5-B446E4F8F85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35764" y="1109747"/>
            <a:ext cx="797693" cy="623654"/>
          </a:xfrm>
          <a:prstGeom prst="rect">
            <a:avLst/>
          </a:prstGeom>
        </p:spPr>
      </p:pic>
    </p:spTree>
    <p:extLst>
      <p:ext uri="{BB962C8B-B14F-4D97-AF65-F5344CB8AC3E}">
        <p14:creationId xmlns:p14="http://schemas.microsoft.com/office/powerpoint/2010/main" val="16229359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3AC1CF-90D6-347C-D2B7-605859EA26C5}"/>
            </a:ext>
          </a:extLst>
        </p:cNvPr>
        <p:cNvGrpSpPr/>
        <p:nvPr/>
      </p:nvGrpSpPr>
      <p:grpSpPr>
        <a:xfrm>
          <a:off x="0" y="0"/>
          <a:ext cx="0" cy="0"/>
          <a:chOff x="0" y="0"/>
          <a:chExt cx="0" cy="0"/>
        </a:xfrm>
      </p:grpSpPr>
      <p:pic>
        <p:nvPicPr>
          <p:cNvPr id="9" name="図 8">
            <a:extLst>
              <a:ext uri="{FF2B5EF4-FFF2-40B4-BE49-F238E27FC236}">
                <a16:creationId xmlns:a16="http://schemas.microsoft.com/office/drawing/2014/main" id="{08CE2BC0-3A8E-E1D4-4193-587937D98345}"/>
              </a:ext>
            </a:extLst>
          </p:cNvPr>
          <p:cNvPicPr>
            <a:picLocks noChangeAspect="1"/>
          </p:cNvPicPr>
          <p:nvPr/>
        </p:nvPicPr>
        <p:blipFill>
          <a:blip r:embed="rId2">
            <a:alphaModFix amt="7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33923E98-96ED-1270-7807-F7BBE297FC3F}"/>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D7876523-1A5E-8B0F-8909-9B910896B772}"/>
              </a:ext>
            </a:extLst>
          </p:cNvPr>
          <p:cNvSpPr txBox="1"/>
          <p:nvPr/>
        </p:nvSpPr>
        <p:spPr>
          <a:xfrm>
            <a:off x="2112049" y="3159012"/>
            <a:ext cx="8486678" cy="2031325"/>
          </a:xfrm>
          <a:prstGeom prst="rect">
            <a:avLst/>
          </a:prstGeom>
          <a:noFill/>
        </p:spPr>
        <p:txBody>
          <a:bodyPr wrap="square">
            <a:spAutoFit/>
          </a:bodyPr>
          <a:lstStyle/>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資料やハンズアウト、配布資料の当日プリントアウトを希望される方は事務局へお問合せください</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少量のものは無償で承ります</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a:p>
            <a:pPr algn="l" rtl="0"/>
            <a:endParaRPr lang="en-US" altLang="ja-JP" dirty="0">
              <a:solidFill>
                <a:srgbClr val="000000"/>
              </a:solidFill>
              <a:latin typeface="BIZ UDP明朝 Medium" panose="02020500000000000000" pitchFamily="18" charset="-128"/>
              <a:ea typeface="BIZ UDP明朝 Medium" panose="02020500000000000000" pitchFamily="18" charset="-128"/>
            </a:endParaRPr>
          </a:p>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大量のプリントアウトについては一部有料とさせていただきます</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a:p>
            <a:pPr algn="l" rtl="0"/>
            <a:endParaRPr lang="en-US" altLang="ja-JP" dirty="0">
              <a:solidFill>
                <a:srgbClr val="000000"/>
              </a:solidFill>
              <a:latin typeface="BIZ UDP明朝 Medium" panose="02020500000000000000" pitchFamily="18" charset="-128"/>
              <a:ea typeface="BIZ UDP明朝 Medium" panose="02020500000000000000" pitchFamily="18" charset="-128"/>
            </a:endParaRPr>
          </a:p>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プリントアウトサービス問合せ先：</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[URL]※QR</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コード</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p:txBody>
      </p:sp>
      <p:sp>
        <p:nvSpPr>
          <p:cNvPr id="10" name="タイトル 1">
            <a:extLst>
              <a:ext uri="{FF2B5EF4-FFF2-40B4-BE49-F238E27FC236}">
                <a16:creationId xmlns:a16="http://schemas.microsoft.com/office/drawing/2014/main" id="{C3BC5664-CDAA-3507-25A2-38B3EA03C566}"/>
              </a:ext>
            </a:extLst>
          </p:cNvPr>
          <p:cNvSpPr txBox="1">
            <a:spLocks/>
          </p:cNvSpPr>
          <p:nvPr/>
        </p:nvSpPr>
        <p:spPr>
          <a:xfrm>
            <a:off x="2648069" y="737634"/>
            <a:ext cx="8705731" cy="177499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4000" b="0" i="0" dirty="0">
                <a:solidFill>
                  <a:srgbClr val="000000"/>
                </a:solidFill>
                <a:effectLst/>
                <a:latin typeface="BIZ UDP明朝 Medium" panose="02020500000000000000" pitchFamily="18" charset="-128"/>
                <a:ea typeface="BIZ UDP明朝 Medium" panose="02020500000000000000" pitchFamily="18" charset="-128"/>
              </a:rPr>
              <a:t>プレゼン用資料</a:t>
            </a:r>
            <a:endParaRPr lang="en-US" altLang="ja-JP" sz="4000" b="0" i="0" dirty="0">
              <a:solidFill>
                <a:srgbClr val="000000"/>
              </a:solidFill>
              <a:effectLst/>
              <a:latin typeface="BIZ UDP明朝 Medium" panose="02020500000000000000" pitchFamily="18" charset="-128"/>
              <a:ea typeface="BIZ UDP明朝 Medium" panose="02020500000000000000" pitchFamily="18" charset="-128"/>
            </a:endParaRPr>
          </a:p>
          <a:p>
            <a:r>
              <a:rPr lang="ja-JP" altLang="en-US" sz="4000" b="0" i="0" dirty="0">
                <a:solidFill>
                  <a:srgbClr val="000000"/>
                </a:solidFill>
                <a:effectLst/>
                <a:latin typeface="BIZ UDP明朝 Medium" panose="02020500000000000000" pitchFamily="18" charset="-128"/>
                <a:ea typeface="BIZ UDP明朝 Medium" panose="02020500000000000000" pitchFamily="18" charset="-128"/>
              </a:rPr>
              <a:t>プリントアウト・サービスのご案内</a:t>
            </a:r>
            <a:r>
              <a:rPr lang="ja-JP" altLang="en-US" sz="1600" b="0" i="0" dirty="0">
                <a:solidFill>
                  <a:srgbClr val="000000"/>
                </a:solidFill>
                <a:effectLst/>
                <a:latin typeface="BIZ UDP明朝 Medium" panose="02020500000000000000" pitchFamily="18" charset="-128"/>
                <a:ea typeface="BIZ UDP明朝 Medium" panose="02020500000000000000" pitchFamily="18" charset="-128"/>
              </a:rPr>
              <a:t>​</a:t>
            </a:r>
            <a:endParaRPr lang="ja-JP" altLang="en-US" sz="1600" b="0" i="0" dirty="0">
              <a:solidFill>
                <a:srgbClr val="000000"/>
              </a:solidFill>
              <a:effectLst/>
              <a:latin typeface="BIZ UDP明朝 Medium" panose="02020500000000000000" pitchFamily="18" charset="-128"/>
            </a:endParaRPr>
          </a:p>
        </p:txBody>
      </p:sp>
      <p:sp>
        <p:nvSpPr>
          <p:cNvPr id="11" name="ひし形 10">
            <a:extLst>
              <a:ext uri="{FF2B5EF4-FFF2-40B4-BE49-F238E27FC236}">
                <a16:creationId xmlns:a16="http://schemas.microsoft.com/office/drawing/2014/main" id="{73D52193-F65F-B967-0924-AD88EB128E98}"/>
              </a:ext>
            </a:extLst>
          </p:cNvPr>
          <p:cNvSpPr/>
          <p:nvPr/>
        </p:nvSpPr>
        <p:spPr>
          <a:xfrm>
            <a:off x="1880639" y="3207939"/>
            <a:ext cx="201849" cy="201849"/>
          </a:xfrm>
          <a:prstGeom prst="diamond">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13DE0571-5F25-E81A-00CE-7D81E9411C8C}"/>
              </a:ext>
            </a:extLst>
          </p:cNvPr>
          <p:cNvSpPr/>
          <p:nvPr/>
        </p:nvSpPr>
        <p:spPr>
          <a:xfrm>
            <a:off x="1880637" y="3775357"/>
            <a:ext cx="201849" cy="201849"/>
          </a:xfrm>
          <a:prstGeom prst="diamond">
            <a:avLst/>
          </a:prstGeom>
          <a:solidFill>
            <a:srgbClr val="F24C5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スライド番号プレースホルダー 1">
            <a:extLst>
              <a:ext uri="{FF2B5EF4-FFF2-40B4-BE49-F238E27FC236}">
                <a16:creationId xmlns:a16="http://schemas.microsoft.com/office/drawing/2014/main" id="{D3B2A05D-CDA1-3A76-9913-BF1D003ACA8F}"/>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24</a:t>
            </a:fld>
            <a:endParaRPr kumimoji="1" lang="ja-JP" altLang="en-US" dirty="0">
              <a:solidFill>
                <a:schemeClr val="bg2">
                  <a:lumMod val="25000"/>
                </a:schemeClr>
              </a:solidFill>
            </a:endParaRPr>
          </a:p>
        </p:txBody>
      </p:sp>
      <p:sp>
        <p:nvSpPr>
          <p:cNvPr id="4" name="正方形/長方形 3">
            <a:extLst>
              <a:ext uri="{FF2B5EF4-FFF2-40B4-BE49-F238E27FC236}">
                <a16:creationId xmlns:a16="http://schemas.microsoft.com/office/drawing/2014/main" id="{EC2A2385-81E7-A76D-2A2E-FD188FC9BA93}"/>
              </a:ext>
            </a:extLst>
          </p:cNvPr>
          <p:cNvSpPr/>
          <p:nvPr/>
        </p:nvSpPr>
        <p:spPr>
          <a:xfrm>
            <a:off x="8088365" y="4699468"/>
            <a:ext cx="1472140" cy="1479109"/>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a:extLst>
              <a:ext uri="{FF2B5EF4-FFF2-40B4-BE49-F238E27FC236}">
                <a16:creationId xmlns:a16="http://schemas.microsoft.com/office/drawing/2014/main" id="{D91093A2-0B40-4964-9A24-F295B2418C94}"/>
              </a:ext>
            </a:extLst>
          </p:cNvPr>
          <p:cNvSpPr txBox="1"/>
          <p:nvPr/>
        </p:nvSpPr>
        <p:spPr>
          <a:xfrm>
            <a:off x="1791543" y="2632888"/>
            <a:ext cx="8288408" cy="369332"/>
          </a:xfrm>
          <a:prstGeom prst="rect">
            <a:avLst/>
          </a:prstGeom>
          <a:noFill/>
        </p:spPr>
        <p:txBody>
          <a:bodyPr wrap="square" rtlCol="0">
            <a:spAutoFit/>
          </a:bodyPr>
          <a:lstStyle/>
          <a:p>
            <a:pPr algn="l" rtl="0"/>
            <a:r>
              <a:rPr lang="ja-JP" altLang="en-US" sz="1800" b="1" i="0" dirty="0">
                <a:solidFill>
                  <a:srgbClr val="000000"/>
                </a:solidFill>
                <a:effectLst/>
                <a:latin typeface="BIZ UDP明朝 Medium" panose="02020500000000000000" pitchFamily="18" charset="-128"/>
                <a:ea typeface="BIZ UDP明朝 Medium" panose="02020500000000000000" pitchFamily="18" charset="-128"/>
              </a:rPr>
              <a:t>プレゼンター、ポスターセッションスタッフ、展示会スタッフのみなさまへ</a:t>
            </a:r>
            <a:r>
              <a:rPr lang="ja-JP" altLang="en-US" sz="1800" b="1"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1" i="0" dirty="0">
              <a:solidFill>
                <a:srgbClr val="000000"/>
              </a:solidFill>
              <a:effectLst/>
              <a:latin typeface="BIZ UDP明朝 Medium" panose="02020500000000000000" pitchFamily="18" charset="-128"/>
            </a:endParaRPr>
          </a:p>
        </p:txBody>
      </p:sp>
      <p:sp>
        <p:nvSpPr>
          <p:cNvPr id="5" name="ひし形 4">
            <a:extLst>
              <a:ext uri="{FF2B5EF4-FFF2-40B4-BE49-F238E27FC236}">
                <a16:creationId xmlns:a16="http://schemas.microsoft.com/office/drawing/2014/main" id="{AF3571FD-5F2C-58CA-E2DC-F6FEA2A26343}"/>
              </a:ext>
            </a:extLst>
          </p:cNvPr>
          <p:cNvSpPr/>
          <p:nvPr/>
        </p:nvSpPr>
        <p:spPr>
          <a:xfrm>
            <a:off x="1880638" y="4309275"/>
            <a:ext cx="201849" cy="201849"/>
          </a:xfrm>
          <a:prstGeom prst="diamond">
            <a:avLst/>
          </a:prstGeom>
          <a:solidFill>
            <a:srgbClr val="F7919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ひし形 14">
            <a:extLst>
              <a:ext uri="{FF2B5EF4-FFF2-40B4-BE49-F238E27FC236}">
                <a16:creationId xmlns:a16="http://schemas.microsoft.com/office/drawing/2014/main" id="{FCAD0994-A756-9784-FEB3-9509BD81E1CC}"/>
              </a:ext>
            </a:extLst>
          </p:cNvPr>
          <p:cNvSpPr/>
          <p:nvPr/>
        </p:nvSpPr>
        <p:spPr>
          <a:xfrm>
            <a:off x="1880636" y="4866302"/>
            <a:ext cx="201849" cy="201849"/>
          </a:xfrm>
          <a:prstGeom prst="diamond">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フッター プレースホルダー 7">
            <a:extLst>
              <a:ext uri="{FF2B5EF4-FFF2-40B4-BE49-F238E27FC236}">
                <a16:creationId xmlns:a16="http://schemas.microsoft.com/office/drawing/2014/main" id="{C1EDBDB0-07B9-63DE-F091-4B99EB3DA92C}"/>
              </a:ext>
            </a:extLst>
          </p:cNvPr>
          <p:cNvSpPr>
            <a:spLocks noGrp="1"/>
          </p:cNvSpPr>
          <p:nvPr>
            <p:ph type="ftr" sz="quarter" idx="11"/>
          </p:nvPr>
        </p:nvSpPr>
        <p:spPr>
          <a:xfrm>
            <a:off x="6875318" y="6356350"/>
            <a:ext cx="4114800" cy="365125"/>
          </a:xfrm>
        </p:spPr>
        <p:txBody>
          <a:bodyPr/>
          <a:lstStyle/>
          <a:p>
            <a:pPr algn="r"/>
            <a:r>
              <a:rPr kumimoji="1" lang="ja-JP" altLang="en-US" dirty="0">
                <a:solidFill>
                  <a:schemeClr val="tx1">
                    <a:lumMod val="65000"/>
                    <a:lumOff val="35000"/>
                  </a:schemeClr>
                </a:solidFill>
                <a:latin typeface="BIZ UDP明朝 Medium" panose="02020500000000000000" pitchFamily="18" charset="-128"/>
                <a:ea typeface="BIZ UDP明朝 Medium" panose="02020500000000000000" pitchFamily="18" charset="-128"/>
              </a:rPr>
              <a:t>学会大会名</a:t>
            </a:r>
          </a:p>
        </p:txBody>
      </p:sp>
      <p:pic>
        <p:nvPicPr>
          <p:cNvPr id="7" name="図 6">
            <a:extLst>
              <a:ext uri="{FF2B5EF4-FFF2-40B4-BE49-F238E27FC236}">
                <a16:creationId xmlns:a16="http://schemas.microsoft.com/office/drawing/2014/main" id="{8C181EB1-330C-54E3-C3F0-911245C22C4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82485" y="1044009"/>
            <a:ext cx="797693" cy="623654"/>
          </a:xfrm>
          <a:prstGeom prst="rect">
            <a:avLst/>
          </a:prstGeom>
        </p:spPr>
      </p:pic>
    </p:spTree>
    <p:extLst>
      <p:ext uri="{BB962C8B-B14F-4D97-AF65-F5344CB8AC3E}">
        <p14:creationId xmlns:p14="http://schemas.microsoft.com/office/powerpoint/2010/main" val="18329198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103103-3DFC-B3A4-C0E6-5B4F2349EB2E}"/>
            </a:ext>
          </a:extLst>
        </p:cNvPr>
        <p:cNvGrpSpPr/>
        <p:nvPr/>
      </p:nvGrpSpPr>
      <p:grpSpPr>
        <a:xfrm>
          <a:off x="0" y="0"/>
          <a:ext cx="0" cy="0"/>
          <a:chOff x="0" y="0"/>
          <a:chExt cx="0" cy="0"/>
        </a:xfrm>
      </p:grpSpPr>
      <p:pic>
        <p:nvPicPr>
          <p:cNvPr id="12" name="図 11">
            <a:extLst>
              <a:ext uri="{FF2B5EF4-FFF2-40B4-BE49-F238E27FC236}">
                <a16:creationId xmlns:a16="http://schemas.microsoft.com/office/drawing/2014/main" id="{8A93AB70-B73E-E42A-E07D-4446A46E3DFE}"/>
              </a:ext>
            </a:extLst>
          </p:cNvPr>
          <p:cNvPicPr>
            <a:picLocks noChangeAspect="1"/>
          </p:cNvPicPr>
          <p:nvPr/>
        </p:nvPicPr>
        <p:blipFill>
          <a:blip r:embed="rId2">
            <a:alphaModFix amt="7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1F9F705B-AC3F-9A0C-CD2F-E4E5B35027BD}"/>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55CC0725-D603-1758-27D6-4429AF839FAE}"/>
              </a:ext>
            </a:extLst>
          </p:cNvPr>
          <p:cNvSpPr txBox="1"/>
          <p:nvPr/>
        </p:nvSpPr>
        <p:spPr>
          <a:xfrm>
            <a:off x="2198099" y="2678936"/>
            <a:ext cx="5396042" cy="1477328"/>
          </a:xfrm>
          <a:prstGeom prst="rect">
            <a:avLst/>
          </a:prstGeom>
          <a:noFill/>
        </p:spPr>
        <p:txBody>
          <a:bodyPr wrap="square">
            <a:spAutoFit/>
          </a:bodyPr>
          <a:lstStyle/>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大会運営委員会のご案内</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a:p>
            <a:pPr algn="l" rtl="0"/>
            <a:endParaRPr lang="en-US" altLang="ja-JP" dirty="0">
              <a:solidFill>
                <a:srgbClr val="000000"/>
              </a:solidFill>
              <a:latin typeface="BIZ UDP明朝 Medium" panose="02020500000000000000" pitchFamily="18" charset="-128"/>
              <a:ea typeface="BIZ UDP明朝 Medium" panose="02020500000000000000" pitchFamily="18" charset="-128"/>
            </a:endParaRPr>
          </a:p>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大会運営委員会開時間：</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年月日</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時間</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 </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a:p>
            <a:pPr algn="l" rtl="0"/>
            <a:endParaRPr lang="en-US" altLang="ja-JP" dirty="0">
              <a:solidFill>
                <a:srgbClr val="000000"/>
              </a:solidFill>
              <a:latin typeface="BIZ UDP明朝 Medium" panose="02020500000000000000" pitchFamily="18" charset="-128"/>
              <a:ea typeface="BIZ UDP明朝 Medium" panose="02020500000000000000" pitchFamily="18" charset="-128"/>
            </a:endParaRPr>
          </a:p>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大会運営委員会開用</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LINE</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[LINE ID]※QR</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コード</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p:txBody>
      </p:sp>
      <p:sp>
        <p:nvSpPr>
          <p:cNvPr id="10" name="タイトル 1">
            <a:extLst>
              <a:ext uri="{FF2B5EF4-FFF2-40B4-BE49-F238E27FC236}">
                <a16:creationId xmlns:a16="http://schemas.microsoft.com/office/drawing/2014/main" id="{07607DA5-4E93-6A66-C99E-60F0FAC143DB}"/>
              </a:ext>
            </a:extLst>
          </p:cNvPr>
          <p:cNvSpPr txBox="1">
            <a:spLocks/>
          </p:cNvSpPr>
          <p:nvPr/>
        </p:nvSpPr>
        <p:spPr>
          <a:xfrm>
            <a:off x="2648069" y="1376080"/>
            <a:ext cx="5597891"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rtl="0"/>
            <a:r>
              <a:rPr lang="ja-JP" altLang="en-US" sz="4000" b="0" i="0" dirty="0">
                <a:solidFill>
                  <a:srgbClr val="000000"/>
                </a:solidFill>
                <a:effectLst/>
                <a:latin typeface="BIZ UDP明朝 Medium" panose="02020500000000000000" pitchFamily="18" charset="-128"/>
                <a:ea typeface="BIZ UDP明朝 Medium" panose="02020500000000000000" pitchFamily="18" charset="-128"/>
              </a:rPr>
              <a:t>大会運営委員の皆様へ</a:t>
            </a:r>
            <a:r>
              <a:rPr lang="ja-JP" altLang="en-US" sz="40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sz="1600" b="0" i="0" dirty="0">
              <a:solidFill>
                <a:srgbClr val="000000"/>
              </a:solidFill>
              <a:effectLst/>
              <a:latin typeface="BIZ UDP明朝 Medium" panose="02020500000000000000" pitchFamily="18" charset="-128"/>
            </a:endParaRPr>
          </a:p>
        </p:txBody>
      </p:sp>
      <p:sp>
        <p:nvSpPr>
          <p:cNvPr id="11" name="ひし形 10">
            <a:extLst>
              <a:ext uri="{FF2B5EF4-FFF2-40B4-BE49-F238E27FC236}">
                <a16:creationId xmlns:a16="http://schemas.microsoft.com/office/drawing/2014/main" id="{9160A70E-3022-5B12-9F65-7C847244D88A}"/>
              </a:ext>
            </a:extLst>
          </p:cNvPr>
          <p:cNvSpPr/>
          <p:nvPr/>
        </p:nvSpPr>
        <p:spPr>
          <a:xfrm>
            <a:off x="1996249" y="2744296"/>
            <a:ext cx="201849" cy="201849"/>
          </a:xfrm>
          <a:prstGeom prst="diamond">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3942CD36-84F0-C0E6-4E82-BFE133D15F81}"/>
              </a:ext>
            </a:extLst>
          </p:cNvPr>
          <p:cNvSpPr/>
          <p:nvPr/>
        </p:nvSpPr>
        <p:spPr>
          <a:xfrm>
            <a:off x="1996248" y="3312811"/>
            <a:ext cx="201849" cy="201849"/>
          </a:xfrm>
          <a:prstGeom prst="diamond">
            <a:avLst/>
          </a:prstGeom>
          <a:solidFill>
            <a:srgbClr val="F24C5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ひし形 14">
            <a:extLst>
              <a:ext uri="{FF2B5EF4-FFF2-40B4-BE49-F238E27FC236}">
                <a16:creationId xmlns:a16="http://schemas.microsoft.com/office/drawing/2014/main" id="{8E80CD9C-BDA1-F594-AB79-34DECD9686F8}"/>
              </a:ext>
            </a:extLst>
          </p:cNvPr>
          <p:cNvSpPr/>
          <p:nvPr/>
        </p:nvSpPr>
        <p:spPr>
          <a:xfrm>
            <a:off x="1996248" y="3854320"/>
            <a:ext cx="201849" cy="201849"/>
          </a:xfrm>
          <a:prstGeom prst="diamond">
            <a:avLst/>
          </a:prstGeom>
          <a:solidFill>
            <a:srgbClr val="F7919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a:extLst>
              <a:ext uri="{FF2B5EF4-FFF2-40B4-BE49-F238E27FC236}">
                <a16:creationId xmlns:a16="http://schemas.microsoft.com/office/drawing/2014/main" id="{9100F797-EFE0-D6B8-2931-FC0A1466F72E}"/>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25</a:t>
            </a:fld>
            <a:endParaRPr kumimoji="1" lang="ja-JP" altLang="en-US" dirty="0">
              <a:solidFill>
                <a:schemeClr val="bg2">
                  <a:lumMod val="25000"/>
                </a:schemeClr>
              </a:solidFill>
            </a:endParaRPr>
          </a:p>
        </p:txBody>
      </p:sp>
      <p:sp>
        <p:nvSpPr>
          <p:cNvPr id="4" name="正方形/長方形 3">
            <a:extLst>
              <a:ext uri="{FF2B5EF4-FFF2-40B4-BE49-F238E27FC236}">
                <a16:creationId xmlns:a16="http://schemas.microsoft.com/office/drawing/2014/main" id="{42520076-6BB4-E647-925B-A0954CB16330}"/>
              </a:ext>
            </a:extLst>
          </p:cNvPr>
          <p:cNvSpPr/>
          <p:nvPr/>
        </p:nvSpPr>
        <p:spPr>
          <a:xfrm>
            <a:off x="2219806" y="4563542"/>
            <a:ext cx="1407547" cy="1414211"/>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ひし形 4">
            <a:extLst>
              <a:ext uri="{FF2B5EF4-FFF2-40B4-BE49-F238E27FC236}">
                <a16:creationId xmlns:a16="http://schemas.microsoft.com/office/drawing/2014/main" id="{9DC26C67-F535-7EAB-E63B-9488D515AEF7}"/>
              </a:ext>
            </a:extLst>
          </p:cNvPr>
          <p:cNvSpPr/>
          <p:nvPr/>
        </p:nvSpPr>
        <p:spPr>
          <a:xfrm>
            <a:off x="7594141" y="2744296"/>
            <a:ext cx="201849" cy="201849"/>
          </a:xfrm>
          <a:prstGeom prst="diamond">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C73EB6B8-5857-8CB0-6FA4-7E17840ABA16}"/>
              </a:ext>
            </a:extLst>
          </p:cNvPr>
          <p:cNvSpPr/>
          <p:nvPr/>
        </p:nvSpPr>
        <p:spPr>
          <a:xfrm>
            <a:off x="7795990" y="3514660"/>
            <a:ext cx="2809009" cy="2463144"/>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93948226-EA5B-2438-DB4C-23E5253B25C3}"/>
              </a:ext>
            </a:extLst>
          </p:cNvPr>
          <p:cNvSpPr txBox="1"/>
          <p:nvPr/>
        </p:nvSpPr>
        <p:spPr>
          <a:xfrm>
            <a:off x="7795990" y="2686844"/>
            <a:ext cx="3460828" cy="646331"/>
          </a:xfrm>
          <a:prstGeom prst="rect">
            <a:avLst/>
          </a:prstGeom>
          <a:noFill/>
        </p:spPr>
        <p:txBody>
          <a:bodyPr wrap="square" rtlCol="0">
            <a:spAutoFit/>
          </a:bodyPr>
          <a:lstStyle/>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大会運営委員会開催場所：</a:t>
            </a:r>
            <a:endParaRPr lang="en-US" altLang="ja-JP" sz="1800" b="0" i="0" dirty="0">
              <a:solidFill>
                <a:srgbClr val="000000"/>
              </a:solidFill>
              <a:effectLst/>
              <a:latin typeface="BIZ UDP明朝 Medium" panose="02020500000000000000" pitchFamily="18" charset="-128"/>
              <a:ea typeface="BIZ UDP明朝 Medium" panose="02020500000000000000" pitchFamily="18" charset="-128"/>
            </a:endParaRPr>
          </a:p>
          <a:p>
            <a:pPr algn="l" rtl="0"/>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教室名</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地図</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p:txBody>
      </p:sp>
      <p:sp>
        <p:nvSpPr>
          <p:cNvPr id="9" name="フッター プレースホルダー 8">
            <a:extLst>
              <a:ext uri="{FF2B5EF4-FFF2-40B4-BE49-F238E27FC236}">
                <a16:creationId xmlns:a16="http://schemas.microsoft.com/office/drawing/2014/main" id="{9CE0249B-C2F0-C065-5931-E0A9C1FFAB82}"/>
              </a:ext>
            </a:extLst>
          </p:cNvPr>
          <p:cNvSpPr>
            <a:spLocks noGrp="1"/>
          </p:cNvSpPr>
          <p:nvPr>
            <p:ph type="ftr" sz="quarter" idx="11"/>
          </p:nvPr>
        </p:nvSpPr>
        <p:spPr>
          <a:xfrm>
            <a:off x="6864928" y="6356350"/>
            <a:ext cx="4114800" cy="365125"/>
          </a:xfrm>
        </p:spPr>
        <p:txBody>
          <a:bodyPr/>
          <a:lstStyle/>
          <a:p>
            <a:pPr algn="r"/>
            <a:r>
              <a:rPr kumimoji="1" lang="ja-JP" altLang="en-US" dirty="0">
                <a:solidFill>
                  <a:schemeClr val="tx1">
                    <a:lumMod val="65000"/>
                    <a:lumOff val="35000"/>
                  </a:schemeClr>
                </a:solidFill>
                <a:latin typeface="BIZ UDP明朝 Medium" panose="02020500000000000000" pitchFamily="18" charset="-128"/>
                <a:ea typeface="BIZ UDP明朝 Medium" panose="02020500000000000000" pitchFamily="18" charset="-128"/>
              </a:rPr>
              <a:t>学会大会名</a:t>
            </a:r>
          </a:p>
        </p:txBody>
      </p:sp>
      <p:pic>
        <p:nvPicPr>
          <p:cNvPr id="3" name="図 2">
            <a:extLst>
              <a:ext uri="{FF2B5EF4-FFF2-40B4-BE49-F238E27FC236}">
                <a16:creationId xmlns:a16="http://schemas.microsoft.com/office/drawing/2014/main" id="{BFD1FD8F-0D5D-702C-E315-64CA2B3EB6D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25433" y="1431622"/>
            <a:ext cx="797693" cy="623654"/>
          </a:xfrm>
          <a:prstGeom prst="rect">
            <a:avLst/>
          </a:prstGeom>
        </p:spPr>
      </p:pic>
    </p:spTree>
    <p:extLst>
      <p:ext uri="{BB962C8B-B14F-4D97-AF65-F5344CB8AC3E}">
        <p14:creationId xmlns:p14="http://schemas.microsoft.com/office/powerpoint/2010/main" val="37867557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049857-B1DB-20F8-6737-DAD8D6562915}"/>
            </a:ext>
          </a:extLst>
        </p:cNvPr>
        <p:cNvGrpSpPr/>
        <p:nvPr/>
      </p:nvGrpSpPr>
      <p:grpSpPr>
        <a:xfrm>
          <a:off x="0" y="0"/>
          <a:ext cx="0" cy="0"/>
          <a:chOff x="0" y="0"/>
          <a:chExt cx="0" cy="0"/>
        </a:xfrm>
      </p:grpSpPr>
      <p:pic>
        <p:nvPicPr>
          <p:cNvPr id="12" name="図 11">
            <a:extLst>
              <a:ext uri="{FF2B5EF4-FFF2-40B4-BE49-F238E27FC236}">
                <a16:creationId xmlns:a16="http://schemas.microsoft.com/office/drawing/2014/main" id="{B164B44B-7064-47AF-4CE4-EC3467FBD63E}"/>
              </a:ext>
            </a:extLst>
          </p:cNvPr>
          <p:cNvPicPr>
            <a:picLocks noChangeAspect="1"/>
          </p:cNvPicPr>
          <p:nvPr/>
        </p:nvPicPr>
        <p:blipFill>
          <a:blip r:embed="rId2">
            <a:alphaModFix amt="7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E7807B60-FE54-2F38-8B24-B7C1803CB267}"/>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CBF5BDCD-7592-2DDA-2454-3900D0785773}"/>
              </a:ext>
            </a:extLst>
          </p:cNvPr>
          <p:cNvSpPr txBox="1"/>
          <p:nvPr/>
        </p:nvSpPr>
        <p:spPr>
          <a:xfrm>
            <a:off x="2198099" y="2678936"/>
            <a:ext cx="5396042" cy="2031325"/>
          </a:xfrm>
          <a:prstGeom prst="rect">
            <a:avLst/>
          </a:prstGeom>
          <a:noFill/>
        </p:spPr>
        <p:txBody>
          <a:bodyPr wrap="square">
            <a:spAutoFit/>
          </a:bodyPr>
          <a:lstStyle/>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定時ミーティングのご案内</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a:p>
            <a:pPr algn="l" rtl="0"/>
            <a:endParaRPr lang="en-US" altLang="ja-JP" dirty="0">
              <a:solidFill>
                <a:srgbClr val="000000"/>
              </a:solidFill>
              <a:latin typeface="BIZ UDP明朝 Medium" panose="02020500000000000000" pitchFamily="18" charset="-128"/>
              <a:ea typeface="BIZ UDP明朝 Medium" panose="02020500000000000000" pitchFamily="18" charset="-128"/>
            </a:endParaRPr>
          </a:p>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ミーティング時刻：</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朝礼</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開始時間</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 </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 </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終了時間</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終礼 </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開始時間</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 </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 </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終了時間</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a:p>
            <a:pPr algn="l" rtl="0"/>
            <a:endParaRPr lang="en-US" altLang="ja-JP" sz="1800" b="0" i="0" dirty="0">
              <a:solidFill>
                <a:srgbClr val="000000"/>
              </a:solidFill>
              <a:effectLst/>
              <a:latin typeface="BIZ UDP明朝 Medium" panose="02020500000000000000" pitchFamily="18" charset="-128"/>
              <a:ea typeface="BIZ UDP明朝 Medium" panose="02020500000000000000" pitchFamily="18" charset="-128"/>
            </a:endParaRPr>
          </a:p>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スタッフ</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LINE</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[LINE ID]※QR</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コード</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p:txBody>
      </p:sp>
      <p:sp>
        <p:nvSpPr>
          <p:cNvPr id="10" name="タイトル 1">
            <a:extLst>
              <a:ext uri="{FF2B5EF4-FFF2-40B4-BE49-F238E27FC236}">
                <a16:creationId xmlns:a16="http://schemas.microsoft.com/office/drawing/2014/main" id="{C4D9F019-F848-532C-9DBB-95FE7468D680}"/>
              </a:ext>
            </a:extLst>
          </p:cNvPr>
          <p:cNvSpPr txBox="1">
            <a:spLocks/>
          </p:cNvSpPr>
          <p:nvPr/>
        </p:nvSpPr>
        <p:spPr>
          <a:xfrm>
            <a:off x="2626360" y="768574"/>
            <a:ext cx="8490986" cy="151853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rtl="0"/>
            <a:r>
              <a:rPr lang="ja-JP" altLang="en-US" sz="4000" b="0" i="0" dirty="0">
                <a:solidFill>
                  <a:srgbClr val="000000"/>
                </a:solidFill>
                <a:effectLst/>
                <a:latin typeface="BIZ UDP明朝 Medium" panose="02020500000000000000" pitchFamily="18" charset="-128"/>
                <a:ea typeface="BIZ UDP明朝 Medium" panose="02020500000000000000" pitchFamily="18" charset="-128"/>
              </a:rPr>
              <a:t>大会ボランティア・</a:t>
            </a:r>
            <a:endParaRPr lang="en-US" altLang="ja-JP" sz="4000" b="0" i="0" dirty="0">
              <a:solidFill>
                <a:srgbClr val="000000"/>
              </a:solidFill>
              <a:effectLst/>
              <a:latin typeface="BIZ UDP明朝 Medium" panose="02020500000000000000" pitchFamily="18" charset="-128"/>
              <a:ea typeface="BIZ UDP明朝 Medium" panose="02020500000000000000" pitchFamily="18" charset="-128"/>
            </a:endParaRPr>
          </a:p>
          <a:p>
            <a:pPr algn="l" rtl="0"/>
            <a:r>
              <a:rPr lang="ja-JP" altLang="en-US" sz="4000" b="0" i="0" dirty="0">
                <a:solidFill>
                  <a:srgbClr val="000000"/>
                </a:solidFill>
                <a:effectLst/>
                <a:latin typeface="BIZ UDP明朝 Medium" panose="02020500000000000000" pitchFamily="18" charset="-128"/>
                <a:ea typeface="BIZ UDP明朝 Medium" panose="02020500000000000000" pitchFamily="18" charset="-128"/>
              </a:rPr>
              <a:t>スタッフの定時ミーティング</a:t>
            </a:r>
            <a:endParaRPr lang="ja-JP" altLang="en-US" sz="1600" b="0" i="0" dirty="0">
              <a:solidFill>
                <a:srgbClr val="000000"/>
              </a:solidFill>
              <a:effectLst/>
              <a:latin typeface="BIZ UDP明朝 Medium" panose="02020500000000000000" pitchFamily="18" charset="-128"/>
            </a:endParaRPr>
          </a:p>
        </p:txBody>
      </p:sp>
      <p:sp>
        <p:nvSpPr>
          <p:cNvPr id="11" name="ひし形 10">
            <a:extLst>
              <a:ext uri="{FF2B5EF4-FFF2-40B4-BE49-F238E27FC236}">
                <a16:creationId xmlns:a16="http://schemas.microsoft.com/office/drawing/2014/main" id="{754DA476-DE40-F13F-41CB-F838B9BAF751}"/>
              </a:ext>
            </a:extLst>
          </p:cNvPr>
          <p:cNvSpPr/>
          <p:nvPr/>
        </p:nvSpPr>
        <p:spPr>
          <a:xfrm>
            <a:off x="1996249" y="2744296"/>
            <a:ext cx="201849" cy="201849"/>
          </a:xfrm>
          <a:prstGeom prst="diamond">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4EA027D6-4B38-E411-59A3-F39136236D62}"/>
              </a:ext>
            </a:extLst>
          </p:cNvPr>
          <p:cNvSpPr/>
          <p:nvPr/>
        </p:nvSpPr>
        <p:spPr>
          <a:xfrm>
            <a:off x="1996248" y="3312811"/>
            <a:ext cx="201849" cy="201849"/>
          </a:xfrm>
          <a:prstGeom prst="diamond">
            <a:avLst/>
          </a:prstGeom>
          <a:solidFill>
            <a:srgbClr val="F24C5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ひし形 14">
            <a:extLst>
              <a:ext uri="{FF2B5EF4-FFF2-40B4-BE49-F238E27FC236}">
                <a16:creationId xmlns:a16="http://schemas.microsoft.com/office/drawing/2014/main" id="{D3AD9BD4-BBB3-C502-1EAC-4315BA004C1E}"/>
              </a:ext>
            </a:extLst>
          </p:cNvPr>
          <p:cNvSpPr/>
          <p:nvPr/>
        </p:nvSpPr>
        <p:spPr>
          <a:xfrm>
            <a:off x="1996248" y="4375325"/>
            <a:ext cx="201849" cy="201849"/>
          </a:xfrm>
          <a:prstGeom prst="diamond">
            <a:avLst/>
          </a:prstGeom>
          <a:solidFill>
            <a:srgbClr val="F7919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a:extLst>
              <a:ext uri="{FF2B5EF4-FFF2-40B4-BE49-F238E27FC236}">
                <a16:creationId xmlns:a16="http://schemas.microsoft.com/office/drawing/2014/main" id="{8F8BA284-EB91-9533-F2A4-3DC497CBF5EE}"/>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26</a:t>
            </a:fld>
            <a:endParaRPr kumimoji="1" lang="ja-JP" altLang="en-US" dirty="0">
              <a:solidFill>
                <a:schemeClr val="bg2">
                  <a:lumMod val="25000"/>
                </a:schemeClr>
              </a:solidFill>
            </a:endParaRPr>
          </a:p>
        </p:txBody>
      </p:sp>
      <p:sp>
        <p:nvSpPr>
          <p:cNvPr id="4" name="正方形/長方形 3">
            <a:extLst>
              <a:ext uri="{FF2B5EF4-FFF2-40B4-BE49-F238E27FC236}">
                <a16:creationId xmlns:a16="http://schemas.microsoft.com/office/drawing/2014/main" id="{B8E496FE-0DB7-58ED-494B-7CA8DD08591B}"/>
              </a:ext>
            </a:extLst>
          </p:cNvPr>
          <p:cNvSpPr/>
          <p:nvPr/>
        </p:nvSpPr>
        <p:spPr>
          <a:xfrm>
            <a:off x="2318344" y="4814514"/>
            <a:ext cx="1407547" cy="1414211"/>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ひし形 4">
            <a:extLst>
              <a:ext uri="{FF2B5EF4-FFF2-40B4-BE49-F238E27FC236}">
                <a16:creationId xmlns:a16="http://schemas.microsoft.com/office/drawing/2014/main" id="{37F7282A-F743-B409-7AE6-1ECD5283A110}"/>
              </a:ext>
            </a:extLst>
          </p:cNvPr>
          <p:cNvSpPr/>
          <p:nvPr/>
        </p:nvSpPr>
        <p:spPr>
          <a:xfrm>
            <a:off x="7610500" y="2744296"/>
            <a:ext cx="201849" cy="201849"/>
          </a:xfrm>
          <a:prstGeom prst="diamond">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DABA5DC5-04DB-886F-EF99-E4BDDD758855}"/>
              </a:ext>
            </a:extLst>
          </p:cNvPr>
          <p:cNvSpPr/>
          <p:nvPr/>
        </p:nvSpPr>
        <p:spPr>
          <a:xfrm>
            <a:off x="7927071" y="3651682"/>
            <a:ext cx="2869084" cy="2601348"/>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C753FA29-7B56-307C-B4B5-C0D805C6977E}"/>
              </a:ext>
            </a:extLst>
          </p:cNvPr>
          <p:cNvSpPr txBox="1"/>
          <p:nvPr/>
        </p:nvSpPr>
        <p:spPr>
          <a:xfrm>
            <a:off x="7812349" y="2694733"/>
            <a:ext cx="3460828" cy="646331"/>
          </a:xfrm>
          <a:prstGeom prst="rect">
            <a:avLst/>
          </a:prstGeom>
          <a:noFill/>
        </p:spPr>
        <p:txBody>
          <a:bodyPr wrap="square" rtlCol="0">
            <a:spAutoFit/>
          </a:bodyPr>
          <a:lstStyle/>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ミーティング場所：</a:t>
            </a:r>
            <a:endParaRPr lang="en-US" altLang="ja-JP" sz="1800" b="0" i="0" dirty="0">
              <a:solidFill>
                <a:srgbClr val="000000"/>
              </a:solidFill>
              <a:effectLst/>
              <a:latin typeface="BIZ UDP明朝 Medium" panose="02020500000000000000" pitchFamily="18" charset="-128"/>
              <a:ea typeface="BIZ UDP明朝 Medium" panose="02020500000000000000" pitchFamily="18" charset="-128"/>
            </a:endParaRPr>
          </a:p>
          <a:p>
            <a:pPr algn="l" rtl="0"/>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教室名</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地図</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p:txBody>
      </p:sp>
      <p:sp>
        <p:nvSpPr>
          <p:cNvPr id="9" name="フッター プレースホルダー 8">
            <a:extLst>
              <a:ext uri="{FF2B5EF4-FFF2-40B4-BE49-F238E27FC236}">
                <a16:creationId xmlns:a16="http://schemas.microsoft.com/office/drawing/2014/main" id="{E48CC6D1-1502-912E-1C19-FFD890264D81}"/>
              </a:ext>
            </a:extLst>
          </p:cNvPr>
          <p:cNvSpPr>
            <a:spLocks noGrp="1"/>
          </p:cNvSpPr>
          <p:nvPr>
            <p:ph type="ftr" sz="quarter" idx="11"/>
          </p:nvPr>
        </p:nvSpPr>
        <p:spPr>
          <a:xfrm>
            <a:off x="6871853" y="6378575"/>
            <a:ext cx="4114800" cy="365125"/>
          </a:xfrm>
        </p:spPr>
        <p:txBody>
          <a:bodyPr/>
          <a:lstStyle/>
          <a:p>
            <a:pPr algn="r"/>
            <a:r>
              <a:rPr kumimoji="1" lang="ja-JP" altLang="en-US" dirty="0">
                <a:solidFill>
                  <a:schemeClr val="tx1">
                    <a:lumMod val="65000"/>
                    <a:lumOff val="35000"/>
                  </a:schemeClr>
                </a:solidFill>
                <a:latin typeface="BIZ UDP明朝 Medium" panose="02020500000000000000" pitchFamily="18" charset="-128"/>
                <a:ea typeface="BIZ UDP明朝 Medium" panose="02020500000000000000" pitchFamily="18" charset="-128"/>
              </a:rPr>
              <a:t>学会大会名</a:t>
            </a:r>
          </a:p>
        </p:txBody>
      </p:sp>
      <p:pic>
        <p:nvPicPr>
          <p:cNvPr id="3" name="図 2">
            <a:extLst>
              <a:ext uri="{FF2B5EF4-FFF2-40B4-BE49-F238E27FC236}">
                <a16:creationId xmlns:a16="http://schemas.microsoft.com/office/drawing/2014/main" id="{9FAB8763-2759-57CE-EFB3-1B4BBF2F502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96248" y="937929"/>
            <a:ext cx="797693" cy="623654"/>
          </a:xfrm>
          <a:prstGeom prst="rect">
            <a:avLst/>
          </a:prstGeom>
        </p:spPr>
      </p:pic>
    </p:spTree>
    <p:extLst>
      <p:ext uri="{BB962C8B-B14F-4D97-AF65-F5344CB8AC3E}">
        <p14:creationId xmlns:p14="http://schemas.microsoft.com/office/powerpoint/2010/main" val="37978896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15AB09-49FF-3A22-3801-E127CE5498CE}"/>
            </a:ext>
          </a:extLst>
        </p:cNvPr>
        <p:cNvGrpSpPr/>
        <p:nvPr/>
      </p:nvGrpSpPr>
      <p:grpSpPr>
        <a:xfrm>
          <a:off x="0" y="0"/>
          <a:ext cx="0" cy="0"/>
          <a:chOff x="0" y="0"/>
          <a:chExt cx="0" cy="0"/>
        </a:xfrm>
      </p:grpSpPr>
      <p:pic>
        <p:nvPicPr>
          <p:cNvPr id="12" name="図 11">
            <a:extLst>
              <a:ext uri="{FF2B5EF4-FFF2-40B4-BE49-F238E27FC236}">
                <a16:creationId xmlns:a16="http://schemas.microsoft.com/office/drawing/2014/main" id="{7E81048D-E80B-F7B4-1E99-F44FE2FA7ACB}"/>
              </a:ext>
            </a:extLst>
          </p:cNvPr>
          <p:cNvPicPr>
            <a:picLocks noChangeAspect="1"/>
          </p:cNvPicPr>
          <p:nvPr/>
        </p:nvPicPr>
        <p:blipFill>
          <a:blip r:embed="rId2">
            <a:alphaModFix amt="7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10EFF569-2492-A30C-1600-5F9000FB5D6A}"/>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テキスト ボックス 5">
            <a:extLst>
              <a:ext uri="{FF2B5EF4-FFF2-40B4-BE49-F238E27FC236}">
                <a16:creationId xmlns:a16="http://schemas.microsoft.com/office/drawing/2014/main" id="{F253AF1A-8DB5-0523-BB61-0B3998BDC4CC}"/>
              </a:ext>
            </a:extLst>
          </p:cNvPr>
          <p:cNvSpPr txBox="1"/>
          <p:nvPr/>
        </p:nvSpPr>
        <p:spPr>
          <a:xfrm>
            <a:off x="2323564" y="2579201"/>
            <a:ext cx="5962531" cy="2585323"/>
          </a:xfrm>
          <a:prstGeom prst="rect">
            <a:avLst/>
          </a:prstGeom>
          <a:noFill/>
        </p:spPr>
        <p:txBody>
          <a:bodyPr wrap="square">
            <a:spAutoFit/>
          </a:bodyPr>
          <a:lstStyle/>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スタッフ用昼食を準備しております</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a:p>
            <a:pPr algn="l" rtl="0"/>
            <a:endParaRPr lang="en-US" altLang="ja-JP" dirty="0">
              <a:solidFill>
                <a:srgbClr val="000000"/>
              </a:solidFill>
              <a:latin typeface="BIZ UDP明朝 Medium" panose="02020500000000000000" pitchFamily="18" charset="-128"/>
              <a:ea typeface="BIZ UDP明朝 Medium" panose="02020500000000000000" pitchFamily="18" charset="-128"/>
            </a:endParaRPr>
          </a:p>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事務局</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スタッフルームにて</a:t>
            </a:r>
            <a:endParaRPr lang="en-US" altLang="ja-JP" sz="1800" b="0" i="0" dirty="0">
              <a:solidFill>
                <a:srgbClr val="000000"/>
              </a:solidFill>
              <a:effectLst/>
              <a:latin typeface="BIZ UDP明朝 Medium" panose="02020500000000000000" pitchFamily="18" charset="-128"/>
              <a:ea typeface="BIZ UDP明朝 Medium" panose="02020500000000000000" pitchFamily="18" charset="-128"/>
            </a:endParaRPr>
          </a:p>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ランチボックスとドリンクの用意があります</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a:p>
            <a:pPr algn="l" rtl="0"/>
            <a:endParaRPr lang="en-US" altLang="ja-JP" sz="1800" b="0" i="0" dirty="0">
              <a:solidFill>
                <a:srgbClr val="000000"/>
              </a:solidFill>
              <a:effectLst/>
              <a:latin typeface="BIZ UDP明朝 Medium" panose="02020500000000000000" pitchFamily="18" charset="-128"/>
              <a:ea typeface="BIZ UDP明朝 Medium" panose="02020500000000000000" pitchFamily="18" charset="-128"/>
            </a:endParaRPr>
          </a:p>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アレルギー、食材制限（ベジタリアン等）のある方へ：事前に事務局までご相談ください</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a:p>
            <a:pPr algn="l" rtl="0"/>
            <a:endParaRPr lang="en-US" altLang="ja-JP" sz="1800" b="0" i="0" dirty="0">
              <a:solidFill>
                <a:srgbClr val="000000"/>
              </a:solidFill>
              <a:effectLst/>
              <a:latin typeface="BIZ UDP明朝 Medium" panose="02020500000000000000" pitchFamily="18" charset="-128"/>
              <a:ea typeface="BIZ UDP明朝 Medium" panose="02020500000000000000" pitchFamily="18" charset="-128"/>
            </a:endParaRPr>
          </a:p>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配布時間： </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開始時間</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 </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 </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終了時間</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p:txBody>
      </p:sp>
      <p:sp>
        <p:nvSpPr>
          <p:cNvPr id="10" name="タイトル 1">
            <a:extLst>
              <a:ext uri="{FF2B5EF4-FFF2-40B4-BE49-F238E27FC236}">
                <a16:creationId xmlns:a16="http://schemas.microsoft.com/office/drawing/2014/main" id="{C2EC0B05-DD8E-10D4-0DFE-A7323DBEE05C}"/>
              </a:ext>
            </a:extLst>
          </p:cNvPr>
          <p:cNvSpPr txBox="1">
            <a:spLocks/>
          </p:cNvSpPr>
          <p:nvPr/>
        </p:nvSpPr>
        <p:spPr>
          <a:xfrm>
            <a:off x="2648069" y="1568138"/>
            <a:ext cx="5962531"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rtl="0"/>
            <a:r>
              <a:rPr lang="ja-JP" altLang="en-US" sz="4000" b="0" i="0" dirty="0">
                <a:solidFill>
                  <a:srgbClr val="000000"/>
                </a:solidFill>
                <a:effectLst/>
                <a:latin typeface="BIZ UDP明朝 Medium" panose="02020500000000000000" pitchFamily="18" charset="-128"/>
                <a:ea typeface="BIZ UDP明朝 Medium" panose="02020500000000000000" pitchFamily="18" charset="-128"/>
              </a:rPr>
              <a:t>スタッフ用昼食のご案内</a:t>
            </a:r>
            <a:r>
              <a:rPr lang="ja-JP" altLang="en-US" sz="40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sz="1600" b="0" i="0" dirty="0">
              <a:solidFill>
                <a:srgbClr val="000000"/>
              </a:solidFill>
              <a:effectLst/>
              <a:latin typeface="BIZ UDP明朝 Medium" panose="02020500000000000000" pitchFamily="18" charset="-128"/>
            </a:endParaRPr>
          </a:p>
        </p:txBody>
      </p:sp>
      <p:sp>
        <p:nvSpPr>
          <p:cNvPr id="11" name="ひし形 10">
            <a:extLst>
              <a:ext uri="{FF2B5EF4-FFF2-40B4-BE49-F238E27FC236}">
                <a16:creationId xmlns:a16="http://schemas.microsoft.com/office/drawing/2014/main" id="{9BEC313C-9C4D-BABA-5110-EFF8A8C14EF4}"/>
              </a:ext>
            </a:extLst>
          </p:cNvPr>
          <p:cNvSpPr/>
          <p:nvPr/>
        </p:nvSpPr>
        <p:spPr>
          <a:xfrm>
            <a:off x="2042205" y="2638749"/>
            <a:ext cx="201849" cy="201849"/>
          </a:xfrm>
          <a:prstGeom prst="diamond">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8049256E-0BCE-A471-D1A9-216B401FC5CA}"/>
              </a:ext>
            </a:extLst>
          </p:cNvPr>
          <p:cNvSpPr/>
          <p:nvPr/>
        </p:nvSpPr>
        <p:spPr>
          <a:xfrm>
            <a:off x="2044916" y="3169714"/>
            <a:ext cx="201849" cy="201849"/>
          </a:xfrm>
          <a:prstGeom prst="diamond">
            <a:avLst/>
          </a:prstGeom>
          <a:solidFill>
            <a:srgbClr val="F24C5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ひし形 15">
            <a:extLst>
              <a:ext uri="{FF2B5EF4-FFF2-40B4-BE49-F238E27FC236}">
                <a16:creationId xmlns:a16="http://schemas.microsoft.com/office/drawing/2014/main" id="{764EDF64-E43A-B2AF-78C5-95C1D23BD00B}"/>
              </a:ext>
            </a:extLst>
          </p:cNvPr>
          <p:cNvSpPr/>
          <p:nvPr/>
        </p:nvSpPr>
        <p:spPr>
          <a:xfrm>
            <a:off x="8161045" y="2638749"/>
            <a:ext cx="201849" cy="201849"/>
          </a:xfrm>
          <a:prstGeom prst="diamond">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a:extLst>
              <a:ext uri="{FF2B5EF4-FFF2-40B4-BE49-F238E27FC236}">
                <a16:creationId xmlns:a16="http://schemas.microsoft.com/office/drawing/2014/main" id="{A3A1EC3C-AE6C-4D8D-1CCD-620BF740D743}"/>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27</a:t>
            </a:fld>
            <a:endParaRPr kumimoji="1" lang="ja-JP" altLang="en-US" dirty="0">
              <a:solidFill>
                <a:schemeClr val="bg2">
                  <a:lumMod val="25000"/>
                </a:schemeClr>
              </a:solidFill>
            </a:endParaRPr>
          </a:p>
        </p:txBody>
      </p:sp>
      <p:sp>
        <p:nvSpPr>
          <p:cNvPr id="3" name="正方形/長方形 2">
            <a:extLst>
              <a:ext uri="{FF2B5EF4-FFF2-40B4-BE49-F238E27FC236}">
                <a16:creationId xmlns:a16="http://schemas.microsoft.com/office/drawing/2014/main" id="{621C297C-F7B0-7F6F-240D-4F20A07AB5ED}"/>
              </a:ext>
            </a:extLst>
          </p:cNvPr>
          <p:cNvSpPr/>
          <p:nvPr/>
        </p:nvSpPr>
        <p:spPr>
          <a:xfrm>
            <a:off x="8286095" y="3323553"/>
            <a:ext cx="2809009" cy="2463144"/>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2CA32B63-F4B4-9EE1-4A42-0204DF3B5392}"/>
              </a:ext>
            </a:extLst>
          </p:cNvPr>
          <p:cNvSpPr txBox="1"/>
          <p:nvPr/>
        </p:nvSpPr>
        <p:spPr>
          <a:xfrm>
            <a:off x="8362894" y="2585586"/>
            <a:ext cx="2809009" cy="646331"/>
          </a:xfrm>
          <a:prstGeom prst="rect">
            <a:avLst/>
          </a:prstGeom>
          <a:noFill/>
        </p:spPr>
        <p:txBody>
          <a:bodyPr wrap="square" rtlCol="0">
            <a:spAutoFit/>
          </a:bodyPr>
          <a:lstStyle/>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配布場所：</a:t>
            </a:r>
            <a:endParaRPr lang="en-US" altLang="ja-JP" sz="1800" b="0" i="0" dirty="0">
              <a:solidFill>
                <a:srgbClr val="000000"/>
              </a:solidFill>
              <a:effectLst/>
              <a:latin typeface="BIZ UDP明朝 Medium" panose="02020500000000000000" pitchFamily="18" charset="-128"/>
              <a:ea typeface="BIZ UDP明朝 Medium" panose="02020500000000000000" pitchFamily="18" charset="-128"/>
            </a:endParaRPr>
          </a:p>
          <a:p>
            <a:pPr algn="l" rtl="0"/>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教室名</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地図</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p:txBody>
      </p:sp>
      <p:sp>
        <p:nvSpPr>
          <p:cNvPr id="5" name="ひし形 4">
            <a:extLst>
              <a:ext uri="{FF2B5EF4-FFF2-40B4-BE49-F238E27FC236}">
                <a16:creationId xmlns:a16="http://schemas.microsoft.com/office/drawing/2014/main" id="{E36544F5-F15E-D722-C38C-EA78F2E50048}"/>
              </a:ext>
            </a:extLst>
          </p:cNvPr>
          <p:cNvSpPr/>
          <p:nvPr/>
        </p:nvSpPr>
        <p:spPr>
          <a:xfrm>
            <a:off x="2042204" y="4040776"/>
            <a:ext cx="201849" cy="201849"/>
          </a:xfrm>
          <a:prstGeom prst="diamond">
            <a:avLst/>
          </a:prstGeom>
          <a:solidFill>
            <a:srgbClr val="F7919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ひし形 7">
            <a:extLst>
              <a:ext uri="{FF2B5EF4-FFF2-40B4-BE49-F238E27FC236}">
                <a16:creationId xmlns:a16="http://schemas.microsoft.com/office/drawing/2014/main" id="{5A85F6E6-4D34-478C-AF3F-81305F769A7B}"/>
              </a:ext>
            </a:extLst>
          </p:cNvPr>
          <p:cNvSpPr/>
          <p:nvPr/>
        </p:nvSpPr>
        <p:spPr>
          <a:xfrm>
            <a:off x="2044916" y="4810913"/>
            <a:ext cx="201849" cy="201849"/>
          </a:xfrm>
          <a:prstGeom prst="diamond">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フッター プレースホルダー 8">
            <a:extLst>
              <a:ext uri="{FF2B5EF4-FFF2-40B4-BE49-F238E27FC236}">
                <a16:creationId xmlns:a16="http://schemas.microsoft.com/office/drawing/2014/main" id="{7FA380EC-F91F-3C92-7042-A2848F463C27}"/>
              </a:ext>
            </a:extLst>
          </p:cNvPr>
          <p:cNvSpPr>
            <a:spLocks noGrp="1"/>
          </p:cNvSpPr>
          <p:nvPr>
            <p:ph type="ftr" sz="quarter" idx="11"/>
          </p:nvPr>
        </p:nvSpPr>
        <p:spPr>
          <a:xfrm>
            <a:off x="6864927" y="6356350"/>
            <a:ext cx="4114800" cy="365125"/>
          </a:xfrm>
        </p:spPr>
        <p:txBody>
          <a:bodyPr/>
          <a:lstStyle/>
          <a:p>
            <a:pPr algn="r"/>
            <a:r>
              <a:rPr kumimoji="1" lang="ja-JP" altLang="en-US" dirty="0">
                <a:solidFill>
                  <a:schemeClr val="tx1">
                    <a:lumMod val="65000"/>
                    <a:lumOff val="35000"/>
                  </a:schemeClr>
                </a:solidFill>
                <a:latin typeface="BIZ UDP明朝 Medium" panose="02020500000000000000" pitchFamily="18" charset="-128"/>
                <a:ea typeface="BIZ UDP明朝 Medium" panose="02020500000000000000" pitchFamily="18" charset="-128"/>
              </a:rPr>
              <a:t>学会大会名</a:t>
            </a:r>
          </a:p>
        </p:txBody>
      </p:sp>
      <p:pic>
        <p:nvPicPr>
          <p:cNvPr id="7" name="図 6">
            <a:extLst>
              <a:ext uri="{FF2B5EF4-FFF2-40B4-BE49-F238E27FC236}">
                <a16:creationId xmlns:a16="http://schemas.microsoft.com/office/drawing/2014/main" id="{87B0A2D7-C9AD-34EC-880F-D03A4CA282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18891" y="1626431"/>
            <a:ext cx="797693" cy="623654"/>
          </a:xfrm>
          <a:prstGeom prst="rect">
            <a:avLst/>
          </a:prstGeom>
        </p:spPr>
      </p:pic>
    </p:spTree>
    <p:extLst>
      <p:ext uri="{BB962C8B-B14F-4D97-AF65-F5344CB8AC3E}">
        <p14:creationId xmlns:p14="http://schemas.microsoft.com/office/powerpoint/2010/main" val="18916020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40655F-86D8-C154-31FD-DC2085E66367}"/>
            </a:ext>
          </a:extLst>
        </p:cNvPr>
        <p:cNvGrpSpPr/>
        <p:nvPr/>
      </p:nvGrpSpPr>
      <p:grpSpPr>
        <a:xfrm>
          <a:off x="0" y="0"/>
          <a:ext cx="0" cy="0"/>
          <a:chOff x="0" y="0"/>
          <a:chExt cx="0" cy="0"/>
        </a:xfrm>
      </p:grpSpPr>
      <p:pic>
        <p:nvPicPr>
          <p:cNvPr id="8" name="図 7">
            <a:extLst>
              <a:ext uri="{FF2B5EF4-FFF2-40B4-BE49-F238E27FC236}">
                <a16:creationId xmlns:a16="http://schemas.microsoft.com/office/drawing/2014/main" id="{C54EF1D6-20A9-FE2A-0E73-20F913CD1ACE}"/>
              </a:ext>
            </a:extLst>
          </p:cNvPr>
          <p:cNvPicPr>
            <a:picLocks noChangeAspect="1"/>
          </p:cNvPicPr>
          <p:nvPr/>
        </p:nvPicPr>
        <p:blipFill>
          <a:blip r:embed="rId2">
            <a:alphaModFix amt="7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B3E512DC-1D5E-86DD-16C4-D66F7E4BD36E}"/>
              </a:ext>
            </a:extLst>
          </p:cNvPr>
          <p:cNvSpPr/>
          <p:nvPr/>
        </p:nvSpPr>
        <p:spPr>
          <a:xfrm>
            <a:off x="448541" y="350405"/>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50629BBF-B8FD-E0DA-9110-C261A4BBB36E}"/>
              </a:ext>
            </a:extLst>
          </p:cNvPr>
          <p:cNvSpPr txBox="1"/>
          <p:nvPr/>
        </p:nvSpPr>
        <p:spPr>
          <a:xfrm>
            <a:off x="2112050" y="2961543"/>
            <a:ext cx="8503882" cy="2031325"/>
          </a:xfrm>
          <a:prstGeom prst="rect">
            <a:avLst/>
          </a:prstGeom>
          <a:noFill/>
        </p:spPr>
        <p:txBody>
          <a:bodyPr wrap="square">
            <a:spAutoFit/>
          </a:bodyPr>
          <a:lstStyle/>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インカム、トランシーバーの必要なスタッフは事務局まで申請してください</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a:p>
            <a:pPr algn="l" rtl="0"/>
            <a:endParaRPr lang="en-US" altLang="ja-JP" dirty="0">
              <a:solidFill>
                <a:srgbClr val="000000"/>
              </a:solidFill>
              <a:latin typeface="BIZ UDP明朝 Medium" panose="02020500000000000000" pitchFamily="18" charset="-128"/>
              <a:ea typeface="BIZ UDP明朝 Medium" panose="02020500000000000000" pitchFamily="18" charset="-128"/>
            </a:endParaRPr>
          </a:p>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ガムテープや梱包資材の準備もあります</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a:p>
            <a:pPr algn="l" rtl="0"/>
            <a:endParaRPr lang="en-US" altLang="ja-JP" dirty="0">
              <a:solidFill>
                <a:srgbClr val="000000"/>
              </a:solidFill>
              <a:latin typeface="BIZ UDP明朝 Medium" panose="02020500000000000000" pitchFamily="18" charset="-128"/>
              <a:ea typeface="BIZ UDP明朝 Medium" panose="02020500000000000000" pitchFamily="18" charset="-128"/>
            </a:endParaRPr>
          </a:p>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利用可能時間： </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開始時間</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 </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 </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終了時間</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a:p>
            <a:pPr algn="l" rtl="0"/>
            <a:endParaRPr lang="en-US" altLang="ja-JP" dirty="0">
              <a:solidFill>
                <a:srgbClr val="000000"/>
              </a:solidFill>
              <a:latin typeface="BIZ UDP明朝 Medium" panose="02020500000000000000" pitchFamily="18" charset="-128"/>
              <a:ea typeface="BIZ UDP明朝 Medium" panose="02020500000000000000" pitchFamily="18" charset="-128"/>
            </a:endParaRPr>
          </a:p>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マニュアルと諸注意：</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[URL]※QR</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コード</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p:txBody>
      </p:sp>
      <p:sp>
        <p:nvSpPr>
          <p:cNvPr id="10" name="タイトル 1">
            <a:extLst>
              <a:ext uri="{FF2B5EF4-FFF2-40B4-BE49-F238E27FC236}">
                <a16:creationId xmlns:a16="http://schemas.microsoft.com/office/drawing/2014/main" id="{351D58C4-A61F-1B89-D7E3-4140E2DBFD0F}"/>
              </a:ext>
            </a:extLst>
          </p:cNvPr>
          <p:cNvSpPr txBox="1">
            <a:spLocks/>
          </p:cNvSpPr>
          <p:nvPr/>
        </p:nvSpPr>
        <p:spPr>
          <a:xfrm>
            <a:off x="2648069" y="1573509"/>
            <a:ext cx="7752388"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4000" b="0" i="0" dirty="0">
                <a:solidFill>
                  <a:srgbClr val="000000"/>
                </a:solidFill>
                <a:effectLst/>
                <a:latin typeface="BIZ UDP明朝 Medium" panose="02020500000000000000" pitchFamily="18" charset="-128"/>
                <a:ea typeface="BIZ UDP明朝 Medium" panose="02020500000000000000" pitchFamily="18" charset="-128"/>
              </a:rPr>
              <a:t>スタッフ用機材・用具のご案内</a:t>
            </a:r>
            <a:r>
              <a:rPr lang="ja-JP" altLang="en-US" sz="1600" b="0" i="0" dirty="0">
                <a:solidFill>
                  <a:srgbClr val="000000"/>
                </a:solidFill>
                <a:effectLst/>
                <a:latin typeface="BIZ UDP明朝 Medium" panose="02020500000000000000" pitchFamily="18" charset="-128"/>
                <a:ea typeface="BIZ UDP明朝 Medium" panose="02020500000000000000" pitchFamily="18" charset="-128"/>
              </a:rPr>
              <a:t>​</a:t>
            </a:r>
            <a:endParaRPr lang="ja-JP" altLang="en-US" sz="1600" b="0" i="0" dirty="0">
              <a:solidFill>
                <a:srgbClr val="000000"/>
              </a:solidFill>
              <a:effectLst/>
              <a:latin typeface="BIZ UDP明朝 Medium" panose="02020500000000000000" pitchFamily="18" charset="-128"/>
            </a:endParaRPr>
          </a:p>
        </p:txBody>
      </p:sp>
      <p:sp>
        <p:nvSpPr>
          <p:cNvPr id="11" name="ひし形 10">
            <a:extLst>
              <a:ext uri="{FF2B5EF4-FFF2-40B4-BE49-F238E27FC236}">
                <a16:creationId xmlns:a16="http://schemas.microsoft.com/office/drawing/2014/main" id="{2CA241EC-CBDE-C041-C8B9-3D8B16FA0643}"/>
              </a:ext>
            </a:extLst>
          </p:cNvPr>
          <p:cNvSpPr/>
          <p:nvPr/>
        </p:nvSpPr>
        <p:spPr>
          <a:xfrm>
            <a:off x="1880640" y="3010470"/>
            <a:ext cx="201849" cy="201849"/>
          </a:xfrm>
          <a:prstGeom prst="diamond">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E41422A2-DB67-36A2-3D79-E990398FF0BD}"/>
              </a:ext>
            </a:extLst>
          </p:cNvPr>
          <p:cNvSpPr/>
          <p:nvPr/>
        </p:nvSpPr>
        <p:spPr>
          <a:xfrm>
            <a:off x="1880637" y="3588319"/>
            <a:ext cx="201849" cy="201849"/>
          </a:xfrm>
          <a:prstGeom prst="diamond">
            <a:avLst/>
          </a:prstGeom>
          <a:solidFill>
            <a:srgbClr val="F24C5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スライド番号プレースホルダー 1">
            <a:extLst>
              <a:ext uri="{FF2B5EF4-FFF2-40B4-BE49-F238E27FC236}">
                <a16:creationId xmlns:a16="http://schemas.microsoft.com/office/drawing/2014/main" id="{838C82F4-7C17-2B45-FE81-F13197758A48}"/>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28</a:t>
            </a:fld>
            <a:endParaRPr kumimoji="1" lang="ja-JP" altLang="en-US" dirty="0">
              <a:solidFill>
                <a:schemeClr val="bg2">
                  <a:lumMod val="25000"/>
                </a:schemeClr>
              </a:solidFill>
            </a:endParaRPr>
          </a:p>
        </p:txBody>
      </p:sp>
      <p:sp>
        <p:nvSpPr>
          <p:cNvPr id="4" name="正方形/長方形 3">
            <a:extLst>
              <a:ext uri="{FF2B5EF4-FFF2-40B4-BE49-F238E27FC236}">
                <a16:creationId xmlns:a16="http://schemas.microsoft.com/office/drawing/2014/main" id="{D1B22D4A-23EB-2E94-C627-861170CF5E71}"/>
              </a:ext>
            </a:extLst>
          </p:cNvPr>
          <p:cNvSpPr/>
          <p:nvPr/>
        </p:nvSpPr>
        <p:spPr>
          <a:xfrm>
            <a:off x="7008864" y="4223161"/>
            <a:ext cx="1472140" cy="1479109"/>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ひし形 4">
            <a:extLst>
              <a:ext uri="{FF2B5EF4-FFF2-40B4-BE49-F238E27FC236}">
                <a16:creationId xmlns:a16="http://schemas.microsoft.com/office/drawing/2014/main" id="{58BA5678-EA43-FE9E-B720-3172FFFE1178}"/>
              </a:ext>
            </a:extLst>
          </p:cNvPr>
          <p:cNvSpPr/>
          <p:nvPr/>
        </p:nvSpPr>
        <p:spPr>
          <a:xfrm>
            <a:off x="1880638" y="4122237"/>
            <a:ext cx="201849" cy="201849"/>
          </a:xfrm>
          <a:prstGeom prst="diamond">
            <a:avLst/>
          </a:prstGeom>
          <a:solidFill>
            <a:srgbClr val="F7919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ひし形 14">
            <a:extLst>
              <a:ext uri="{FF2B5EF4-FFF2-40B4-BE49-F238E27FC236}">
                <a16:creationId xmlns:a16="http://schemas.microsoft.com/office/drawing/2014/main" id="{5FE1A0E8-2DD4-CE73-F5F9-8DC03141D7C1}"/>
              </a:ext>
            </a:extLst>
          </p:cNvPr>
          <p:cNvSpPr/>
          <p:nvPr/>
        </p:nvSpPr>
        <p:spPr>
          <a:xfrm>
            <a:off x="1880637" y="4668833"/>
            <a:ext cx="201849" cy="201849"/>
          </a:xfrm>
          <a:prstGeom prst="diamond">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フッター プレースホルダー 6">
            <a:extLst>
              <a:ext uri="{FF2B5EF4-FFF2-40B4-BE49-F238E27FC236}">
                <a16:creationId xmlns:a16="http://schemas.microsoft.com/office/drawing/2014/main" id="{BEA9938B-89F5-5708-7506-96170210516A}"/>
              </a:ext>
            </a:extLst>
          </p:cNvPr>
          <p:cNvSpPr>
            <a:spLocks noGrp="1"/>
          </p:cNvSpPr>
          <p:nvPr>
            <p:ph type="ftr" sz="quarter" idx="11"/>
          </p:nvPr>
        </p:nvSpPr>
        <p:spPr>
          <a:xfrm>
            <a:off x="6792191" y="6356350"/>
            <a:ext cx="4114800" cy="365125"/>
          </a:xfrm>
        </p:spPr>
        <p:txBody>
          <a:bodyPr/>
          <a:lstStyle/>
          <a:p>
            <a:pPr algn="r"/>
            <a:r>
              <a:rPr kumimoji="1" lang="ja-JP" altLang="en-US" dirty="0">
                <a:solidFill>
                  <a:schemeClr val="tx1">
                    <a:lumMod val="65000"/>
                    <a:lumOff val="35000"/>
                  </a:schemeClr>
                </a:solidFill>
                <a:latin typeface="BIZ UDP明朝 Medium" panose="02020500000000000000" pitchFamily="18" charset="-128"/>
                <a:ea typeface="BIZ UDP明朝 Medium" panose="02020500000000000000" pitchFamily="18" charset="-128"/>
              </a:rPr>
              <a:t>学会大会名</a:t>
            </a:r>
          </a:p>
        </p:txBody>
      </p:sp>
      <p:pic>
        <p:nvPicPr>
          <p:cNvPr id="3" name="図 2">
            <a:extLst>
              <a:ext uri="{FF2B5EF4-FFF2-40B4-BE49-F238E27FC236}">
                <a16:creationId xmlns:a16="http://schemas.microsoft.com/office/drawing/2014/main" id="{62A0D17D-49A9-B234-D758-E77B253639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24952" y="1635657"/>
            <a:ext cx="797693" cy="623654"/>
          </a:xfrm>
          <a:prstGeom prst="rect">
            <a:avLst/>
          </a:prstGeom>
        </p:spPr>
      </p:pic>
    </p:spTree>
    <p:extLst>
      <p:ext uri="{BB962C8B-B14F-4D97-AF65-F5344CB8AC3E}">
        <p14:creationId xmlns:p14="http://schemas.microsoft.com/office/powerpoint/2010/main" val="25558807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E6DC72-0455-A61D-4974-0CF4B8AF6AF4}"/>
            </a:ext>
          </a:extLst>
        </p:cNvPr>
        <p:cNvGrpSpPr/>
        <p:nvPr/>
      </p:nvGrpSpPr>
      <p:grpSpPr>
        <a:xfrm>
          <a:off x="0" y="0"/>
          <a:ext cx="0" cy="0"/>
          <a:chOff x="0" y="0"/>
          <a:chExt cx="0" cy="0"/>
        </a:xfrm>
      </p:grpSpPr>
      <p:pic>
        <p:nvPicPr>
          <p:cNvPr id="9" name="図 8">
            <a:extLst>
              <a:ext uri="{FF2B5EF4-FFF2-40B4-BE49-F238E27FC236}">
                <a16:creationId xmlns:a16="http://schemas.microsoft.com/office/drawing/2014/main" id="{0BA2BD1E-70BA-A87B-8B66-A1D4E2B7D1D1}"/>
              </a:ext>
            </a:extLst>
          </p:cNvPr>
          <p:cNvPicPr>
            <a:picLocks noChangeAspect="1"/>
          </p:cNvPicPr>
          <p:nvPr/>
        </p:nvPicPr>
        <p:blipFill>
          <a:blip r:embed="rId2">
            <a:alphaModFix amt="7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50C52E46-8B62-16FA-77B8-0E1B43FDAD30}"/>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498D873C-CFBA-19CC-0902-100A54C7314D}"/>
              </a:ext>
            </a:extLst>
          </p:cNvPr>
          <p:cNvSpPr txBox="1"/>
          <p:nvPr/>
        </p:nvSpPr>
        <p:spPr>
          <a:xfrm>
            <a:off x="2161969" y="3067350"/>
            <a:ext cx="8503882" cy="2031325"/>
          </a:xfrm>
          <a:prstGeom prst="rect">
            <a:avLst/>
          </a:prstGeom>
          <a:noFill/>
        </p:spPr>
        <p:txBody>
          <a:bodyPr wrap="square">
            <a:spAutoFit/>
          </a:bodyPr>
          <a:lstStyle/>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アクセス先：</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[URL]※QR</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コード</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a:p>
            <a:pPr algn="l" rtl="0"/>
            <a:endParaRPr lang="en-US" altLang="ja-JP" dirty="0">
              <a:solidFill>
                <a:srgbClr val="000000"/>
              </a:solidFill>
              <a:latin typeface="BIZ UDP明朝 Medium" panose="02020500000000000000" pitchFamily="18" charset="-128"/>
              <a:ea typeface="BIZ UDP明朝 Medium" panose="02020500000000000000" pitchFamily="18" charset="-128"/>
            </a:endParaRPr>
          </a:p>
          <a:p>
            <a:pPr algn="l" rtl="0"/>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Zoom</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設定上の注意：</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マイクは</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off</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にしてください</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a:p>
            <a:pPr algn="l" rtl="0"/>
            <a:endParaRPr lang="en-US" altLang="ja-JP" dirty="0">
              <a:solidFill>
                <a:srgbClr val="000000"/>
              </a:solidFill>
              <a:latin typeface="BIZ UDP明朝 Medium" panose="02020500000000000000" pitchFamily="18" charset="-128"/>
              <a:ea typeface="BIZ UDP明朝 Medium" panose="02020500000000000000" pitchFamily="18" charset="-128"/>
            </a:endParaRPr>
          </a:p>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チャット利用上の注意：</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個人情報は書き込まないでください</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a:p>
            <a:pPr algn="l" rtl="0"/>
            <a:endParaRPr lang="en-US" altLang="ja-JP" dirty="0">
              <a:solidFill>
                <a:srgbClr val="000000"/>
              </a:solidFill>
              <a:latin typeface="BIZ UDP明朝 Medium" panose="02020500000000000000" pitchFamily="18" charset="-128"/>
              <a:ea typeface="BIZ UDP明朝 Medium" panose="02020500000000000000" pitchFamily="18" charset="-128"/>
            </a:endParaRPr>
          </a:p>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退出時にはアンケートにご協力ください。</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p:txBody>
      </p:sp>
      <p:sp>
        <p:nvSpPr>
          <p:cNvPr id="10" name="タイトル 1">
            <a:extLst>
              <a:ext uri="{FF2B5EF4-FFF2-40B4-BE49-F238E27FC236}">
                <a16:creationId xmlns:a16="http://schemas.microsoft.com/office/drawing/2014/main" id="{C56A56D0-72E5-C6A6-2D9A-64F067DBEB2E}"/>
              </a:ext>
            </a:extLst>
          </p:cNvPr>
          <p:cNvSpPr txBox="1">
            <a:spLocks/>
          </p:cNvSpPr>
          <p:nvPr/>
        </p:nvSpPr>
        <p:spPr>
          <a:xfrm>
            <a:off x="2648069" y="1573509"/>
            <a:ext cx="5072376"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4000" b="0" i="0" dirty="0">
                <a:solidFill>
                  <a:srgbClr val="000000"/>
                </a:solidFill>
                <a:effectLst/>
                <a:latin typeface="BIZ UDP明朝 Medium" panose="02020500000000000000" pitchFamily="18" charset="-128"/>
                <a:ea typeface="BIZ UDP明朝 Medium" panose="02020500000000000000" pitchFamily="18" charset="-128"/>
              </a:rPr>
              <a:t>ライブ配信のご案内</a:t>
            </a:r>
            <a:r>
              <a:rPr lang="ja-JP" altLang="en-US" sz="4000" b="0" i="0" u="none" strike="noStrike" dirty="0">
                <a:solidFill>
                  <a:srgbClr val="000000"/>
                </a:solidFill>
                <a:effectLst/>
                <a:latin typeface="BIZ UDP明朝 Medium" panose="02020500000000000000" pitchFamily="18" charset="-128"/>
                <a:ea typeface="BIZ UDP明朝 Medium" panose="02020500000000000000" pitchFamily="18" charset="-128"/>
              </a:rPr>
              <a:t> </a:t>
            </a:r>
            <a:r>
              <a:rPr lang="ja-JP" altLang="en-US" sz="1600" b="0" i="0" dirty="0">
                <a:solidFill>
                  <a:srgbClr val="000000"/>
                </a:solidFill>
                <a:effectLst/>
                <a:latin typeface="BIZ UDP明朝 Medium" panose="02020500000000000000" pitchFamily="18" charset="-128"/>
                <a:ea typeface="BIZ UDP明朝 Medium" panose="02020500000000000000" pitchFamily="18" charset="-128"/>
              </a:rPr>
              <a:t>​</a:t>
            </a:r>
            <a:endParaRPr lang="ja-JP" altLang="en-US" sz="1600" b="0" i="0" dirty="0">
              <a:solidFill>
                <a:srgbClr val="000000"/>
              </a:solidFill>
              <a:effectLst/>
              <a:latin typeface="BIZ UDP明朝 Medium" panose="02020500000000000000" pitchFamily="18" charset="-128"/>
            </a:endParaRPr>
          </a:p>
        </p:txBody>
      </p:sp>
      <p:sp>
        <p:nvSpPr>
          <p:cNvPr id="11" name="ひし形 10">
            <a:extLst>
              <a:ext uri="{FF2B5EF4-FFF2-40B4-BE49-F238E27FC236}">
                <a16:creationId xmlns:a16="http://schemas.microsoft.com/office/drawing/2014/main" id="{15D8FEC9-E42E-317A-108F-89452A8A3E50}"/>
              </a:ext>
            </a:extLst>
          </p:cNvPr>
          <p:cNvSpPr/>
          <p:nvPr/>
        </p:nvSpPr>
        <p:spPr>
          <a:xfrm>
            <a:off x="1930559" y="3116277"/>
            <a:ext cx="201849" cy="201849"/>
          </a:xfrm>
          <a:prstGeom prst="diamond">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EA3044E2-3582-5107-02DC-6DB4B25FD5E5}"/>
              </a:ext>
            </a:extLst>
          </p:cNvPr>
          <p:cNvSpPr/>
          <p:nvPr/>
        </p:nvSpPr>
        <p:spPr>
          <a:xfrm>
            <a:off x="1930556" y="3665156"/>
            <a:ext cx="201849" cy="201849"/>
          </a:xfrm>
          <a:prstGeom prst="diamond">
            <a:avLst/>
          </a:prstGeom>
          <a:solidFill>
            <a:srgbClr val="F24C5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スライド番号プレースホルダー 1">
            <a:extLst>
              <a:ext uri="{FF2B5EF4-FFF2-40B4-BE49-F238E27FC236}">
                <a16:creationId xmlns:a16="http://schemas.microsoft.com/office/drawing/2014/main" id="{B97658AE-7F66-9192-8661-7F75FE396C0D}"/>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29</a:t>
            </a:fld>
            <a:endParaRPr kumimoji="1" lang="ja-JP" altLang="en-US" dirty="0">
              <a:solidFill>
                <a:schemeClr val="bg2">
                  <a:lumMod val="25000"/>
                </a:schemeClr>
              </a:solidFill>
            </a:endParaRPr>
          </a:p>
        </p:txBody>
      </p:sp>
      <p:sp>
        <p:nvSpPr>
          <p:cNvPr id="4" name="正方形/長方形 3">
            <a:extLst>
              <a:ext uri="{FF2B5EF4-FFF2-40B4-BE49-F238E27FC236}">
                <a16:creationId xmlns:a16="http://schemas.microsoft.com/office/drawing/2014/main" id="{0A4A986A-906F-315B-4028-F042B0C174D9}"/>
              </a:ext>
            </a:extLst>
          </p:cNvPr>
          <p:cNvSpPr/>
          <p:nvPr/>
        </p:nvSpPr>
        <p:spPr>
          <a:xfrm>
            <a:off x="8427872" y="2753190"/>
            <a:ext cx="1472140" cy="1479109"/>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ひし形 4">
            <a:extLst>
              <a:ext uri="{FF2B5EF4-FFF2-40B4-BE49-F238E27FC236}">
                <a16:creationId xmlns:a16="http://schemas.microsoft.com/office/drawing/2014/main" id="{414DD1D1-2BB0-8726-0A71-512F16BC23D2}"/>
              </a:ext>
            </a:extLst>
          </p:cNvPr>
          <p:cNvSpPr/>
          <p:nvPr/>
        </p:nvSpPr>
        <p:spPr>
          <a:xfrm>
            <a:off x="1930556" y="4214035"/>
            <a:ext cx="201849" cy="201849"/>
          </a:xfrm>
          <a:prstGeom prst="diamond">
            <a:avLst/>
          </a:prstGeom>
          <a:solidFill>
            <a:srgbClr val="F7919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ひし形 14">
            <a:extLst>
              <a:ext uri="{FF2B5EF4-FFF2-40B4-BE49-F238E27FC236}">
                <a16:creationId xmlns:a16="http://schemas.microsoft.com/office/drawing/2014/main" id="{B85568C7-A518-8757-F42C-B6A9FE35A3C0}"/>
              </a:ext>
            </a:extLst>
          </p:cNvPr>
          <p:cNvSpPr/>
          <p:nvPr/>
        </p:nvSpPr>
        <p:spPr>
          <a:xfrm>
            <a:off x="1932693" y="4758538"/>
            <a:ext cx="201849" cy="201849"/>
          </a:xfrm>
          <a:prstGeom prst="diamond">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63FB88AA-6C72-FE24-BAB5-97DFD538A188}"/>
              </a:ext>
            </a:extLst>
          </p:cNvPr>
          <p:cNvSpPr txBox="1"/>
          <p:nvPr/>
        </p:nvSpPr>
        <p:spPr>
          <a:xfrm>
            <a:off x="1841462" y="2588313"/>
            <a:ext cx="5305450" cy="369332"/>
          </a:xfrm>
          <a:prstGeom prst="rect">
            <a:avLst/>
          </a:prstGeom>
          <a:noFill/>
        </p:spPr>
        <p:txBody>
          <a:bodyPr wrap="square" rtlCol="0">
            <a:spAutoFit/>
          </a:bodyPr>
          <a:lstStyle/>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学会大会のライブ配信（</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Zoom)</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の設定について</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p:txBody>
      </p:sp>
      <p:sp>
        <p:nvSpPr>
          <p:cNvPr id="8" name="フッター プレースホルダー 7">
            <a:extLst>
              <a:ext uri="{FF2B5EF4-FFF2-40B4-BE49-F238E27FC236}">
                <a16:creationId xmlns:a16="http://schemas.microsoft.com/office/drawing/2014/main" id="{B54D813B-EF00-4FFE-6CBF-3C1078F0CD0D}"/>
              </a:ext>
            </a:extLst>
          </p:cNvPr>
          <p:cNvSpPr>
            <a:spLocks noGrp="1"/>
          </p:cNvSpPr>
          <p:nvPr>
            <p:ph type="ftr" sz="quarter" idx="11"/>
          </p:nvPr>
        </p:nvSpPr>
        <p:spPr>
          <a:xfrm>
            <a:off x="6854536" y="6356350"/>
            <a:ext cx="4114800" cy="365125"/>
          </a:xfrm>
        </p:spPr>
        <p:txBody>
          <a:bodyPr/>
          <a:lstStyle/>
          <a:p>
            <a:pPr algn="r"/>
            <a:r>
              <a:rPr kumimoji="1" lang="ja-JP" altLang="en-US" dirty="0">
                <a:solidFill>
                  <a:schemeClr val="tx1">
                    <a:lumMod val="65000"/>
                    <a:lumOff val="35000"/>
                  </a:schemeClr>
                </a:solidFill>
                <a:latin typeface="BIZ UDP明朝 Medium" panose="02020500000000000000" pitchFamily="18" charset="-128"/>
                <a:ea typeface="BIZ UDP明朝 Medium" panose="02020500000000000000" pitchFamily="18" charset="-128"/>
              </a:rPr>
              <a:t>学会大会名</a:t>
            </a:r>
          </a:p>
        </p:txBody>
      </p:sp>
      <p:pic>
        <p:nvPicPr>
          <p:cNvPr id="3" name="図 2">
            <a:extLst>
              <a:ext uri="{FF2B5EF4-FFF2-40B4-BE49-F238E27FC236}">
                <a16:creationId xmlns:a16="http://schemas.microsoft.com/office/drawing/2014/main" id="{393AFEF5-F0C0-43A2-F2D8-A76E6B07FA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31480" y="1629051"/>
            <a:ext cx="797693" cy="623654"/>
          </a:xfrm>
          <a:prstGeom prst="rect">
            <a:avLst/>
          </a:prstGeom>
        </p:spPr>
      </p:pic>
    </p:spTree>
    <p:extLst>
      <p:ext uri="{BB962C8B-B14F-4D97-AF65-F5344CB8AC3E}">
        <p14:creationId xmlns:p14="http://schemas.microsoft.com/office/powerpoint/2010/main" val="2053843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8C3A8D-7B61-9C50-2D7F-27037B3F9AC9}"/>
            </a:ext>
          </a:extLst>
        </p:cNvPr>
        <p:cNvGrpSpPr/>
        <p:nvPr/>
      </p:nvGrpSpPr>
      <p:grpSpPr>
        <a:xfrm>
          <a:off x="0" y="0"/>
          <a:ext cx="0" cy="0"/>
          <a:chOff x="0" y="0"/>
          <a:chExt cx="0" cy="0"/>
        </a:xfrm>
      </p:grpSpPr>
      <p:pic>
        <p:nvPicPr>
          <p:cNvPr id="4" name="図 3">
            <a:extLst>
              <a:ext uri="{FF2B5EF4-FFF2-40B4-BE49-F238E27FC236}">
                <a16:creationId xmlns:a16="http://schemas.microsoft.com/office/drawing/2014/main" id="{F452B182-FE62-6484-8111-12E9E680D8C6}"/>
              </a:ext>
            </a:extLst>
          </p:cNvPr>
          <p:cNvPicPr>
            <a:picLocks noChangeAspect="1"/>
          </p:cNvPicPr>
          <p:nvPr/>
        </p:nvPicPr>
        <p:blipFill>
          <a:blip r:embed="rId2">
            <a:alphaModFix amt="7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F6F181C3-FFE4-2FD5-0C51-7C725F9FDB05}"/>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49C139D9-46B1-190C-AF67-BF831C5D322A}"/>
              </a:ext>
            </a:extLst>
          </p:cNvPr>
          <p:cNvSpPr txBox="1"/>
          <p:nvPr/>
        </p:nvSpPr>
        <p:spPr>
          <a:xfrm>
            <a:off x="2849918" y="2815876"/>
            <a:ext cx="7728027" cy="2031325"/>
          </a:xfrm>
          <a:prstGeom prst="rect">
            <a:avLst/>
          </a:prstGeom>
          <a:noFill/>
        </p:spPr>
        <p:txBody>
          <a:bodyPr wrap="square">
            <a:spAutoFit/>
          </a:bodyPr>
          <a:lstStyle/>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携帯電話はマナーモードに設定してください</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a:p>
            <a:pPr algn="l" rtl="0"/>
            <a:endParaRPr lang="en-US" altLang="ja-JP" sz="1800" b="0" i="0" dirty="0">
              <a:solidFill>
                <a:srgbClr val="000000"/>
              </a:solidFill>
              <a:effectLst/>
              <a:latin typeface="BIZ UDP明朝 Medium" panose="02020500000000000000" pitchFamily="18" charset="-128"/>
              <a:ea typeface="BIZ UDP明朝 Medium" panose="02020500000000000000" pitchFamily="18" charset="-128"/>
            </a:endParaRPr>
          </a:p>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会場内での飲食は禁止です、喫煙は指定の場所でお願いします</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a:p>
            <a:pPr algn="l" rtl="0"/>
            <a:endParaRPr lang="en-US" altLang="ja-JP" sz="1800" b="0" i="0" dirty="0">
              <a:solidFill>
                <a:srgbClr val="000000"/>
              </a:solidFill>
              <a:effectLst/>
              <a:latin typeface="BIZ UDP明朝 Medium" panose="02020500000000000000" pitchFamily="18" charset="-128"/>
              <a:ea typeface="BIZ UDP明朝 Medium" panose="02020500000000000000" pitchFamily="18" charset="-128"/>
            </a:endParaRPr>
          </a:p>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許可のない会場内での撮影・録音は禁止です</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a:p>
            <a:pPr algn="l" rtl="0"/>
            <a:endParaRPr lang="en-US" altLang="ja-JP" sz="1800" b="0" i="0" dirty="0">
              <a:solidFill>
                <a:srgbClr val="000000"/>
              </a:solidFill>
              <a:effectLst/>
              <a:latin typeface="BIZ UDP明朝 Medium" panose="02020500000000000000" pitchFamily="18" charset="-128"/>
              <a:ea typeface="BIZ UDP明朝 Medium" panose="02020500000000000000" pitchFamily="18" charset="-128"/>
            </a:endParaRPr>
          </a:p>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緊急時の避難経路を確認してください</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p:txBody>
      </p:sp>
      <p:sp>
        <p:nvSpPr>
          <p:cNvPr id="10" name="タイトル 1">
            <a:extLst>
              <a:ext uri="{FF2B5EF4-FFF2-40B4-BE49-F238E27FC236}">
                <a16:creationId xmlns:a16="http://schemas.microsoft.com/office/drawing/2014/main" id="{5883E074-4A9A-BD0E-0D30-6025AB273964}"/>
              </a:ext>
            </a:extLst>
          </p:cNvPr>
          <p:cNvSpPr txBox="1">
            <a:spLocks/>
          </p:cNvSpPr>
          <p:nvPr/>
        </p:nvSpPr>
        <p:spPr>
          <a:xfrm>
            <a:off x="2648069" y="1563591"/>
            <a:ext cx="4506375"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4000" b="0" i="0" dirty="0">
                <a:solidFill>
                  <a:srgbClr val="000000"/>
                </a:solidFill>
                <a:effectLst/>
                <a:latin typeface="BIZ UDP明朝 Medium" panose="02020500000000000000" pitchFamily="18" charset="-128"/>
                <a:ea typeface="BIZ UDP明朝 Medium" panose="02020500000000000000" pitchFamily="18" charset="-128"/>
              </a:rPr>
              <a:t>開始前注意事項</a:t>
            </a:r>
            <a:r>
              <a:rPr lang="ja-JP" altLang="en-US" sz="40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 sz="4000" dirty="0">
              <a:latin typeface="BIZ UDP明朝 Medium" panose="02020500000000000000" pitchFamily="18" charset="-128"/>
              <a:ea typeface="BIZ UDP明朝 Medium" panose="02020500000000000000" pitchFamily="18" charset="-128"/>
            </a:endParaRPr>
          </a:p>
        </p:txBody>
      </p:sp>
      <p:sp>
        <p:nvSpPr>
          <p:cNvPr id="11" name="ひし形 10">
            <a:extLst>
              <a:ext uri="{FF2B5EF4-FFF2-40B4-BE49-F238E27FC236}">
                <a16:creationId xmlns:a16="http://schemas.microsoft.com/office/drawing/2014/main" id="{DA2A4A69-642E-2DCE-41DF-8A96161A6464}"/>
              </a:ext>
            </a:extLst>
          </p:cNvPr>
          <p:cNvSpPr/>
          <p:nvPr/>
        </p:nvSpPr>
        <p:spPr>
          <a:xfrm>
            <a:off x="2648069" y="2881236"/>
            <a:ext cx="201849" cy="201849"/>
          </a:xfrm>
          <a:prstGeom prst="diamond">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BD349DB0-D25E-31E0-CFCF-3D743A49E3AF}"/>
              </a:ext>
            </a:extLst>
          </p:cNvPr>
          <p:cNvSpPr/>
          <p:nvPr/>
        </p:nvSpPr>
        <p:spPr>
          <a:xfrm>
            <a:off x="2648069" y="3429000"/>
            <a:ext cx="201849" cy="201849"/>
          </a:xfrm>
          <a:prstGeom prst="diamond">
            <a:avLst/>
          </a:prstGeom>
          <a:solidFill>
            <a:srgbClr val="F24C5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ひし形 14">
            <a:extLst>
              <a:ext uri="{FF2B5EF4-FFF2-40B4-BE49-F238E27FC236}">
                <a16:creationId xmlns:a16="http://schemas.microsoft.com/office/drawing/2014/main" id="{66B72103-03A4-A230-54FF-12CDA8385E56}"/>
              </a:ext>
            </a:extLst>
          </p:cNvPr>
          <p:cNvSpPr/>
          <p:nvPr/>
        </p:nvSpPr>
        <p:spPr>
          <a:xfrm>
            <a:off x="2648069" y="3975904"/>
            <a:ext cx="201849" cy="201849"/>
          </a:xfrm>
          <a:prstGeom prst="diamond">
            <a:avLst/>
          </a:prstGeom>
          <a:solidFill>
            <a:srgbClr val="F7919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ひし形 15">
            <a:extLst>
              <a:ext uri="{FF2B5EF4-FFF2-40B4-BE49-F238E27FC236}">
                <a16:creationId xmlns:a16="http://schemas.microsoft.com/office/drawing/2014/main" id="{42312A89-BE23-C624-80B7-2880F82DED0E}"/>
              </a:ext>
            </a:extLst>
          </p:cNvPr>
          <p:cNvSpPr/>
          <p:nvPr/>
        </p:nvSpPr>
        <p:spPr>
          <a:xfrm>
            <a:off x="2648069" y="4521375"/>
            <a:ext cx="201849" cy="201849"/>
          </a:xfrm>
          <a:prstGeom prst="diamond">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a:extLst>
              <a:ext uri="{FF2B5EF4-FFF2-40B4-BE49-F238E27FC236}">
                <a16:creationId xmlns:a16="http://schemas.microsoft.com/office/drawing/2014/main" id="{D7EF0667-6921-F4C9-6CAD-26F28BA2C99D}"/>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3</a:t>
            </a:fld>
            <a:endParaRPr kumimoji="1" lang="ja-JP" altLang="en-US" dirty="0">
              <a:solidFill>
                <a:schemeClr val="bg2">
                  <a:lumMod val="25000"/>
                </a:schemeClr>
              </a:solidFill>
            </a:endParaRPr>
          </a:p>
        </p:txBody>
      </p:sp>
      <p:sp>
        <p:nvSpPr>
          <p:cNvPr id="5" name="フッター プレースホルダー 4">
            <a:extLst>
              <a:ext uri="{FF2B5EF4-FFF2-40B4-BE49-F238E27FC236}">
                <a16:creationId xmlns:a16="http://schemas.microsoft.com/office/drawing/2014/main" id="{52F8BFFD-F948-2AFD-54AD-50B714A004C0}"/>
              </a:ext>
            </a:extLst>
          </p:cNvPr>
          <p:cNvSpPr>
            <a:spLocks noGrp="1"/>
          </p:cNvSpPr>
          <p:nvPr>
            <p:ph type="ftr" sz="quarter" idx="11"/>
          </p:nvPr>
        </p:nvSpPr>
        <p:spPr>
          <a:xfrm>
            <a:off x="6890577" y="6356350"/>
            <a:ext cx="4114800" cy="365125"/>
          </a:xfrm>
        </p:spPr>
        <p:txBody>
          <a:bodyPr/>
          <a:lstStyle/>
          <a:p>
            <a:pPr algn="r"/>
            <a:r>
              <a:rPr kumimoji="1" lang="ja-JP" altLang="en-US" dirty="0">
                <a:solidFill>
                  <a:schemeClr val="tx1">
                    <a:lumMod val="65000"/>
                    <a:lumOff val="35000"/>
                  </a:schemeClr>
                </a:solidFill>
                <a:latin typeface="BIZ UDP明朝 Medium" panose="02020500000000000000" pitchFamily="18" charset="-128"/>
                <a:ea typeface="BIZ UDP明朝 Medium" panose="02020500000000000000" pitchFamily="18" charset="-128"/>
              </a:rPr>
              <a:t>学会大会名</a:t>
            </a:r>
          </a:p>
        </p:txBody>
      </p:sp>
      <p:pic>
        <p:nvPicPr>
          <p:cNvPr id="3" name="図 2">
            <a:extLst>
              <a:ext uri="{FF2B5EF4-FFF2-40B4-BE49-F238E27FC236}">
                <a16:creationId xmlns:a16="http://schemas.microsoft.com/office/drawing/2014/main" id="{8E42E1BE-1D9C-53D9-4922-0BC02BAEAFE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18891" y="1621622"/>
            <a:ext cx="797693" cy="623654"/>
          </a:xfrm>
          <a:prstGeom prst="rect">
            <a:avLst/>
          </a:prstGeom>
        </p:spPr>
      </p:pic>
    </p:spTree>
    <p:extLst>
      <p:ext uri="{BB962C8B-B14F-4D97-AF65-F5344CB8AC3E}">
        <p14:creationId xmlns:p14="http://schemas.microsoft.com/office/powerpoint/2010/main" val="18979681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6D2F08-A9B7-50D0-99DA-0AAF24F9840B}"/>
            </a:ext>
          </a:extLst>
        </p:cNvPr>
        <p:cNvGrpSpPr/>
        <p:nvPr/>
      </p:nvGrpSpPr>
      <p:grpSpPr>
        <a:xfrm>
          <a:off x="0" y="0"/>
          <a:ext cx="0" cy="0"/>
          <a:chOff x="0" y="0"/>
          <a:chExt cx="0" cy="0"/>
        </a:xfrm>
      </p:grpSpPr>
      <p:pic>
        <p:nvPicPr>
          <p:cNvPr id="9" name="図 8">
            <a:extLst>
              <a:ext uri="{FF2B5EF4-FFF2-40B4-BE49-F238E27FC236}">
                <a16:creationId xmlns:a16="http://schemas.microsoft.com/office/drawing/2014/main" id="{D668CEEB-464E-B020-72BD-4FFC1C0F81DA}"/>
              </a:ext>
            </a:extLst>
          </p:cNvPr>
          <p:cNvPicPr>
            <a:picLocks noChangeAspect="1"/>
          </p:cNvPicPr>
          <p:nvPr/>
        </p:nvPicPr>
        <p:blipFill>
          <a:blip r:embed="rId2">
            <a:alphaModFix amt="7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2DA2B9B0-3F2B-529A-214D-BE4E68D7F4DC}"/>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628A3524-206C-7C04-CBC7-4180F3639DF7}"/>
              </a:ext>
            </a:extLst>
          </p:cNvPr>
          <p:cNvSpPr txBox="1"/>
          <p:nvPr/>
        </p:nvSpPr>
        <p:spPr>
          <a:xfrm>
            <a:off x="2112050" y="3190143"/>
            <a:ext cx="8503882" cy="2031325"/>
          </a:xfrm>
          <a:prstGeom prst="rect">
            <a:avLst/>
          </a:prstGeom>
          <a:noFill/>
        </p:spPr>
        <p:txBody>
          <a:bodyPr wrap="square">
            <a:spAutoFit/>
          </a:bodyPr>
          <a:lstStyle/>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各セッションのアーカイブ視聴は学会ホームページから可能です</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a:p>
            <a:pPr algn="l" rtl="0"/>
            <a:endParaRPr lang="en-US" altLang="ja-JP" dirty="0">
              <a:solidFill>
                <a:srgbClr val="000000"/>
              </a:solidFill>
              <a:latin typeface="BIZ UDP明朝 Medium" panose="02020500000000000000" pitchFamily="18" charset="-128"/>
              <a:ea typeface="BIZ UDP明朝 Medium" panose="02020500000000000000" pitchFamily="18" charset="-128"/>
            </a:endParaRPr>
          </a:p>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学会大会終了後○○日後より視聴できます</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a:p>
            <a:pPr algn="l" rtl="0"/>
            <a:endParaRPr lang="en-US" altLang="ja-JP" dirty="0">
              <a:solidFill>
                <a:srgbClr val="000000"/>
              </a:solidFill>
              <a:latin typeface="BIZ UDP明朝 Medium" panose="02020500000000000000" pitchFamily="18" charset="-128"/>
              <a:ea typeface="BIZ UDP明朝 Medium" panose="02020500000000000000" pitchFamily="18" charset="-128"/>
            </a:endParaRPr>
          </a:p>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アクセス先：</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[URL]※QR</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コード</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a:p>
            <a:pPr algn="l" rtl="0"/>
            <a:endParaRPr lang="en-US" altLang="ja-JP" dirty="0">
              <a:solidFill>
                <a:srgbClr val="000000"/>
              </a:solidFill>
              <a:latin typeface="BIZ UDP明朝 Medium" panose="02020500000000000000" pitchFamily="18" charset="-128"/>
              <a:ea typeface="BIZ UDP明朝 Medium" panose="02020500000000000000" pitchFamily="18" charset="-128"/>
            </a:endParaRPr>
          </a:p>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視聴後のアンケートにご協力ください</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p:txBody>
      </p:sp>
      <p:sp>
        <p:nvSpPr>
          <p:cNvPr id="10" name="タイトル 1">
            <a:extLst>
              <a:ext uri="{FF2B5EF4-FFF2-40B4-BE49-F238E27FC236}">
                <a16:creationId xmlns:a16="http://schemas.microsoft.com/office/drawing/2014/main" id="{6C999725-A2BF-9E14-37F4-69058CAD2A81}"/>
              </a:ext>
            </a:extLst>
          </p:cNvPr>
          <p:cNvSpPr txBox="1">
            <a:spLocks/>
          </p:cNvSpPr>
          <p:nvPr/>
        </p:nvSpPr>
        <p:spPr>
          <a:xfrm>
            <a:off x="2648069" y="1004278"/>
            <a:ext cx="6423195" cy="158088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rtl="0"/>
            <a:r>
              <a:rPr lang="ja-JP" altLang="en-US" sz="4000" b="0" i="0" dirty="0">
                <a:solidFill>
                  <a:srgbClr val="000000"/>
                </a:solidFill>
                <a:effectLst/>
                <a:latin typeface="BIZ UDP明朝 Medium" panose="02020500000000000000" pitchFamily="18" charset="-128"/>
                <a:ea typeface="BIZ UDP明朝 Medium" panose="02020500000000000000" pitchFamily="18" charset="-128"/>
              </a:rPr>
              <a:t>各セッションの</a:t>
            </a:r>
            <a:endParaRPr lang="en-US" altLang="ja-JP" sz="4000" b="0" i="0" dirty="0">
              <a:solidFill>
                <a:srgbClr val="000000"/>
              </a:solidFill>
              <a:effectLst/>
              <a:latin typeface="BIZ UDP明朝 Medium" panose="02020500000000000000" pitchFamily="18" charset="-128"/>
              <a:ea typeface="BIZ UDP明朝 Medium" panose="02020500000000000000" pitchFamily="18" charset="-128"/>
            </a:endParaRPr>
          </a:p>
          <a:p>
            <a:pPr algn="l" rtl="0"/>
            <a:r>
              <a:rPr lang="ja-JP" altLang="en-US" sz="4000" b="0" i="0" dirty="0">
                <a:solidFill>
                  <a:srgbClr val="000000"/>
                </a:solidFill>
                <a:effectLst/>
                <a:latin typeface="BIZ UDP明朝 Medium" panose="02020500000000000000" pitchFamily="18" charset="-128"/>
                <a:ea typeface="BIZ UDP明朝 Medium" panose="02020500000000000000" pitchFamily="18" charset="-128"/>
              </a:rPr>
              <a:t>アーカイブ視聴のご案内</a:t>
            </a:r>
            <a:r>
              <a:rPr lang="ja-JP" altLang="en-US" sz="40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sz="1600" b="0" i="0" dirty="0">
              <a:solidFill>
                <a:srgbClr val="000000"/>
              </a:solidFill>
              <a:effectLst/>
              <a:latin typeface="BIZ UDP明朝 Medium" panose="02020500000000000000" pitchFamily="18" charset="-128"/>
            </a:endParaRPr>
          </a:p>
        </p:txBody>
      </p:sp>
      <p:sp>
        <p:nvSpPr>
          <p:cNvPr id="11" name="ひし形 10">
            <a:extLst>
              <a:ext uri="{FF2B5EF4-FFF2-40B4-BE49-F238E27FC236}">
                <a16:creationId xmlns:a16="http://schemas.microsoft.com/office/drawing/2014/main" id="{FF7BEBF4-8F80-82A4-693C-061D3BC09FD3}"/>
              </a:ext>
            </a:extLst>
          </p:cNvPr>
          <p:cNvSpPr/>
          <p:nvPr/>
        </p:nvSpPr>
        <p:spPr>
          <a:xfrm>
            <a:off x="1880640" y="3239070"/>
            <a:ext cx="201849" cy="201849"/>
          </a:xfrm>
          <a:prstGeom prst="diamond">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6D5291A2-FAD0-E7E9-5913-7C67CC370826}"/>
              </a:ext>
            </a:extLst>
          </p:cNvPr>
          <p:cNvSpPr/>
          <p:nvPr/>
        </p:nvSpPr>
        <p:spPr>
          <a:xfrm>
            <a:off x="1880637" y="3792711"/>
            <a:ext cx="201849" cy="201849"/>
          </a:xfrm>
          <a:prstGeom prst="diamond">
            <a:avLst/>
          </a:prstGeom>
          <a:solidFill>
            <a:srgbClr val="F24C5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スライド番号プレースホルダー 1">
            <a:extLst>
              <a:ext uri="{FF2B5EF4-FFF2-40B4-BE49-F238E27FC236}">
                <a16:creationId xmlns:a16="http://schemas.microsoft.com/office/drawing/2014/main" id="{5C5A9BD3-14CC-EAA0-1FFF-F2CFB4DFA1AD}"/>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30</a:t>
            </a:fld>
            <a:endParaRPr kumimoji="1" lang="ja-JP" altLang="en-US" dirty="0">
              <a:solidFill>
                <a:schemeClr val="bg2">
                  <a:lumMod val="25000"/>
                </a:schemeClr>
              </a:solidFill>
            </a:endParaRPr>
          </a:p>
        </p:txBody>
      </p:sp>
      <p:sp>
        <p:nvSpPr>
          <p:cNvPr id="4" name="正方形/長方形 3">
            <a:extLst>
              <a:ext uri="{FF2B5EF4-FFF2-40B4-BE49-F238E27FC236}">
                <a16:creationId xmlns:a16="http://schemas.microsoft.com/office/drawing/2014/main" id="{B4B4FA61-984E-A208-651F-30782C0EF21F}"/>
              </a:ext>
            </a:extLst>
          </p:cNvPr>
          <p:cNvSpPr/>
          <p:nvPr/>
        </p:nvSpPr>
        <p:spPr>
          <a:xfrm>
            <a:off x="7288263" y="4030202"/>
            <a:ext cx="1472140" cy="1479109"/>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ひし形 4">
            <a:extLst>
              <a:ext uri="{FF2B5EF4-FFF2-40B4-BE49-F238E27FC236}">
                <a16:creationId xmlns:a16="http://schemas.microsoft.com/office/drawing/2014/main" id="{38FA5745-BD56-7D96-0EB3-D99B6C69D2EC}"/>
              </a:ext>
            </a:extLst>
          </p:cNvPr>
          <p:cNvSpPr/>
          <p:nvPr/>
        </p:nvSpPr>
        <p:spPr>
          <a:xfrm>
            <a:off x="1880638" y="4350837"/>
            <a:ext cx="201849" cy="201849"/>
          </a:xfrm>
          <a:prstGeom prst="diamond">
            <a:avLst/>
          </a:prstGeom>
          <a:solidFill>
            <a:srgbClr val="F7919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ひし形 14">
            <a:extLst>
              <a:ext uri="{FF2B5EF4-FFF2-40B4-BE49-F238E27FC236}">
                <a16:creationId xmlns:a16="http://schemas.microsoft.com/office/drawing/2014/main" id="{B63046C9-D677-C1BE-73DA-357E9236487B}"/>
              </a:ext>
            </a:extLst>
          </p:cNvPr>
          <p:cNvSpPr/>
          <p:nvPr/>
        </p:nvSpPr>
        <p:spPr>
          <a:xfrm>
            <a:off x="1895419" y="4894906"/>
            <a:ext cx="201849" cy="201849"/>
          </a:xfrm>
          <a:prstGeom prst="diamond">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3BF4C420-CC30-FBCE-904B-6F4F7B704670}"/>
              </a:ext>
            </a:extLst>
          </p:cNvPr>
          <p:cNvSpPr txBox="1"/>
          <p:nvPr/>
        </p:nvSpPr>
        <p:spPr>
          <a:xfrm>
            <a:off x="1820960" y="2658318"/>
            <a:ext cx="6203373" cy="369332"/>
          </a:xfrm>
          <a:prstGeom prst="rect">
            <a:avLst/>
          </a:prstGeom>
          <a:noFill/>
        </p:spPr>
        <p:txBody>
          <a:bodyPr wrap="square" rtlCol="0">
            <a:spAutoFit/>
          </a:bodyPr>
          <a:lstStyle/>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学会大会の各セッションのアーカイブ視聴について</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p:txBody>
      </p:sp>
      <p:sp>
        <p:nvSpPr>
          <p:cNvPr id="8" name="フッター プレースホルダー 7">
            <a:extLst>
              <a:ext uri="{FF2B5EF4-FFF2-40B4-BE49-F238E27FC236}">
                <a16:creationId xmlns:a16="http://schemas.microsoft.com/office/drawing/2014/main" id="{7B6326D2-D2AC-121D-12D0-C3EB381186FD}"/>
              </a:ext>
            </a:extLst>
          </p:cNvPr>
          <p:cNvSpPr>
            <a:spLocks noGrp="1"/>
          </p:cNvSpPr>
          <p:nvPr>
            <p:ph type="ftr" sz="quarter" idx="11"/>
          </p:nvPr>
        </p:nvSpPr>
        <p:spPr>
          <a:xfrm>
            <a:off x="6833754" y="6356350"/>
            <a:ext cx="4114800" cy="365125"/>
          </a:xfrm>
        </p:spPr>
        <p:txBody>
          <a:bodyPr/>
          <a:lstStyle/>
          <a:p>
            <a:pPr algn="r"/>
            <a:r>
              <a:rPr kumimoji="1" lang="ja-JP" altLang="en-US" dirty="0">
                <a:solidFill>
                  <a:schemeClr val="tx1">
                    <a:lumMod val="65000"/>
                    <a:lumOff val="35000"/>
                  </a:schemeClr>
                </a:solidFill>
                <a:latin typeface="BIZ UDP明朝 Medium" panose="02020500000000000000" pitchFamily="18" charset="-128"/>
                <a:ea typeface="BIZ UDP明朝 Medium" panose="02020500000000000000" pitchFamily="18" charset="-128"/>
              </a:rPr>
              <a:t>学会大会名</a:t>
            </a:r>
          </a:p>
        </p:txBody>
      </p:sp>
      <p:pic>
        <p:nvPicPr>
          <p:cNvPr id="3" name="図 2">
            <a:extLst>
              <a:ext uri="{FF2B5EF4-FFF2-40B4-BE49-F238E27FC236}">
                <a16:creationId xmlns:a16="http://schemas.microsoft.com/office/drawing/2014/main" id="{666739D7-89CC-7AFD-84B2-F7A8A9BE86F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82486" y="1214759"/>
            <a:ext cx="797693" cy="623654"/>
          </a:xfrm>
          <a:prstGeom prst="rect">
            <a:avLst/>
          </a:prstGeom>
        </p:spPr>
      </p:pic>
    </p:spTree>
    <p:extLst>
      <p:ext uri="{BB962C8B-B14F-4D97-AF65-F5344CB8AC3E}">
        <p14:creationId xmlns:p14="http://schemas.microsoft.com/office/powerpoint/2010/main" val="29971772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7F08B0-5D70-62F5-D04A-E8917870654D}"/>
            </a:ext>
          </a:extLst>
        </p:cNvPr>
        <p:cNvGrpSpPr/>
        <p:nvPr/>
      </p:nvGrpSpPr>
      <p:grpSpPr>
        <a:xfrm>
          <a:off x="0" y="0"/>
          <a:ext cx="0" cy="0"/>
          <a:chOff x="0" y="0"/>
          <a:chExt cx="0" cy="0"/>
        </a:xfrm>
      </p:grpSpPr>
      <p:pic>
        <p:nvPicPr>
          <p:cNvPr id="12" name="図 11">
            <a:extLst>
              <a:ext uri="{FF2B5EF4-FFF2-40B4-BE49-F238E27FC236}">
                <a16:creationId xmlns:a16="http://schemas.microsoft.com/office/drawing/2014/main" id="{6E4EF839-1C99-F20A-95A1-9D92FC9C3125}"/>
              </a:ext>
            </a:extLst>
          </p:cNvPr>
          <p:cNvPicPr>
            <a:picLocks noChangeAspect="1"/>
          </p:cNvPicPr>
          <p:nvPr/>
        </p:nvPicPr>
        <p:blipFill>
          <a:blip r:embed="rId2">
            <a:alphaModFix amt="7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3E1B3CD9-057C-3829-B781-E289F64A8125}"/>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A691E6E7-826B-86A9-2DD0-0D02E3FCD43A}"/>
              </a:ext>
            </a:extLst>
          </p:cNvPr>
          <p:cNvSpPr txBox="1"/>
          <p:nvPr/>
        </p:nvSpPr>
        <p:spPr>
          <a:xfrm>
            <a:off x="2112050" y="2651497"/>
            <a:ext cx="9241750" cy="2862322"/>
          </a:xfrm>
          <a:prstGeom prst="rect">
            <a:avLst/>
          </a:prstGeom>
          <a:noFill/>
        </p:spPr>
        <p:txBody>
          <a:bodyPr wrap="square">
            <a:spAutoFit/>
          </a:bodyPr>
          <a:lstStyle/>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オンライン会場の開催期間中に限定してデータシェアサービスをいたします</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a:p>
            <a:pPr algn="l" rtl="0"/>
            <a:endParaRPr lang="en-US" altLang="ja-JP" dirty="0">
              <a:solidFill>
                <a:srgbClr val="000000"/>
              </a:solidFill>
              <a:latin typeface="BIZ UDP明朝 Medium" panose="02020500000000000000" pitchFamily="18" charset="-128"/>
              <a:ea typeface="BIZ UDP明朝 Medium" panose="02020500000000000000" pitchFamily="18" charset="-128"/>
            </a:endParaRPr>
          </a:p>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シェアできるデータ：</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データ形式</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 [</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データ形式</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 [</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データ形式</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a:p>
            <a:pPr algn="l" rtl="0"/>
            <a:endParaRPr lang="en-US" altLang="ja-JP" dirty="0">
              <a:solidFill>
                <a:srgbClr val="000000"/>
              </a:solidFill>
              <a:latin typeface="BIZ UDP明朝 Medium" panose="02020500000000000000" pitchFamily="18" charset="-128"/>
              <a:ea typeface="BIZ UDP明朝 Medium" panose="02020500000000000000" pitchFamily="18" charset="-128"/>
            </a:endParaRPr>
          </a:p>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データ容量の上限：</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[○○MB]</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a:p>
            <a:pPr algn="l" rtl="0"/>
            <a:endParaRPr lang="en-US" altLang="ja-JP" dirty="0">
              <a:solidFill>
                <a:srgbClr val="000000"/>
              </a:solidFill>
              <a:latin typeface="BIZ UDP明朝 Medium" panose="02020500000000000000" pitchFamily="18" charset="-128"/>
              <a:ea typeface="BIZ UDP明朝 Medium" panose="02020500000000000000" pitchFamily="18" charset="-128"/>
            </a:endParaRPr>
          </a:p>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パスワードの設定により共同研究者や分科会参加者のみのデータシェアも可能です</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a:p>
            <a:pPr algn="l" rtl="0"/>
            <a:endParaRPr lang="en-US" altLang="ja-JP" sz="1800" b="0" i="0" dirty="0">
              <a:solidFill>
                <a:srgbClr val="000000"/>
              </a:solidFill>
              <a:effectLst/>
              <a:latin typeface="BIZ UDP明朝 Medium" panose="02020500000000000000" pitchFamily="18" charset="-128"/>
              <a:ea typeface="BIZ UDP明朝 Medium" panose="02020500000000000000" pitchFamily="18" charset="-128"/>
            </a:endParaRPr>
          </a:p>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詳しくはデータシェア・サービス事務局まで：</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[URL]※QR</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コード</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p>
          <a:p>
            <a:pPr algn="l" rtl="0"/>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p:txBody>
      </p:sp>
      <p:sp>
        <p:nvSpPr>
          <p:cNvPr id="10" name="タイトル 1">
            <a:extLst>
              <a:ext uri="{FF2B5EF4-FFF2-40B4-BE49-F238E27FC236}">
                <a16:creationId xmlns:a16="http://schemas.microsoft.com/office/drawing/2014/main" id="{D1018231-5A34-6879-BE6A-B2FD7E8DDDD5}"/>
              </a:ext>
            </a:extLst>
          </p:cNvPr>
          <p:cNvSpPr txBox="1">
            <a:spLocks/>
          </p:cNvSpPr>
          <p:nvPr/>
        </p:nvSpPr>
        <p:spPr>
          <a:xfrm>
            <a:off x="2648069" y="647683"/>
            <a:ext cx="8503882" cy="158088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rtl="0"/>
            <a:r>
              <a:rPr lang="ja-JP" altLang="en-US" sz="4000" b="0" i="0" dirty="0">
                <a:solidFill>
                  <a:srgbClr val="000000"/>
                </a:solidFill>
                <a:effectLst/>
                <a:latin typeface="BIZ UDP明朝 Medium" panose="02020500000000000000" pitchFamily="18" charset="-128"/>
                <a:ea typeface="BIZ UDP明朝 Medium" panose="02020500000000000000" pitchFamily="18" charset="-128"/>
              </a:rPr>
              <a:t>データシェア・サービスのご案内</a:t>
            </a:r>
            <a:r>
              <a:rPr lang="ja-JP" altLang="en-US" sz="40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sz="1600" b="0" i="0" dirty="0">
              <a:solidFill>
                <a:srgbClr val="000000"/>
              </a:solidFill>
              <a:effectLst/>
              <a:latin typeface="BIZ UDP明朝 Medium" panose="02020500000000000000" pitchFamily="18" charset="-128"/>
            </a:endParaRPr>
          </a:p>
        </p:txBody>
      </p:sp>
      <p:sp>
        <p:nvSpPr>
          <p:cNvPr id="11" name="ひし形 10">
            <a:extLst>
              <a:ext uri="{FF2B5EF4-FFF2-40B4-BE49-F238E27FC236}">
                <a16:creationId xmlns:a16="http://schemas.microsoft.com/office/drawing/2014/main" id="{9F846DE9-A83B-7FE2-6449-78BD56BDA32B}"/>
              </a:ext>
            </a:extLst>
          </p:cNvPr>
          <p:cNvSpPr/>
          <p:nvPr/>
        </p:nvSpPr>
        <p:spPr>
          <a:xfrm>
            <a:off x="1880640" y="2700424"/>
            <a:ext cx="201849" cy="201849"/>
          </a:xfrm>
          <a:prstGeom prst="diamond">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7DC057BE-24D0-0280-524F-82AE825EDAB1}"/>
              </a:ext>
            </a:extLst>
          </p:cNvPr>
          <p:cNvSpPr/>
          <p:nvPr/>
        </p:nvSpPr>
        <p:spPr>
          <a:xfrm>
            <a:off x="1880634" y="4365830"/>
            <a:ext cx="201849" cy="201849"/>
          </a:xfrm>
          <a:prstGeom prst="diamond">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スライド番号プレースホルダー 1">
            <a:extLst>
              <a:ext uri="{FF2B5EF4-FFF2-40B4-BE49-F238E27FC236}">
                <a16:creationId xmlns:a16="http://schemas.microsoft.com/office/drawing/2014/main" id="{37B7C121-AA6E-0784-1EF4-476F3C6FD707}"/>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31</a:t>
            </a:fld>
            <a:endParaRPr kumimoji="1" lang="ja-JP" altLang="en-US" dirty="0">
              <a:solidFill>
                <a:schemeClr val="bg2">
                  <a:lumMod val="25000"/>
                </a:schemeClr>
              </a:solidFill>
            </a:endParaRPr>
          </a:p>
        </p:txBody>
      </p:sp>
      <p:sp>
        <p:nvSpPr>
          <p:cNvPr id="4" name="正方形/長方形 3">
            <a:extLst>
              <a:ext uri="{FF2B5EF4-FFF2-40B4-BE49-F238E27FC236}">
                <a16:creationId xmlns:a16="http://schemas.microsoft.com/office/drawing/2014/main" id="{4616FC9E-3773-F40B-59B2-4EC0429F1B94}"/>
              </a:ext>
            </a:extLst>
          </p:cNvPr>
          <p:cNvSpPr/>
          <p:nvPr/>
        </p:nvSpPr>
        <p:spPr>
          <a:xfrm>
            <a:off x="9237662" y="4773623"/>
            <a:ext cx="1182111" cy="1187707"/>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ひし形 4">
            <a:extLst>
              <a:ext uri="{FF2B5EF4-FFF2-40B4-BE49-F238E27FC236}">
                <a16:creationId xmlns:a16="http://schemas.microsoft.com/office/drawing/2014/main" id="{E7F16C95-69E5-2653-6871-FDCD246D797B}"/>
              </a:ext>
            </a:extLst>
          </p:cNvPr>
          <p:cNvSpPr/>
          <p:nvPr/>
        </p:nvSpPr>
        <p:spPr>
          <a:xfrm>
            <a:off x="1880633" y="3259375"/>
            <a:ext cx="201849" cy="201849"/>
          </a:xfrm>
          <a:prstGeom prst="diamond">
            <a:avLst/>
          </a:prstGeom>
          <a:solidFill>
            <a:srgbClr val="F24C5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ひし形 14">
            <a:extLst>
              <a:ext uri="{FF2B5EF4-FFF2-40B4-BE49-F238E27FC236}">
                <a16:creationId xmlns:a16="http://schemas.microsoft.com/office/drawing/2014/main" id="{FE0E8624-2349-E616-0666-5F74B956DB2C}"/>
              </a:ext>
            </a:extLst>
          </p:cNvPr>
          <p:cNvSpPr/>
          <p:nvPr/>
        </p:nvSpPr>
        <p:spPr>
          <a:xfrm>
            <a:off x="1880636" y="3806647"/>
            <a:ext cx="201849" cy="201849"/>
          </a:xfrm>
          <a:prstGeom prst="diamond">
            <a:avLst/>
          </a:prstGeom>
          <a:solidFill>
            <a:srgbClr val="F7919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ひし形 2">
            <a:extLst>
              <a:ext uri="{FF2B5EF4-FFF2-40B4-BE49-F238E27FC236}">
                <a16:creationId xmlns:a16="http://schemas.microsoft.com/office/drawing/2014/main" id="{41B66F46-8ED6-C3AE-86D9-EC769B16B04E}"/>
              </a:ext>
            </a:extLst>
          </p:cNvPr>
          <p:cNvSpPr/>
          <p:nvPr/>
        </p:nvSpPr>
        <p:spPr>
          <a:xfrm>
            <a:off x="1880635" y="4901191"/>
            <a:ext cx="201849" cy="201849"/>
          </a:xfrm>
          <a:prstGeom prst="diamond">
            <a:avLst/>
          </a:prstGeom>
          <a:solidFill>
            <a:srgbClr val="9A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B5C5F7CB-21CB-908C-1FC2-17F3F3856499}"/>
              </a:ext>
            </a:extLst>
          </p:cNvPr>
          <p:cNvSpPr txBox="1"/>
          <p:nvPr/>
        </p:nvSpPr>
        <p:spPr>
          <a:xfrm>
            <a:off x="1791543" y="2202617"/>
            <a:ext cx="5569527" cy="369332"/>
          </a:xfrm>
          <a:prstGeom prst="rect">
            <a:avLst/>
          </a:prstGeom>
          <a:noFill/>
        </p:spPr>
        <p:txBody>
          <a:bodyPr wrap="square" rtlCol="0">
            <a:spAutoFit/>
          </a:bodyPr>
          <a:lstStyle/>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オンライン会場用データシェア・サービスのご案内</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p:txBody>
      </p:sp>
      <p:sp>
        <p:nvSpPr>
          <p:cNvPr id="8" name="フッター プレースホルダー 7">
            <a:extLst>
              <a:ext uri="{FF2B5EF4-FFF2-40B4-BE49-F238E27FC236}">
                <a16:creationId xmlns:a16="http://schemas.microsoft.com/office/drawing/2014/main" id="{9736BF2B-91E1-12B0-0CE3-56A4797BB381}"/>
              </a:ext>
            </a:extLst>
          </p:cNvPr>
          <p:cNvSpPr>
            <a:spLocks noGrp="1"/>
          </p:cNvSpPr>
          <p:nvPr>
            <p:ph type="ftr" sz="quarter" idx="11"/>
          </p:nvPr>
        </p:nvSpPr>
        <p:spPr>
          <a:xfrm>
            <a:off x="6900010" y="6347201"/>
            <a:ext cx="4114800" cy="365125"/>
          </a:xfrm>
        </p:spPr>
        <p:txBody>
          <a:bodyPr/>
          <a:lstStyle/>
          <a:p>
            <a:pPr algn="r"/>
            <a:r>
              <a:rPr kumimoji="1" lang="ja-JP" altLang="en-US" dirty="0">
                <a:solidFill>
                  <a:schemeClr val="tx1">
                    <a:lumMod val="65000"/>
                    <a:lumOff val="35000"/>
                  </a:schemeClr>
                </a:solidFill>
                <a:latin typeface="BIZ UDP明朝 Medium" panose="02020500000000000000" pitchFamily="18" charset="-128"/>
                <a:ea typeface="BIZ UDP明朝 Medium" panose="02020500000000000000" pitchFamily="18" charset="-128"/>
              </a:rPr>
              <a:t>学会大会名</a:t>
            </a:r>
          </a:p>
        </p:txBody>
      </p:sp>
      <p:pic>
        <p:nvPicPr>
          <p:cNvPr id="7" name="図 6">
            <a:extLst>
              <a:ext uri="{FF2B5EF4-FFF2-40B4-BE49-F238E27FC236}">
                <a16:creationId xmlns:a16="http://schemas.microsoft.com/office/drawing/2014/main" id="{1D3205E1-77D3-0BAB-738E-377E0D89684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82482" y="1126297"/>
            <a:ext cx="797693" cy="623654"/>
          </a:xfrm>
          <a:prstGeom prst="rect">
            <a:avLst/>
          </a:prstGeom>
        </p:spPr>
      </p:pic>
    </p:spTree>
    <p:extLst>
      <p:ext uri="{BB962C8B-B14F-4D97-AF65-F5344CB8AC3E}">
        <p14:creationId xmlns:p14="http://schemas.microsoft.com/office/powerpoint/2010/main" val="18214628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D58C44-CFFE-B2ED-70E9-4EC6CA812AE1}"/>
            </a:ext>
          </a:extLst>
        </p:cNvPr>
        <p:cNvGrpSpPr/>
        <p:nvPr/>
      </p:nvGrpSpPr>
      <p:grpSpPr>
        <a:xfrm>
          <a:off x="0" y="0"/>
          <a:ext cx="0" cy="0"/>
          <a:chOff x="0" y="0"/>
          <a:chExt cx="0" cy="0"/>
        </a:xfrm>
      </p:grpSpPr>
      <p:pic>
        <p:nvPicPr>
          <p:cNvPr id="12" name="図 11">
            <a:extLst>
              <a:ext uri="{FF2B5EF4-FFF2-40B4-BE49-F238E27FC236}">
                <a16:creationId xmlns:a16="http://schemas.microsoft.com/office/drawing/2014/main" id="{689D069F-F2E9-D66D-C0ED-338C366BFDAD}"/>
              </a:ext>
            </a:extLst>
          </p:cNvPr>
          <p:cNvPicPr>
            <a:picLocks noChangeAspect="1"/>
          </p:cNvPicPr>
          <p:nvPr/>
        </p:nvPicPr>
        <p:blipFill>
          <a:blip r:embed="rId2">
            <a:alphaModFix amt="7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B101A88D-49BE-30EE-9772-33FD2A04FE9C}"/>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4A3F1A9D-8066-BD9B-AD99-A54BD8F90CA4}"/>
              </a:ext>
            </a:extLst>
          </p:cNvPr>
          <p:cNvSpPr txBox="1"/>
          <p:nvPr/>
        </p:nvSpPr>
        <p:spPr>
          <a:xfrm>
            <a:off x="2112050" y="2301058"/>
            <a:ext cx="9241750" cy="3139321"/>
          </a:xfrm>
          <a:prstGeom prst="rect">
            <a:avLst/>
          </a:prstGeom>
          <a:noFill/>
        </p:spPr>
        <p:txBody>
          <a:bodyPr wrap="square">
            <a:spAutoFit/>
          </a:bodyPr>
          <a:lstStyle/>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収集する個人情報の種類と目的</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a:p>
            <a:pPr algn="l" rtl="0"/>
            <a:endParaRPr lang="en-US" altLang="ja-JP" dirty="0">
              <a:solidFill>
                <a:srgbClr val="000000"/>
              </a:solidFill>
              <a:latin typeface="BIZ UDP明朝 Medium" panose="02020500000000000000" pitchFamily="18" charset="-128"/>
              <a:ea typeface="BIZ UDP明朝 Medium" panose="02020500000000000000" pitchFamily="18" charset="-128"/>
            </a:endParaRPr>
          </a:p>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個人情報の利用方法と保管期間</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a:p>
            <a:pPr algn="l" rtl="0"/>
            <a:endParaRPr lang="en-US" altLang="ja-JP" dirty="0">
              <a:solidFill>
                <a:srgbClr val="000000"/>
              </a:solidFill>
              <a:latin typeface="BIZ UDP明朝 Medium" panose="02020500000000000000" pitchFamily="18" charset="-128"/>
              <a:ea typeface="BIZ UDP明朝 Medium" panose="02020500000000000000" pitchFamily="18" charset="-128"/>
            </a:endParaRPr>
          </a:p>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第三者への提供に関する方針</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a:p>
            <a:pPr algn="l" rtl="0"/>
            <a:endParaRPr lang="en-US" altLang="ja-JP" dirty="0">
              <a:solidFill>
                <a:srgbClr val="000000"/>
              </a:solidFill>
              <a:latin typeface="BIZ UDP明朝 Medium" panose="02020500000000000000" pitchFamily="18" charset="-128"/>
              <a:ea typeface="BIZ UDP明朝 Medium" panose="02020500000000000000" pitchFamily="18" charset="-128"/>
            </a:endParaRPr>
          </a:p>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個人情報の管理体制と安全対策</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a:p>
            <a:pPr algn="l" rtl="0"/>
            <a:endParaRPr lang="en-US" altLang="ja-JP" dirty="0">
              <a:solidFill>
                <a:srgbClr val="000000"/>
              </a:solidFill>
              <a:latin typeface="BIZ UDP明朝 Medium" panose="02020500000000000000" pitchFamily="18" charset="-128"/>
              <a:ea typeface="BIZ UDP明朝 Medium" panose="02020500000000000000" pitchFamily="18" charset="-128"/>
            </a:endParaRPr>
          </a:p>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個人情報に関するお問い合わせ窓口</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a:p>
            <a:pPr algn="l" rtl="0"/>
            <a:endParaRPr lang="en-US" altLang="ja-JP" dirty="0">
              <a:solidFill>
                <a:srgbClr val="000000"/>
              </a:solidFill>
              <a:latin typeface="BIZ UDP明朝 Medium" panose="02020500000000000000" pitchFamily="18" charset="-128"/>
              <a:ea typeface="BIZ UDP明朝 Medium" panose="02020500000000000000" pitchFamily="18" charset="-128"/>
            </a:endParaRPr>
          </a:p>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詳しくは学会のホームページをご覧ください：</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[URL]※QR</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コード</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p:txBody>
      </p:sp>
      <p:sp>
        <p:nvSpPr>
          <p:cNvPr id="10" name="タイトル 1">
            <a:extLst>
              <a:ext uri="{FF2B5EF4-FFF2-40B4-BE49-F238E27FC236}">
                <a16:creationId xmlns:a16="http://schemas.microsoft.com/office/drawing/2014/main" id="{6C69BA2A-22F4-C213-FAC7-C81D3CC95B46}"/>
              </a:ext>
            </a:extLst>
          </p:cNvPr>
          <p:cNvSpPr txBox="1">
            <a:spLocks/>
          </p:cNvSpPr>
          <p:nvPr/>
        </p:nvSpPr>
        <p:spPr>
          <a:xfrm>
            <a:off x="2648069" y="691525"/>
            <a:ext cx="8503882" cy="95558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rtl="0"/>
            <a:r>
              <a:rPr lang="ja-JP" altLang="en-US" sz="4000" b="0" i="0" dirty="0">
                <a:solidFill>
                  <a:srgbClr val="000000"/>
                </a:solidFill>
                <a:effectLst/>
                <a:latin typeface="BIZ UDP明朝 Medium" panose="02020500000000000000" pitchFamily="18" charset="-128"/>
                <a:ea typeface="BIZ UDP明朝 Medium" panose="02020500000000000000" pitchFamily="18" charset="-128"/>
              </a:rPr>
              <a:t>個人情報保護方針のご案内</a:t>
            </a:r>
            <a:r>
              <a:rPr lang="ja-JP" altLang="en-US" sz="40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sz="1600" b="0" i="0" dirty="0">
              <a:solidFill>
                <a:srgbClr val="000000"/>
              </a:solidFill>
              <a:effectLst/>
              <a:latin typeface="BIZ UDP明朝 Medium" panose="02020500000000000000" pitchFamily="18" charset="-128"/>
            </a:endParaRPr>
          </a:p>
        </p:txBody>
      </p:sp>
      <p:sp>
        <p:nvSpPr>
          <p:cNvPr id="11" name="ひし形 10">
            <a:extLst>
              <a:ext uri="{FF2B5EF4-FFF2-40B4-BE49-F238E27FC236}">
                <a16:creationId xmlns:a16="http://schemas.microsoft.com/office/drawing/2014/main" id="{6812092E-148D-E994-ABE7-A771A5E10954}"/>
              </a:ext>
            </a:extLst>
          </p:cNvPr>
          <p:cNvSpPr/>
          <p:nvPr/>
        </p:nvSpPr>
        <p:spPr>
          <a:xfrm>
            <a:off x="1880640" y="2349985"/>
            <a:ext cx="201849" cy="201849"/>
          </a:xfrm>
          <a:prstGeom prst="diamond">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8FE66844-96D4-B077-E6A1-56BD73E9BC31}"/>
              </a:ext>
            </a:extLst>
          </p:cNvPr>
          <p:cNvSpPr/>
          <p:nvPr/>
        </p:nvSpPr>
        <p:spPr>
          <a:xfrm>
            <a:off x="1880632" y="4003480"/>
            <a:ext cx="201849" cy="201849"/>
          </a:xfrm>
          <a:prstGeom prst="diamond">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スライド番号プレースホルダー 1">
            <a:extLst>
              <a:ext uri="{FF2B5EF4-FFF2-40B4-BE49-F238E27FC236}">
                <a16:creationId xmlns:a16="http://schemas.microsoft.com/office/drawing/2014/main" id="{157D1BD8-D92E-7E5F-7A8A-F9DD98A6057B}"/>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32</a:t>
            </a:fld>
            <a:endParaRPr kumimoji="1" lang="ja-JP" altLang="en-US" dirty="0">
              <a:solidFill>
                <a:schemeClr val="bg2">
                  <a:lumMod val="25000"/>
                </a:schemeClr>
              </a:solidFill>
            </a:endParaRPr>
          </a:p>
        </p:txBody>
      </p:sp>
      <p:sp>
        <p:nvSpPr>
          <p:cNvPr id="4" name="正方形/長方形 3">
            <a:extLst>
              <a:ext uri="{FF2B5EF4-FFF2-40B4-BE49-F238E27FC236}">
                <a16:creationId xmlns:a16="http://schemas.microsoft.com/office/drawing/2014/main" id="{5EF42757-AA2D-9322-FFD1-44B577713946}"/>
              </a:ext>
            </a:extLst>
          </p:cNvPr>
          <p:cNvSpPr/>
          <p:nvPr/>
        </p:nvSpPr>
        <p:spPr>
          <a:xfrm>
            <a:off x="9328798" y="4207112"/>
            <a:ext cx="1322727" cy="1328989"/>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ひし形 4">
            <a:extLst>
              <a:ext uri="{FF2B5EF4-FFF2-40B4-BE49-F238E27FC236}">
                <a16:creationId xmlns:a16="http://schemas.microsoft.com/office/drawing/2014/main" id="{FF0B0DAA-C30A-0AF3-1D18-FE2876DD5F8E}"/>
              </a:ext>
            </a:extLst>
          </p:cNvPr>
          <p:cNvSpPr/>
          <p:nvPr/>
        </p:nvSpPr>
        <p:spPr>
          <a:xfrm>
            <a:off x="1880632" y="2921773"/>
            <a:ext cx="201849" cy="201849"/>
          </a:xfrm>
          <a:prstGeom prst="diamond">
            <a:avLst/>
          </a:prstGeom>
          <a:solidFill>
            <a:srgbClr val="F24C5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ひし形 14">
            <a:extLst>
              <a:ext uri="{FF2B5EF4-FFF2-40B4-BE49-F238E27FC236}">
                <a16:creationId xmlns:a16="http://schemas.microsoft.com/office/drawing/2014/main" id="{A59F8FAC-D83B-979C-8295-8BB5FA0B2CA5}"/>
              </a:ext>
            </a:extLst>
          </p:cNvPr>
          <p:cNvSpPr/>
          <p:nvPr/>
        </p:nvSpPr>
        <p:spPr>
          <a:xfrm>
            <a:off x="1880636" y="3456208"/>
            <a:ext cx="201849" cy="201849"/>
          </a:xfrm>
          <a:prstGeom prst="diamond">
            <a:avLst/>
          </a:prstGeom>
          <a:solidFill>
            <a:srgbClr val="F7919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ひし形 2">
            <a:extLst>
              <a:ext uri="{FF2B5EF4-FFF2-40B4-BE49-F238E27FC236}">
                <a16:creationId xmlns:a16="http://schemas.microsoft.com/office/drawing/2014/main" id="{1368683A-2B88-0973-10D3-FF636D95AF30}"/>
              </a:ext>
            </a:extLst>
          </p:cNvPr>
          <p:cNvSpPr/>
          <p:nvPr/>
        </p:nvSpPr>
        <p:spPr>
          <a:xfrm>
            <a:off x="1880635" y="4550752"/>
            <a:ext cx="201849" cy="201849"/>
          </a:xfrm>
          <a:prstGeom prst="diamond">
            <a:avLst/>
          </a:prstGeom>
          <a:solidFill>
            <a:srgbClr val="9A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ひし形 7">
            <a:extLst>
              <a:ext uri="{FF2B5EF4-FFF2-40B4-BE49-F238E27FC236}">
                <a16:creationId xmlns:a16="http://schemas.microsoft.com/office/drawing/2014/main" id="{65476331-68F8-FB7A-DE8B-B98960040F0C}"/>
              </a:ext>
            </a:extLst>
          </p:cNvPr>
          <p:cNvSpPr/>
          <p:nvPr/>
        </p:nvSpPr>
        <p:spPr>
          <a:xfrm>
            <a:off x="1880632" y="5122936"/>
            <a:ext cx="201849" cy="201849"/>
          </a:xfrm>
          <a:prstGeom prst="diamond">
            <a:avLst/>
          </a:prstGeom>
          <a:solidFill>
            <a:srgbClr val="7D2A0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id="{D899224F-9DDF-8209-5926-F4AC83D7D68F}"/>
              </a:ext>
            </a:extLst>
          </p:cNvPr>
          <p:cNvSpPr txBox="1"/>
          <p:nvPr/>
        </p:nvSpPr>
        <p:spPr>
          <a:xfrm>
            <a:off x="1791543" y="1868194"/>
            <a:ext cx="8365525" cy="369332"/>
          </a:xfrm>
          <a:prstGeom prst="rect">
            <a:avLst/>
          </a:prstGeom>
          <a:noFill/>
        </p:spPr>
        <p:txBody>
          <a:bodyPr wrap="square" rtlCol="0">
            <a:spAutoFit/>
          </a:bodyPr>
          <a:lstStyle/>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本大会では参加者の個人情報を適切に保護するため次の方針を遵守しています</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p:txBody>
      </p:sp>
      <p:sp>
        <p:nvSpPr>
          <p:cNvPr id="9" name="フッター プレースホルダー 8">
            <a:extLst>
              <a:ext uri="{FF2B5EF4-FFF2-40B4-BE49-F238E27FC236}">
                <a16:creationId xmlns:a16="http://schemas.microsoft.com/office/drawing/2014/main" id="{1424E86C-A7F3-8424-1235-11F7A8807C45}"/>
              </a:ext>
            </a:extLst>
          </p:cNvPr>
          <p:cNvSpPr>
            <a:spLocks noGrp="1"/>
          </p:cNvSpPr>
          <p:nvPr>
            <p:ph type="ftr" sz="quarter" idx="11"/>
          </p:nvPr>
        </p:nvSpPr>
        <p:spPr>
          <a:xfrm>
            <a:off x="6900010" y="6356350"/>
            <a:ext cx="4114800" cy="365125"/>
          </a:xfrm>
        </p:spPr>
        <p:txBody>
          <a:bodyPr/>
          <a:lstStyle/>
          <a:p>
            <a:pPr algn="r"/>
            <a:r>
              <a:rPr kumimoji="1" lang="ja-JP" altLang="en-US" dirty="0">
                <a:solidFill>
                  <a:schemeClr val="tx1">
                    <a:lumMod val="65000"/>
                    <a:lumOff val="35000"/>
                  </a:schemeClr>
                </a:solidFill>
                <a:latin typeface="BIZ UDP明朝 Medium" panose="02020500000000000000" pitchFamily="18" charset="-128"/>
                <a:ea typeface="BIZ UDP明朝 Medium" panose="02020500000000000000" pitchFamily="18" charset="-128"/>
              </a:rPr>
              <a:t>学会大会名</a:t>
            </a:r>
          </a:p>
        </p:txBody>
      </p:sp>
      <p:pic>
        <p:nvPicPr>
          <p:cNvPr id="7" name="図 6">
            <a:extLst>
              <a:ext uri="{FF2B5EF4-FFF2-40B4-BE49-F238E27FC236}">
                <a16:creationId xmlns:a16="http://schemas.microsoft.com/office/drawing/2014/main" id="{5BCEAD2A-90BB-0FCF-1791-F0750C0C5D9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44438" y="846473"/>
            <a:ext cx="797693" cy="623654"/>
          </a:xfrm>
          <a:prstGeom prst="rect">
            <a:avLst/>
          </a:prstGeom>
        </p:spPr>
      </p:pic>
    </p:spTree>
    <p:extLst>
      <p:ext uri="{BB962C8B-B14F-4D97-AF65-F5344CB8AC3E}">
        <p14:creationId xmlns:p14="http://schemas.microsoft.com/office/powerpoint/2010/main" val="41830912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8A7588-6CA6-6C9A-6648-26C681CB81CC}"/>
            </a:ext>
          </a:extLst>
        </p:cNvPr>
        <p:cNvGrpSpPr/>
        <p:nvPr/>
      </p:nvGrpSpPr>
      <p:grpSpPr>
        <a:xfrm>
          <a:off x="0" y="0"/>
          <a:ext cx="0" cy="0"/>
          <a:chOff x="0" y="0"/>
          <a:chExt cx="0" cy="0"/>
        </a:xfrm>
      </p:grpSpPr>
      <p:pic>
        <p:nvPicPr>
          <p:cNvPr id="9" name="図 8">
            <a:extLst>
              <a:ext uri="{FF2B5EF4-FFF2-40B4-BE49-F238E27FC236}">
                <a16:creationId xmlns:a16="http://schemas.microsoft.com/office/drawing/2014/main" id="{39F3BF8F-9F1E-E346-11C4-115AFA584557}"/>
              </a:ext>
            </a:extLst>
          </p:cNvPr>
          <p:cNvPicPr>
            <a:picLocks noChangeAspect="1"/>
          </p:cNvPicPr>
          <p:nvPr/>
        </p:nvPicPr>
        <p:blipFill>
          <a:blip r:embed="rId2">
            <a:alphaModFix amt="7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BCB3B1B6-5DE9-15EB-DCEA-7ACF22332F7C}"/>
              </a:ext>
            </a:extLst>
          </p:cNvPr>
          <p:cNvSpPr/>
          <p:nvPr/>
        </p:nvSpPr>
        <p:spPr>
          <a:xfrm>
            <a:off x="460664" y="394854"/>
            <a:ext cx="11294918" cy="6005945"/>
          </a:xfrm>
          <a:prstGeom prst="roundRect">
            <a:avLst>
              <a:gd name="adj" fmla="val 8362"/>
            </a:avLst>
          </a:prstGeom>
          <a:solidFill>
            <a:srgbClr val="FFFFFF">
              <a:alpha val="87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A36B0356-1871-1086-79F7-1C59FB21B648}"/>
              </a:ext>
            </a:extLst>
          </p:cNvPr>
          <p:cNvSpPr txBox="1"/>
          <p:nvPr/>
        </p:nvSpPr>
        <p:spPr>
          <a:xfrm>
            <a:off x="2221538" y="1952461"/>
            <a:ext cx="7748923" cy="4001095"/>
          </a:xfrm>
          <a:prstGeom prst="rect">
            <a:avLst/>
          </a:prstGeom>
          <a:noFill/>
        </p:spPr>
        <p:txBody>
          <a:bodyPr wrap="square">
            <a:spAutoFit/>
          </a:bodyPr>
          <a:lstStyle/>
          <a:p>
            <a:pPr algn="l" rtl="0">
              <a:lnSpc>
                <a:spcPts val="1600"/>
              </a:lnSpc>
            </a:pPr>
            <a:r>
              <a:rPr lang="ja-JP" altLang="en-US" sz="1600" b="1" i="0" dirty="0">
                <a:solidFill>
                  <a:srgbClr val="000000"/>
                </a:solidFill>
                <a:effectLst/>
                <a:latin typeface="BIZ UDP明朝 Medium" panose="02020500000000000000" pitchFamily="18" charset="-128"/>
                <a:ea typeface="BIZ UDP明朝 Medium" panose="02020500000000000000" pitchFamily="18" charset="-128"/>
              </a:rPr>
              <a:t>本大会では参加者の個人情報を適切に保護するため次の方針を遵守しています</a:t>
            </a:r>
            <a:r>
              <a:rPr lang="ja-JP" altLang="en-US" sz="1600" b="0" i="0" dirty="0">
                <a:solidFill>
                  <a:srgbClr val="000000"/>
                </a:solidFill>
                <a:effectLst/>
                <a:latin typeface="BIZ UDP明朝 Medium" panose="02020500000000000000" pitchFamily="18" charset="-128"/>
                <a:ea typeface="BIZ UDP明朝 Medium" panose="02020500000000000000" pitchFamily="18" charset="-128"/>
              </a:rPr>
              <a:t> </a:t>
            </a:r>
            <a:endParaRPr lang="en-US" altLang="ja-JP" sz="1600" dirty="0">
              <a:solidFill>
                <a:srgbClr val="000000"/>
              </a:solidFill>
              <a:latin typeface="BIZ UDP明朝 Medium" panose="02020500000000000000" pitchFamily="18" charset="-128"/>
              <a:ea typeface="BIZ UDP明朝 Medium" panose="02020500000000000000" pitchFamily="18" charset="-128"/>
            </a:endParaRPr>
          </a:p>
          <a:p>
            <a:pPr algn="l" rtl="0">
              <a:lnSpc>
                <a:spcPts val="1600"/>
              </a:lnSpc>
            </a:pPr>
            <a:endParaRPr lang="en-US" altLang="ja-JP" b="0" i="0" dirty="0">
              <a:solidFill>
                <a:srgbClr val="000000"/>
              </a:solidFill>
              <a:effectLst/>
              <a:latin typeface="BIZ UDP明朝 Medium" panose="02020500000000000000" pitchFamily="18" charset="-128"/>
              <a:ea typeface="BIZ UDP明朝 Medium" panose="02020500000000000000" pitchFamily="18" charset="-128"/>
            </a:endParaRPr>
          </a:p>
          <a:p>
            <a:pPr algn="l" rtl="0">
              <a:lnSpc>
                <a:spcPts val="1600"/>
              </a:lnSpc>
            </a:pPr>
            <a:r>
              <a:rPr lang="ja-JP" altLang="en-US" sz="1600" b="0" i="0" dirty="0">
                <a:solidFill>
                  <a:srgbClr val="000000"/>
                </a:solidFill>
                <a:effectLst/>
                <a:latin typeface="BIZ UDP明朝 Medium" panose="02020500000000000000" pitchFamily="18" charset="-128"/>
                <a:ea typeface="BIZ UDP明朝 Medium" panose="02020500000000000000" pitchFamily="18" charset="-128"/>
              </a:rPr>
              <a:t>ネットワークセキュリティ</a:t>
            </a:r>
            <a:endParaRPr lang="ja-JP" altLang="en-US" sz="1600" b="0" i="0" dirty="0">
              <a:solidFill>
                <a:srgbClr val="000000"/>
              </a:solidFill>
              <a:effectLst/>
              <a:latin typeface="BIZ UDP明朝 Medium" panose="02020500000000000000" pitchFamily="18" charset="-128"/>
            </a:endParaRPr>
          </a:p>
          <a:p>
            <a:pPr algn="l" rtl="0">
              <a:lnSpc>
                <a:spcPts val="1600"/>
              </a:lnSpc>
            </a:pPr>
            <a:r>
              <a:rPr lang="ja-JP" altLang="en-US" sz="1400" b="0" i="0" dirty="0">
                <a:solidFill>
                  <a:srgbClr val="000000"/>
                </a:solidFill>
                <a:effectLst/>
                <a:latin typeface="BIZ UDP明朝 Medium" panose="02020500000000000000" pitchFamily="18" charset="-128"/>
                <a:ea typeface="BIZ UDP明朝 Medium" panose="02020500000000000000" pitchFamily="18" charset="-128"/>
              </a:rPr>
              <a:t>会場内</a:t>
            </a:r>
            <a:r>
              <a:rPr lang="en-US" altLang="ja-JP" sz="1400" b="0" i="0" dirty="0">
                <a:solidFill>
                  <a:srgbClr val="000000"/>
                </a:solidFill>
                <a:effectLst/>
                <a:latin typeface="BIZ UDP明朝 Medium" panose="02020500000000000000" pitchFamily="18" charset="-128"/>
                <a:ea typeface="BIZ UDP明朝 Medium" panose="02020500000000000000" pitchFamily="18" charset="-128"/>
              </a:rPr>
              <a:t>Wi-Fi</a:t>
            </a:r>
            <a:r>
              <a:rPr lang="ja-JP" altLang="en-US" sz="1400" b="0" i="0" dirty="0">
                <a:solidFill>
                  <a:srgbClr val="000000"/>
                </a:solidFill>
                <a:effectLst/>
                <a:latin typeface="BIZ UDP明朝 Medium" panose="02020500000000000000" pitchFamily="18" charset="-128"/>
                <a:ea typeface="BIZ UDP明朝 Medium" panose="02020500000000000000" pitchFamily="18" charset="-128"/>
              </a:rPr>
              <a:t>ネットワークは暗号化されており安全な接続を提供しています </a:t>
            </a:r>
            <a:r>
              <a:rPr lang="ja-JP" altLang="en-US" sz="14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sz="1400" b="0" i="0" dirty="0">
              <a:solidFill>
                <a:srgbClr val="000000"/>
              </a:solidFill>
              <a:effectLst/>
              <a:latin typeface="BIZ UDP明朝 Medium" panose="02020500000000000000" pitchFamily="18" charset="-128"/>
            </a:endParaRPr>
          </a:p>
          <a:p>
            <a:pPr algn="l" rtl="0">
              <a:lnSpc>
                <a:spcPts val="1600"/>
              </a:lnSpc>
            </a:pPr>
            <a:endParaRPr lang="en-US" altLang="ja-JP" b="0" i="0" dirty="0">
              <a:solidFill>
                <a:srgbClr val="000000"/>
              </a:solidFill>
              <a:effectLst/>
              <a:latin typeface="BIZ UDP明朝 Medium" panose="02020500000000000000" pitchFamily="18" charset="-128"/>
              <a:ea typeface="BIZ UDP明朝 Medium" panose="02020500000000000000" pitchFamily="18" charset="-128"/>
            </a:endParaRPr>
          </a:p>
          <a:p>
            <a:pPr algn="l" rtl="0">
              <a:lnSpc>
                <a:spcPts val="1600"/>
              </a:lnSpc>
            </a:pPr>
            <a:r>
              <a:rPr lang="ja-JP" altLang="en-US" sz="1600" b="0" i="0" dirty="0">
                <a:solidFill>
                  <a:srgbClr val="000000"/>
                </a:solidFill>
                <a:effectLst/>
                <a:latin typeface="BIZ UDP明朝 Medium" panose="02020500000000000000" pitchFamily="18" charset="-128"/>
                <a:ea typeface="BIZ UDP明朝 Medium" panose="02020500000000000000" pitchFamily="18" charset="-128"/>
              </a:rPr>
              <a:t>データ保護</a:t>
            </a:r>
            <a:endParaRPr lang="en-US" altLang="ja-JP" sz="1600" b="0" i="0" dirty="0">
              <a:solidFill>
                <a:srgbClr val="000000"/>
              </a:solidFill>
              <a:effectLst/>
              <a:latin typeface="BIZ UDP明朝 Medium" panose="02020500000000000000" pitchFamily="18" charset="-128"/>
              <a:ea typeface="BIZ UDP明朝 Medium" panose="02020500000000000000" pitchFamily="18" charset="-128"/>
            </a:endParaRPr>
          </a:p>
          <a:p>
            <a:pPr algn="l" rtl="0">
              <a:lnSpc>
                <a:spcPts val="1600"/>
              </a:lnSpc>
            </a:pPr>
            <a:r>
              <a:rPr lang="ja-JP" altLang="en-US" sz="1400" b="0" i="0" dirty="0">
                <a:solidFill>
                  <a:srgbClr val="000000"/>
                </a:solidFill>
                <a:effectLst/>
                <a:latin typeface="BIZ UDP明朝 Medium" panose="02020500000000000000" pitchFamily="18" charset="-128"/>
                <a:ea typeface="BIZ UDP明朝 Medium" panose="02020500000000000000" pitchFamily="18" charset="-128"/>
              </a:rPr>
              <a:t>参加者の個人情報や発表資料は暗号化されたデータベースに安全に保管されます </a:t>
            </a:r>
            <a:endParaRPr lang="en-US" altLang="ja-JP" sz="1400" b="0" i="0" dirty="0">
              <a:solidFill>
                <a:srgbClr val="000000"/>
              </a:solidFill>
              <a:effectLst/>
              <a:latin typeface="BIZ UDP明朝 Medium" panose="02020500000000000000" pitchFamily="18" charset="-128"/>
              <a:ea typeface="BIZ UDP明朝 Medium" panose="02020500000000000000" pitchFamily="18" charset="-128"/>
            </a:endParaRPr>
          </a:p>
          <a:p>
            <a:pPr algn="l" rtl="0">
              <a:lnSpc>
                <a:spcPts val="1600"/>
              </a:lnSpc>
            </a:pPr>
            <a:endParaRPr lang="en-US" altLang="ja-JP" b="0" i="0" dirty="0">
              <a:solidFill>
                <a:srgbClr val="000000"/>
              </a:solidFill>
              <a:effectLst/>
              <a:latin typeface="BIZ UDP明朝 Medium" panose="02020500000000000000" pitchFamily="18" charset="-128"/>
              <a:ea typeface="BIZ UDP明朝 Medium" panose="02020500000000000000" pitchFamily="18" charset="-128"/>
            </a:endParaRPr>
          </a:p>
          <a:p>
            <a:pPr algn="l" rtl="0">
              <a:lnSpc>
                <a:spcPts val="1600"/>
              </a:lnSpc>
            </a:pPr>
            <a:r>
              <a:rPr lang="ja-JP" altLang="en-US" sz="1600" b="0" i="0" dirty="0">
                <a:solidFill>
                  <a:srgbClr val="000000"/>
                </a:solidFill>
                <a:effectLst/>
                <a:latin typeface="BIZ UDP明朝 Medium" panose="02020500000000000000" pitchFamily="18" charset="-128"/>
                <a:ea typeface="BIZ UDP明朝 Medium" panose="02020500000000000000" pitchFamily="18" charset="-128"/>
              </a:rPr>
              <a:t>アクセス制御</a:t>
            </a:r>
            <a:endParaRPr lang="en-US" altLang="ja-JP" sz="1600" b="0" i="0" dirty="0">
              <a:solidFill>
                <a:srgbClr val="000000"/>
              </a:solidFill>
              <a:effectLst/>
              <a:latin typeface="BIZ UDP明朝 Medium" panose="02020500000000000000" pitchFamily="18" charset="-128"/>
              <a:ea typeface="BIZ UDP明朝 Medium" panose="02020500000000000000" pitchFamily="18" charset="-128"/>
            </a:endParaRPr>
          </a:p>
          <a:p>
            <a:pPr algn="l" rtl="0">
              <a:lnSpc>
                <a:spcPts val="1600"/>
              </a:lnSpc>
            </a:pPr>
            <a:r>
              <a:rPr lang="ja-JP" altLang="en-US" sz="1400" b="0" i="0" dirty="0">
                <a:solidFill>
                  <a:srgbClr val="000000"/>
                </a:solidFill>
                <a:effectLst/>
                <a:latin typeface="BIZ UDP明朝 Medium" panose="02020500000000000000" pitchFamily="18" charset="-128"/>
                <a:ea typeface="BIZ UDP明朝 Medium" panose="02020500000000000000" pitchFamily="18" charset="-128"/>
              </a:rPr>
              <a:t>会場内の各エリアにはアクセス制御システムを導入し認証された者のみがアクセス可能です</a:t>
            </a:r>
            <a:endParaRPr lang="en-US" altLang="ja-JP" sz="1400" b="0" i="0" dirty="0">
              <a:solidFill>
                <a:srgbClr val="000000"/>
              </a:solidFill>
              <a:effectLst/>
              <a:latin typeface="BIZ UDP明朝 Medium" panose="02020500000000000000" pitchFamily="18" charset="-128"/>
              <a:ea typeface="BIZ UDP明朝 Medium" panose="02020500000000000000" pitchFamily="18" charset="-128"/>
            </a:endParaRPr>
          </a:p>
          <a:p>
            <a:pPr algn="l" rtl="0">
              <a:lnSpc>
                <a:spcPts val="1600"/>
              </a:lnSpc>
            </a:pPr>
            <a:endParaRPr lang="en-US" altLang="ja-JP" b="0" i="0" dirty="0">
              <a:solidFill>
                <a:srgbClr val="000000"/>
              </a:solidFill>
              <a:effectLst/>
              <a:latin typeface="BIZ UDP明朝 Medium" panose="02020500000000000000" pitchFamily="18" charset="-128"/>
              <a:ea typeface="BIZ UDP明朝 Medium" panose="02020500000000000000" pitchFamily="18" charset="-128"/>
            </a:endParaRPr>
          </a:p>
          <a:p>
            <a:pPr algn="l" rtl="0">
              <a:lnSpc>
                <a:spcPts val="1600"/>
              </a:lnSpc>
            </a:pPr>
            <a:r>
              <a:rPr lang="ja-JP" altLang="en-US" sz="1600" b="0" i="0" dirty="0">
                <a:solidFill>
                  <a:srgbClr val="000000"/>
                </a:solidFill>
                <a:effectLst/>
                <a:latin typeface="BIZ UDP明朝 Medium" panose="02020500000000000000" pitchFamily="18" charset="-128"/>
                <a:ea typeface="BIZ UDP明朝 Medium" panose="02020500000000000000" pitchFamily="18" charset="-128"/>
              </a:rPr>
              <a:t>システム監視</a:t>
            </a:r>
            <a:endParaRPr lang="en-US" altLang="ja-JP" sz="1600" b="0" i="0" dirty="0">
              <a:solidFill>
                <a:srgbClr val="000000"/>
              </a:solidFill>
              <a:effectLst/>
              <a:latin typeface="BIZ UDP明朝 Medium" panose="02020500000000000000" pitchFamily="18" charset="-128"/>
              <a:ea typeface="BIZ UDP明朝 Medium" panose="02020500000000000000" pitchFamily="18" charset="-128"/>
            </a:endParaRPr>
          </a:p>
          <a:p>
            <a:pPr algn="l" rtl="0">
              <a:lnSpc>
                <a:spcPts val="1600"/>
              </a:lnSpc>
            </a:pPr>
            <a:r>
              <a:rPr lang="ja-JP" altLang="en-US" sz="1400" b="0" i="0" dirty="0">
                <a:solidFill>
                  <a:srgbClr val="000000"/>
                </a:solidFill>
                <a:effectLst/>
                <a:latin typeface="BIZ UDP明朝 Medium" panose="02020500000000000000" pitchFamily="18" charset="-128"/>
                <a:ea typeface="BIZ UDP明朝 Medium" panose="02020500000000000000" pitchFamily="18" charset="-128"/>
              </a:rPr>
              <a:t>セキュリティ専門チームが</a:t>
            </a:r>
            <a:r>
              <a:rPr lang="en-US" altLang="ja-JP" sz="1400" b="0" i="0" dirty="0">
                <a:solidFill>
                  <a:srgbClr val="000000"/>
                </a:solidFill>
                <a:effectLst/>
                <a:latin typeface="BIZ UDP明朝 Medium" panose="02020500000000000000" pitchFamily="18" charset="-128"/>
                <a:ea typeface="BIZ UDP明朝 Medium" panose="02020500000000000000" pitchFamily="18" charset="-128"/>
              </a:rPr>
              <a:t>24</a:t>
            </a:r>
            <a:r>
              <a:rPr lang="ja-JP" altLang="en-US" sz="1400" b="0" i="0" dirty="0">
                <a:solidFill>
                  <a:srgbClr val="000000"/>
                </a:solidFill>
                <a:effectLst/>
                <a:latin typeface="BIZ UDP明朝 Medium" panose="02020500000000000000" pitchFamily="18" charset="-128"/>
                <a:ea typeface="BIZ UDP明朝 Medium" panose="02020500000000000000" pitchFamily="18" charset="-128"/>
              </a:rPr>
              <a:t>時間体制でシステムを監視し異常を検知次第迅速に対応します</a:t>
            </a:r>
            <a:endParaRPr lang="en-US" altLang="ja-JP" sz="1400" b="0" i="0" dirty="0">
              <a:solidFill>
                <a:srgbClr val="000000"/>
              </a:solidFill>
              <a:effectLst/>
              <a:latin typeface="BIZ UDP明朝 Medium" panose="02020500000000000000" pitchFamily="18" charset="-128"/>
              <a:ea typeface="BIZ UDP明朝 Medium" panose="02020500000000000000" pitchFamily="18" charset="-128"/>
            </a:endParaRPr>
          </a:p>
          <a:p>
            <a:pPr algn="l" rtl="0">
              <a:lnSpc>
                <a:spcPts val="1600"/>
              </a:lnSpc>
            </a:pPr>
            <a:r>
              <a:rPr lang="ja-JP" altLang="en-US" sz="1400" b="0" i="0" dirty="0">
                <a:solidFill>
                  <a:srgbClr val="000000"/>
                </a:solidFill>
                <a:effectLst/>
                <a:latin typeface="BIZ UDP明朝 Medium" panose="02020500000000000000" pitchFamily="18" charset="-128"/>
                <a:ea typeface="BIZ UDP明朝 Medium" panose="02020500000000000000" pitchFamily="18" charset="-128"/>
              </a:rPr>
              <a:t>ログ管理システムを使用しすべてのアクセスや操作を記録・監視しています</a:t>
            </a:r>
            <a:endParaRPr lang="en-US" altLang="ja-JP" sz="1400" dirty="0">
              <a:solidFill>
                <a:srgbClr val="000000"/>
              </a:solidFill>
              <a:latin typeface="BIZ UDP明朝 Medium" panose="02020500000000000000" pitchFamily="18" charset="-128"/>
              <a:ea typeface="BIZ UDP明朝 Medium" panose="02020500000000000000" pitchFamily="18" charset="-128"/>
            </a:endParaRPr>
          </a:p>
          <a:p>
            <a:pPr algn="l" rtl="0">
              <a:lnSpc>
                <a:spcPts val="1600"/>
              </a:lnSpc>
            </a:pPr>
            <a:endParaRPr lang="en-US" altLang="ja-JP" b="0" i="0" dirty="0">
              <a:solidFill>
                <a:srgbClr val="000000"/>
              </a:solidFill>
              <a:effectLst/>
              <a:latin typeface="BIZ UDP明朝 Medium" panose="02020500000000000000" pitchFamily="18" charset="-128"/>
              <a:ea typeface="BIZ UDP明朝 Medium" panose="02020500000000000000" pitchFamily="18" charset="-128"/>
            </a:endParaRPr>
          </a:p>
          <a:p>
            <a:pPr algn="l" rtl="0">
              <a:lnSpc>
                <a:spcPts val="1600"/>
              </a:lnSpc>
            </a:pPr>
            <a:r>
              <a:rPr lang="ja-JP" altLang="en-US" sz="1600" b="0" i="0" dirty="0">
                <a:solidFill>
                  <a:srgbClr val="000000"/>
                </a:solidFill>
                <a:effectLst/>
                <a:latin typeface="BIZ UDP明朝 Medium" panose="02020500000000000000" pitchFamily="18" charset="-128"/>
                <a:ea typeface="BIZ UDP明朝 Medium" panose="02020500000000000000" pitchFamily="18" charset="-128"/>
              </a:rPr>
              <a:t>セキュリティ教育</a:t>
            </a:r>
            <a:endParaRPr lang="en-US" altLang="ja-JP" sz="1600" b="0" i="0" dirty="0">
              <a:solidFill>
                <a:srgbClr val="000000"/>
              </a:solidFill>
              <a:effectLst/>
              <a:latin typeface="BIZ UDP明朝 Medium" panose="02020500000000000000" pitchFamily="18" charset="-128"/>
              <a:ea typeface="BIZ UDP明朝 Medium" panose="02020500000000000000" pitchFamily="18" charset="-128"/>
            </a:endParaRPr>
          </a:p>
          <a:p>
            <a:pPr algn="l" rtl="0">
              <a:lnSpc>
                <a:spcPts val="1600"/>
              </a:lnSpc>
            </a:pPr>
            <a:r>
              <a:rPr lang="ja-JP" altLang="en-US" sz="1400" b="0" i="0" dirty="0">
                <a:solidFill>
                  <a:srgbClr val="000000"/>
                </a:solidFill>
                <a:effectLst/>
                <a:latin typeface="BIZ UDP明朝 Medium" panose="02020500000000000000" pitchFamily="18" charset="-128"/>
                <a:ea typeface="BIZ UDP明朝 Medium" panose="02020500000000000000" pitchFamily="18" charset="-128"/>
              </a:rPr>
              <a:t>大会運営委員及びスタッフに対しセキュリティ教育とトレーニングを実施しています</a:t>
            </a:r>
            <a:endParaRPr lang="en-US" altLang="ja-JP" sz="1400" b="0" i="0" dirty="0">
              <a:solidFill>
                <a:srgbClr val="000000"/>
              </a:solidFill>
              <a:effectLst/>
              <a:latin typeface="BIZ UDP明朝 Medium" panose="02020500000000000000" pitchFamily="18" charset="-128"/>
              <a:ea typeface="BIZ UDP明朝 Medium" panose="02020500000000000000" pitchFamily="18" charset="-128"/>
            </a:endParaRPr>
          </a:p>
          <a:p>
            <a:pPr algn="l" rtl="0">
              <a:lnSpc>
                <a:spcPts val="1600"/>
              </a:lnSpc>
            </a:pPr>
            <a:endParaRPr lang="en-US" altLang="ja-JP" sz="1800" b="0" i="0" dirty="0">
              <a:solidFill>
                <a:srgbClr val="000000"/>
              </a:solidFill>
              <a:effectLst/>
              <a:latin typeface="BIZ UDP明朝 Medium" panose="02020500000000000000" pitchFamily="18" charset="-128"/>
              <a:ea typeface="BIZ UDP明朝 Medium" panose="02020500000000000000" pitchFamily="18" charset="-128"/>
            </a:endParaRPr>
          </a:p>
          <a:p>
            <a:pPr algn="l" rtl="0">
              <a:lnSpc>
                <a:spcPts val="1600"/>
              </a:lnSpc>
            </a:pPr>
            <a:r>
              <a:rPr lang="ja-JP" altLang="en-US" sz="1600" b="1" i="0" dirty="0">
                <a:solidFill>
                  <a:srgbClr val="000000"/>
                </a:solidFill>
                <a:effectLst/>
                <a:latin typeface="BIZ UDP明朝 Medium" panose="02020500000000000000" pitchFamily="18" charset="-128"/>
                <a:ea typeface="BIZ UDP明朝 Medium" panose="02020500000000000000" pitchFamily="18" charset="-128"/>
              </a:rPr>
              <a:t>詳しくは学会のホームページをご覧ください：</a:t>
            </a:r>
            <a:r>
              <a:rPr lang="en-US" altLang="ja-JP" sz="1600" b="1" i="0" dirty="0">
                <a:solidFill>
                  <a:srgbClr val="000000"/>
                </a:solidFill>
                <a:effectLst/>
                <a:latin typeface="BIZ UDP明朝 Medium" panose="02020500000000000000" pitchFamily="18" charset="-128"/>
                <a:ea typeface="BIZ UDP明朝 Medium" panose="02020500000000000000" pitchFamily="18" charset="-128"/>
              </a:rPr>
              <a:t>[URL]※QR</a:t>
            </a:r>
            <a:r>
              <a:rPr lang="ja-JP" altLang="en-US" sz="1600" b="1" i="0" dirty="0">
                <a:solidFill>
                  <a:srgbClr val="000000"/>
                </a:solidFill>
                <a:effectLst/>
                <a:latin typeface="BIZ UDP明朝 Medium" panose="02020500000000000000" pitchFamily="18" charset="-128"/>
                <a:ea typeface="BIZ UDP明朝 Medium" panose="02020500000000000000" pitchFamily="18" charset="-128"/>
              </a:rPr>
              <a:t>コード </a:t>
            </a:r>
            <a:r>
              <a:rPr lang="ja-JP" altLang="en-US" sz="1400" b="0" i="0"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sz="1400" b="0" i="0" dirty="0">
              <a:solidFill>
                <a:srgbClr val="000000"/>
              </a:solidFill>
              <a:effectLst/>
              <a:latin typeface="BIZ UDP明朝 Medium" panose="02020500000000000000" pitchFamily="18" charset="-128"/>
            </a:endParaRPr>
          </a:p>
        </p:txBody>
      </p:sp>
      <p:sp>
        <p:nvSpPr>
          <p:cNvPr id="10" name="タイトル 1">
            <a:extLst>
              <a:ext uri="{FF2B5EF4-FFF2-40B4-BE49-F238E27FC236}">
                <a16:creationId xmlns:a16="http://schemas.microsoft.com/office/drawing/2014/main" id="{6465EFF3-D851-AA9C-BD75-0DE1CEEB9083}"/>
              </a:ext>
            </a:extLst>
          </p:cNvPr>
          <p:cNvSpPr txBox="1">
            <a:spLocks/>
          </p:cNvSpPr>
          <p:nvPr/>
        </p:nvSpPr>
        <p:spPr>
          <a:xfrm>
            <a:off x="2382213" y="767750"/>
            <a:ext cx="8503882" cy="95558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rtl="0"/>
            <a:r>
              <a:rPr lang="ja-JP" altLang="en-US" sz="4000" b="0" i="0" dirty="0">
                <a:solidFill>
                  <a:srgbClr val="000000"/>
                </a:solidFill>
                <a:effectLst/>
                <a:latin typeface="BIZ UDP明朝 Medium" panose="02020500000000000000" pitchFamily="18" charset="-128"/>
                <a:ea typeface="BIZ UDP明朝 Medium" panose="02020500000000000000" pitchFamily="18" charset="-128"/>
              </a:rPr>
              <a:t>セキュリティ・ポリシーのご案内 </a:t>
            </a:r>
            <a:r>
              <a:rPr lang="ja-JP" altLang="en-US" sz="40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sz="4000" b="0" i="0" dirty="0">
              <a:solidFill>
                <a:srgbClr val="000000"/>
              </a:solidFill>
              <a:effectLst/>
              <a:latin typeface="BIZ UDP明朝 Medium" panose="02020500000000000000" pitchFamily="18" charset="-128"/>
            </a:endParaRPr>
          </a:p>
        </p:txBody>
      </p:sp>
      <p:sp>
        <p:nvSpPr>
          <p:cNvPr id="11" name="ひし形 10">
            <a:extLst>
              <a:ext uri="{FF2B5EF4-FFF2-40B4-BE49-F238E27FC236}">
                <a16:creationId xmlns:a16="http://schemas.microsoft.com/office/drawing/2014/main" id="{0F0A6DDF-B159-E332-41F3-DC5D5B24EB1E}"/>
              </a:ext>
            </a:extLst>
          </p:cNvPr>
          <p:cNvSpPr/>
          <p:nvPr/>
        </p:nvSpPr>
        <p:spPr>
          <a:xfrm>
            <a:off x="1953950" y="2357131"/>
            <a:ext cx="201849" cy="201849"/>
          </a:xfrm>
          <a:prstGeom prst="diamond">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9A8C3782-2BDB-A61F-F08B-6D5E37994E7C}"/>
              </a:ext>
            </a:extLst>
          </p:cNvPr>
          <p:cNvSpPr/>
          <p:nvPr/>
        </p:nvSpPr>
        <p:spPr>
          <a:xfrm>
            <a:off x="1953945" y="4189523"/>
            <a:ext cx="201849" cy="201849"/>
          </a:xfrm>
          <a:prstGeom prst="diamond">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スライド番号プレースホルダー 1">
            <a:extLst>
              <a:ext uri="{FF2B5EF4-FFF2-40B4-BE49-F238E27FC236}">
                <a16:creationId xmlns:a16="http://schemas.microsoft.com/office/drawing/2014/main" id="{740804A6-2CCF-EC6C-F1F2-6821B9211640}"/>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33</a:t>
            </a:fld>
            <a:endParaRPr kumimoji="1" lang="ja-JP" altLang="en-US" dirty="0">
              <a:solidFill>
                <a:schemeClr val="bg2">
                  <a:lumMod val="25000"/>
                </a:schemeClr>
              </a:solidFill>
            </a:endParaRPr>
          </a:p>
        </p:txBody>
      </p:sp>
      <p:sp>
        <p:nvSpPr>
          <p:cNvPr id="4" name="正方形/長方形 3">
            <a:extLst>
              <a:ext uri="{FF2B5EF4-FFF2-40B4-BE49-F238E27FC236}">
                <a16:creationId xmlns:a16="http://schemas.microsoft.com/office/drawing/2014/main" id="{C00A510C-2DA1-3CF7-CC84-B82F0160B893}"/>
              </a:ext>
            </a:extLst>
          </p:cNvPr>
          <p:cNvSpPr/>
          <p:nvPr/>
        </p:nvSpPr>
        <p:spPr>
          <a:xfrm>
            <a:off x="9576691" y="4825964"/>
            <a:ext cx="1322727" cy="1328989"/>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ひし形 4">
            <a:extLst>
              <a:ext uri="{FF2B5EF4-FFF2-40B4-BE49-F238E27FC236}">
                <a16:creationId xmlns:a16="http://schemas.microsoft.com/office/drawing/2014/main" id="{C7A6CD33-0C1C-B05F-45F3-BBCF7BB2C24D}"/>
              </a:ext>
            </a:extLst>
          </p:cNvPr>
          <p:cNvSpPr/>
          <p:nvPr/>
        </p:nvSpPr>
        <p:spPr>
          <a:xfrm>
            <a:off x="1953950" y="2992654"/>
            <a:ext cx="201849" cy="201849"/>
          </a:xfrm>
          <a:prstGeom prst="diamond">
            <a:avLst/>
          </a:prstGeom>
          <a:solidFill>
            <a:srgbClr val="F24C5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ひし形 14">
            <a:extLst>
              <a:ext uri="{FF2B5EF4-FFF2-40B4-BE49-F238E27FC236}">
                <a16:creationId xmlns:a16="http://schemas.microsoft.com/office/drawing/2014/main" id="{18D97A96-7923-AECF-1FD0-B0FDFF46BC30}"/>
              </a:ext>
            </a:extLst>
          </p:cNvPr>
          <p:cNvSpPr/>
          <p:nvPr/>
        </p:nvSpPr>
        <p:spPr>
          <a:xfrm>
            <a:off x="1953946" y="3586998"/>
            <a:ext cx="201849" cy="201849"/>
          </a:xfrm>
          <a:prstGeom prst="diamond">
            <a:avLst/>
          </a:prstGeom>
          <a:solidFill>
            <a:srgbClr val="F7919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ひし形 2">
            <a:extLst>
              <a:ext uri="{FF2B5EF4-FFF2-40B4-BE49-F238E27FC236}">
                <a16:creationId xmlns:a16="http://schemas.microsoft.com/office/drawing/2014/main" id="{8B7CE20E-2F54-B581-6CB4-B0D39B017047}"/>
              </a:ext>
            </a:extLst>
          </p:cNvPr>
          <p:cNvSpPr/>
          <p:nvPr/>
        </p:nvSpPr>
        <p:spPr>
          <a:xfrm>
            <a:off x="1953945" y="4993898"/>
            <a:ext cx="201849" cy="201849"/>
          </a:xfrm>
          <a:prstGeom prst="diamond">
            <a:avLst/>
          </a:prstGeom>
          <a:solidFill>
            <a:srgbClr val="9A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フッター プレースホルダー 7">
            <a:extLst>
              <a:ext uri="{FF2B5EF4-FFF2-40B4-BE49-F238E27FC236}">
                <a16:creationId xmlns:a16="http://schemas.microsoft.com/office/drawing/2014/main" id="{CDDBB63B-778C-C74D-7E11-75EC7D04CD43}"/>
              </a:ext>
            </a:extLst>
          </p:cNvPr>
          <p:cNvSpPr>
            <a:spLocks noGrp="1"/>
          </p:cNvSpPr>
          <p:nvPr>
            <p:ph type="ftr" sz="quarter" idx="11"/>
          </p:nvPr>
        </p:nvSpPr>
        <p:spPr>
          <a:xfrm>
            <a:off x="6885709" y="6354738"/>
            <a:ext cx="4114800" cy="365125"/>
          </a:xfrm>
        </p:spPr>
        <p:txBody>
          <a:bodyPr/>
          <a:lstStyle/>
          <a:p>
            <a:pPr algn="r"/>
            <a:r>
              <a:rPr kumimoji="1" lang="ja-JP" altLang="en-US" dirty="0">
                <a:solidFill>
                  <a:schemeClr val="tx1">
                    <a:lumMod val="65000"/>
                    <a:lumOff val="35000"/>
                  </a:schemeClr>
                </a:solidFill>
                <a:latin typeface="BIZ UDP明朝 Medium" panose="02020500000000000000" pitchFamily="18" charset="-128"/>
                <a:ea typeface="BIZ UDP明朝 Medium" panose="02020500000000000000" pitchFamily="18" charset="-128"/>
              </a:rPr>
              <a:t>学会大会名</a:t>
            </a:r>
          </a:p>
        </p:txBody>
      </p:sp>
      <p:pic>
        <p:nvPicPr>
          <p:cNvPr id="7" name="図 6">
            <a:extLst>
              <a:ext uri="{FF2B5EF4-FFF2-40B4-BE49-F238E27FC236}">
                <a16:creationId xmlns:a16="http://schemas.microsoft.com/office/drawing/2014/main" id="{3AE17247-5FA8-2660-E4DB-EF15986B4C7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56947" y="933715"/>
            <a:ext cx="797693" cy="623654"/>
          </a:xfrm>
          <a:prstGeom prst="rect">
            <a:avLst/>
          </a:prstGeom>
        </p:spPr>
      </p:pic>
    </p:spTree>
    <p:extLst>
      <p:ext uri="{BB962C8B-B14F-4D97-AF65-F5344CB8AC3E}">
        <p14:creationId xmlns:p14="http://schemas.microsoft.com/office/powerpoint/2010/main" val="30501930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47C2E0-E0EA-3E89-1348-B9C401DBE8BE}"/>
            </a:ext>
          </a:extLst>
        </p:cNvPr>
        <p:cNvGrpSpPr/>
        <p:nvPr/>
      </p:nvGrpSpPr>
      <p:grpSpPr>
        <a:xfrm>
          <a:off x="0" y="0"/>
          <a:ext cx="0" cy="0"/>
          <a:chOff x="0" y="0"/>
          <a:chExt cx="0" cy="0"/>
        </a:xfrm>
      </p:grpSpPr>
      <p:pic>
        <p:nvPicPr>
          <p:cNvPr id="8" name="図 7">
            <a:extLst>
              <a:ext uri="{FF2B5EF4-FFF2-40B4-BE49-F238E27FC236}">
                <a16:creationId xmlns:a16="http://schemas.microsoft.com/office/drawing/2014/main" id="{9C017A86-B525-F97B-E3CA-2E23E06D850C}"/>
              </a:ext>
            </a:extLst>
          </p:cNvPr>
          <p:cNvPicPr>
            <a:picLocks noChangeAspect="1"/>
          </p:cNvPicPr>
          <p:nvPr/>
        </p:nvPicPr>
        <p:blipFill>
          <a:blip r:embed="rId2">
            <a:alphaModFix amt="7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0D9987C9-5731-D258-5405-FBFF888070DE}"/>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5B9F230B-D02F-4B1B-33A4-8851AB98B1B3}"/>
              </a:ext>
            </a:extLst>
          </p:cNvPr>
          <p:cNvSpPr txBox="1"/>
          <p:nvPr/>
        </p:nvSpPr>
        <p:spPr>
          <a:xfrm>
            <a:off x="2112050" y="1912058"/>
            <a:ext cx="9241750" cy="3693319"/>
          </a:xfrm>
          <a:prstGeom prst="rect">
            <a:avLst/>
          </a:prstGeom>
          <a:noFill/>
        </p:spPr>
        <p:txBody>
          <a:bodyPr wrap="square">
            <a:spAutoFit/>
          </a:bodyPr>
          <a:lstStyle/>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本学会で発表される研究成果や資料は著作権法に基づき保護されています</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a:p>
            <a:pPr algn="l" rtl="0"/>
            <a:endParaRPr lang="en-US" altLang="ja-JP" dirty="0">
              <a:solidFill>
                <a:srgbClr val="000000"/>
              </a:solidFill>
              <a:latin typeface="BIZ UDP明朝 Medium" panose="02020500000000000000" pitchFamily="18" charset="-128"/>
              <a:ea typeface="BIZ UDP明朝 Medium" panose="02020500000000000000" pitchFamily="18" charset="-128"/>
            </a:endParaRPr>
          </a:p>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無断での複製や転載は固く禁じられています</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a:p>
            <a:pPr algn="l" rtl="0"/>
            <a:endParaRPr lang="en-US" altLang="ja-JP" dirty="0">
              <a:solidFill>
                <a:srgbClr val="000000"/>
              </a:solidFill>
              <a:latin typeface="BIZ UDP明朝 Medium" panose="02020500000000000000" pitchFamily="18" charset="-128"/>
              <a:ea typeface="BIZ UDP明朝 Medium" panose="02020500000000000000" pitchFamily="18" charset="-128"/>
            </a:endParaRPr>
          </a:p>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取材及び</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SNS</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等での発信については事務局までお問い合わせください</a:t>
            </a:r>
            <a:endParaRPr lang="en-US" altLang="ja-JP" sz="1800" b="0" i="0" dirty="0">
              <a:solidFill>
                <a:srgbClr val="000000"/>
              </a:solidFill>
              <a:effectLst/>
              <a:latin typeface="BIZ UDP明朝 Medium" panose="02020500000000000000" pitchFamily="18" charset="-128"/>
              <a:ea typeface="BIZ UDP明朝 Medium" panose="02020500000000000000" pitchFamily="18" charset="-128"/>
            </a:endParaRPr>
          </a:p>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[URL]※QR</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コード</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a:p>
            <a:pPr algn="l" rtl="0"/>
            <a:endParaRPr lang="en-US" altLang="ja-JP" dirty="0">
              <a:solidFill>
                <a:srgbClr val="000000"/>
              </a:solidFill>
              <a:latin typeface="BIZ UDP明朝 Medium" panose="02020500000000000000" pitchFamily="18" charset="-128"/>
              <a:ea typeface="BIZ UDP明朝 Medium" panose="02020500000000000000" pitchFamily="18" charset="-128"/>
            </a:endParaRPr>
          </a:p>
          <a:p>
            <a:pPr algn="l" rtl="0"/>
            <a:endParaRPr lang="en-US" altLang="ja-JP" sz="1800" b="0" i="0" dirty="0">
              <a:solidFill>
                <a:srgbClr val="000000"/>
              </a:solidFill>
              <a:effectLst/>
              <a:latin typeface="BIZ UDP明朝 Medium" panose="02020500000000000000" pitchFamily="18" charset="-128"/>
              <a:ea typeface="BIZ UDP明朝 Medium" panose="02020500000000000000" pitchFamily="18" charset="-128"/>
            </a:endParaRPr>
          </a:p>
          <a:p>
            <a:pPr algn="l" rtl="0"/>
            <a:endParaRPr lang="en-US" altLang="ja-JP" dirty="0">
              <a:solidFill>
                <a:srgbClr val="000000"/>
              </a:solidFill>
              <a:latin typeface="BIZ UDP明朝 Medium" panose="02020500000000000000" pitchFamily="18" charset="-128"/>
              <a:ea typeface="BIZ UDP明朝 Medium" panose="02020500000000000000" pitchFamily="18" charset="-128"/>
            </a:endParaRPr>
          </a:p>
          <a:p>
            <a:pPr algn="l" rtl="0"/>
            <a:endParaRPr lang="en-US" altLang="ja-JP" sz="1800" b="0" i="0" dirty="0">
              <a:solidFill>
                <a:srgbClr val="000000"/>
              </a:solidFill>
              <a:effectLst/>
              <a:latin typeface="BIZ UDP明朝 Medium" panose="02020500000000000000" pitchFamily="18" charset="-128"/>
              <a:ea typeface="BIZ UDP明朝 Medium" panose="02020500000000000000" pitchFamily="18" charset="-128"/>
            </a:endParaRPr>
          </a:p>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詳細な規定については学会の知財ポリシーをご参照ください</a:t>
            </a:r>
            <a:endParaRPr lang="en-US" altLang="ja-JP" sz="1800" b="0" i="0" dirty="0">
              <a:solidFill>
                <a:srgbClr val="000000"/>
              </a:solidFill>
              <a:effectLst/>
              <a:latin typeface="BIZ UDP明朝 Medium" panose="02020500000000000000" pitchFamily="18" charset="-128"/>
              <a:ea typeface="BIZ UDP明朝 Medium" panose="02020500000000000000" pitchFamily="18" charset="-128"/>
            </a:endParaRPr>
          </a:p>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[URL]※QR</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コード</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a:p>
            <a:pPr algn="l" rtl="0"/>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p:txBody>
      </p:sp>
      <p:sp>
        <p:nvSpPr>
          <p:cNvPr id="10" name="タイトル 1">
            <a:extLst>
              <a:ext uri="{FF2B5EF4-FFF2-40B4-BE49-F238E27FC236}">
                <a16:creationId xmlns:a16="http://schemas.microsoft.com/office/drawing/2014/main" id="{5A87617C-42E3-09FC-FDA7-6E6D646F36DF}"/>
              </a:ext>
            </a:extLst>
          </p:cNvPr>
          <p:cNvSpPr txBox="1">
            <a:spLocks/>
          </p:cNvSpPr>
          <p:nvPr/>
        </p:nvSpPr>
        <p:spPr>
          <a:xfrm>
            <a:off x="2648069" y="746613"/>
            <a:ext cx="8503882" cy="98200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rtl="0"/>
            <a:r>
              <a:rPr lang="ja-JP" altLang="en-US" sz="4000" b="0" i="0" dirty="0">
                <a:solidFill>
                  <a:srgbClr val="000000"/>
                </a:solidFill>
                <a:effectLst/>
                <a:latin typeface="BIZ UDP明朝 Medium" panose="02020500000000000000" pitchFamily="18" charset="-128"/>
                <a:ea typeface="BIZ UDP明朝 Medium" panose="02020500000000000000" pitchFamily="18" charset="-128"/>
              </a:rPr>
              <a:t>知財・著作権についてのご案内</a:t>
            </a:r>
            <a:r>
              <a:rPr lang="ja-JP" altLang="en-US" sz="40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sz="1600" b="0" i="0" dirty="0">
              <a:solidFill>
                <a:srgbClr val="000000"/>
              </a:solidFill>
              <a:effectLst/>
              <a:latin typeface="BIZ UDP明朝 Medium" panose="02020500000000000000" pitchFamily="18" charset="-128"/>
            </a:endParaRPr>
          </a:p>
        </p:txBody>
      </p:sp>
      <p:sp>
        <p:nvSpPr>
          <p:cNvPr id="11" name="ひし形 10">
            <a:extLst>
              <a:ext uri="{FF2B5EF4-FFF2-40B4-BE49-F238E27FC236}">
                <a16:creationId xmlns:a16="http://schemas.microsoft.com/office/drawing/2014/main" id="{40EE96A2-4524-C365-8F21-98EF1CBA8C6F}"/>
              </a:ext>
            </a:extLst>
          </p:cNvPr>
          <p:cNvSpPr/>
          <p:nvPr/>
        </p:nvSpPr>
        <p:spPr>
          <a:xfrm>
            <a:off x="1880640" y="1960985"/>
            <a:ext cx="201849" cy="201849"/>
          </a:xfrm>
          <a:prstGeom prst="diamond">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55AC6E53-98C6-E4CD-B74B-50BBF461C616}"/>
              </a:ext>
            </a:extLst>
          </p:cNvPr>
          <p:cNvSpPr/>
          <p:nvPr/>
        </p:nvSpPr>
        <p:spPr>
          <a:xfrm>
            <a:off x="1880635" y="4734003"/>
            <a:ext cx="201849" cy="201849"/>
          </a:xfrm>
          <a:prstGeom prst="diamond">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スライド番号プレースホルダー 1">
            <a:extLst>
              <a:ext uri="{FF2B5EF4-FFF2-40B4-BE49-F238E27FC236}">
                <a16:creationId xmlns:a16="http://schemas.microsoft.com/office/drawing/2014/main" id="{BC9294F3-99A1-4DC1-DA09-E38AC73091CF}"/>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34</a:t>
            </a:fld>
            <a:endParaRPr kumimoji="1" lang="ja-JP" altLang="en-US" dirty="0">
              <a:solidFill>
                <a:schemeClr val="bg2">
                  <a:lumMod val="25000"/>
                </a:schemeClr>
              </a:solidFill>
            </a:endParaRPr>
          </a:p>
        </p:txBody>
      </p:sp>
      <p:sp>
        <p:nvSpPr>
          <p:cNvPr id="4" name="正方形/長方形 3">
            <a:extLst>
              <a:ext uri="{FF2B5EF4-FFF2-40B4-BE49-F238E27FC236}">
                <a16:creationId xmlns:a16="http://schemas.microsoft.com/office/drawing/2014/main" id="{D1A8D092-0179-29B9-CCF4-04CB1306B166}"/>
              </a:ext>
            </a:extLst>
          </p:cNvPr>
          <p:cNvSpPr/>
          <p:nvPr/>
        </p:nvSpPr>
        <p:spPr>
          <a:xfrm>
            <a:off x="7419565" y="3429001"/>
            <a:ext cx="984012" cy="988670"/>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ひし形 4">
            <a:extLst>
              <a:ext uri="{FF2B5EF4-FFF2-40B4-BE49-F238E27FC236}">
                <a16:creationId xmlns:a16="http://schemas.microsoft.com/office/drawing/2014/main" id="{CC0BB4C1-9DE8-688B-606B-F375B4C56526}"/>
              </a:ext>
            </a:extLst>
          </p:cNvPr>
          <p:cNvSpPr/>
          <p:nvPr/>
        </p:nvSpPr>
        <p:spPr>
          <a:xfrm>
            <a:off x="1880635" y="2514096"/>
            <a:ext cx="201849" cy="201849"/>
          </a:xfrm>
          <a:prstGeom prst="diamond">
            <a:avLst/>
          </a:prstGeom>
          <a:solidFill>
            <a:srgbClr val="F24C5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ひし形 14">
            <a:extLst>
              <a:ext uri="{FF2B5EF4-FFF2-40B4-BE49-F238E27FC236}">
                <a16:creationId xmlns:a16="http://schemas.microsoft.com/office/drawing/2014/main" id="{295D30ED-4C3F-3AA0-B9DD-65C59A9FD188}"/>
              </a:ext>
            </a:extLst>
          </p:cNvPr>
          <p:cNvSpPr/>
          <p:nvPr/>
        </p:nvSpPr>
        <p:spPr>
          <a:xfrm>
            <a:off x="1880636" y="3067208"/>
            <a:ext cx="201849" cy="201849"/>
          </a:xfrm>
          <a:prstGeom prst="diamond">
            <a:avLst/>
          </a:prstGeom>
          <a:solidFill>
            <a:srgbClr val="F7919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DD2A6B5A-39C0-1308-D3A5-12CDF9EF3131}"/>
              </a:ext>
            </a:extLst>
          </p:cNvPr>
          <p:cNvSpPr/>
          <p:nvPr/>
        </p:nvSpPr>
        <p:spPr>
          <a:xfrm>
            <a:off x="7419565" y="5210560"/>
            <a:ext cx="984012" cy="988670"/>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フッター プレースホルダー 6">
            <a:extLst>
              <a:ext uri="{FF2B5EF4-FFF2-40B4-BE49-F238E27FC236}">
                <a16:creationId xmlns:a16="http://schemas.microsoft.com/office/drawing/2014/main" id="{7D209726-42D9-FCDD-1007-78EA1AC37CFE}"/>
              </a:ext>
            </a:extLst>
          </p:cNvPr>
          <p:cNvSpPr>
            <a:spLocks noGrp="1"/>
          </p:cNvSpPr>
          <p:nvPr>
            <p:ph type="ftr" sz="quarter" idx="11"/>
          </p:nvPr>
        </p:nvSpPr>
        <p:spPr>
          <a:xfrm>
            <a:off x="6900010" y="6353464"/>
            <a:ext cx="4114800" cy="365125"/>
          </a:xfrm>
        </p:spPr>
        <p:txBody>
          <a:bodyPr/>
          <a:lstStyle/>
          <a:p>
            <a:pPr algn="r"/>
            <a:r>
              <a:rPr kumimoji="1" lang="ja-JP" altLang="en-US" dirty="0">
                <a:solidFill>
                  <a:schemeClr val="tx1">
                    <a:lumMod val="65000"/>
                    <a:lumOff val="35000"/>
                  </a:schemeClr>
                </a:solidFill>
                <a:latin typeface="BIZ UDP明朝 Medium" panose="02020500000000000000" pitchFamily="18" charset="-128"/>
                <a:ea typeface="BIZ UDP明朝 Medium" panose="02020500000000000000" pitchFamily="18" charset="-128"/>
              </a:rPr>
              <a:t>学会大会名</a:t>
            </a:r>
          </a:p>
        </p:txBody>
      </p:sp>
      <p:pic>
        <p:nvPicPr>
          <p:cNvPr id="3" name="図 2">
            <a:extLst>
              <a:ext uri="{FF2B5EF4-FFF2-40B4-BE49-F238E27FC236}">
                <a16:creationId xmlns:a16="http://schemas.microsoft.com/office/drawing/2014/main" id="{9DA6FAE0-D991-E62B-83DA-96D8828C86E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18891" y="925790"/>
            <a:ext cx="797693" cy="623654"/>
          </a:xfrm>
          <a:prstGeom prst="rect">
            <a:avLst/>
          </a:prstGeom>
        </p:spPr>
      </p:pic>
    </p:spTree>
    <p:extLst>
      <p:ext uri="{BB962C8B-B14F-4D97-AF65-F5344CB8AC3E}">
        <p14:creationId xmlns:p14="http://schemas.microsoft.com/office/powerpoint/2010/main" val="35570118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08EC65-F6A1-65FB-9EDB-BFC2D2F25E04}"/>
            </a:ext>
          </a:extLst>
        </p:cNvPr>
        <p:cNvGrpSpPr/>
        <p:nvPr/>
      </p:nvGrpSpPr>
      <p:grpSpPr>
        <a:xfrm>
          <a:off x="0" y="0"/>
          <a:ext cx="0" cy="0"/>
          <a:chOff x="0" y="0"/>
          <a:chExt cx="0" cy="0"/>
        </a:xfrm>
      </p:grpSpPr>
      <p:pic>
        <p:nvPicPr>
          <p:cNvPr id="8" name="図 7">
            <a:extLst>
              <a:ext uri="{FF2B5EF4-FFF2-40B4-BE49-F238E27FC236}">
                <a16:creationId xmlns:a16="http://schemas.microsoft.com/office/drawing/2014/main" id="{0F70224E-C8FA-A701-051A-00526E190F1C}"/>
              </a:ext>
            </a:extLst>
          </p:cNvPr>
          <p:cNvPicPr>
            <a:picLocks noChangeAspect="1"/>
          </p:cNvPicPr>
          <p:nvPr/>
        </p:nvPicPr>
        <p:blipFill>
          <a:blip r:embed="rId2">
            <a:alphaModFix amt="7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BA74D948-D274-1D99-1E17-1551B6181669}"/>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708CCC94-1069-F44F-89C9-2437B9CCECB1}"/>
              </a:ext>
            </a:extLst>
          </p:cNvPr>
          <p:cNvSpPr txBox="1"/>
          <p:nvPr/>
        </p:nvSpPr>
        <p:spPr>
          <a:xfrm>
            <a:off x="2112050" y="2296525"/>
            <a:ext cx="9619286" cy="3139321"/>
          </a:xfrm>
          <a:prstGeom prst="rect">
            <a:avLst/>
          </a:prstGeom>
          <a:noFill/>
        </p:spPr>
        <p:txBody>
          <a:bodyPr wrap="square">
            <a:spAutoFit/>
          </a:bodyPr>
          <a:lstStyle/>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ネットワーク環境でお困りの際の支援を行なっております</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a:p>
            <a:pPr algn="l" rtl="0"/>
            <a:endParaRPr lang="en-US" altLang="ja-JP" dirty="0">
              <a:solidFill>
                <a:srgbClr val="000000"/>
              </a:solidFill>
              <a:latin typeface="BIZ UDP明朝 Medium" panose="02020500000000000000" pitchFamily="18" charset="-128"/>
              <a:ea typeface="BIZ UDP明朝 Medium" panose="02020500000000000000" pitchFamily="18" charset="-128"/>
            </a:endParaRPr>
          </a:p>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ネットワーク接続に関するトラブルが発生した場合はサポートデスクまでご連絡ください</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a:p>
            <a:pPr algn="l" rtl="0"/>
            <a:endParaRPr lang="en-US" altLang="ja-JP" dirty="0">
              <a:solidFill>
                <a:srgbClr val="000000"/>
              </a:solidFill>
              <a:latin typeface="BIZ UDP明朝 Medium" panose="02020500000000000000" pitchFamily="18" charset="-128"/>
              <a:ea typeface="BIZ UDP明朝 Medium" panose="02020500000000000000" pitchFamily="18" charset="-128"/>
            </a:endParaRPr>
          </a:p>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電話と</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LINE</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で対応いたします：</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サポートデスク対応時間</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午前○○</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 [</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午後○○</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a:p>
            <a:pPr algn="l" rtl="0"/>
            <a:endParaRPr lang="en-US" altLang="ja-JP" dirty="0">
              <a:solidFill>
                <a:srgbClr val="000000"/>
              </a:solidFill>
              <a:latin typeface="BIZ UDP明朝 Medium" panose="02020500000000000000" pitchFamily="18" charset="-128"/>
              <a:ea typeface="BIZ UDP明朝 Medium" panose="02020500000000000000" pitchFamily="18" charset="-128"/>
            </a:endParaRPr>
          </a:p>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支援についての問い合わせ先：</a:t>
            </a:r>
            <a:endParaRPr lang="en-US" altLang="ja-JP" sz="1800" b="0" i="0" dirty="0">
              <a:solidFill>
                <a:srgbClr val="000000"/>
              </a:solidFill>
              <a:effectLst/>
              <a:latin typeface="BIZ UDP明朝 Medium" panose="02020500000000000000" pitchFamily="18" charset="-128"/>
              <a:ea typeface="BIZ UDP明朝 Medium" panose="02020500000000000000" pitchFamily="18" charset="-128"/>
            </a:endParaRPr>
          </a:p>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事務局まで</a:t>
            </a:r>
            <a:endParaRPr lang="en-US" altLang="ja-JP" sz="1800" b="0" i="0" dirty="0">
              <a:solidFill>
                <a:srgbClr val="000000"/>
              </a:solidFill>
              <a:effectLst/>
              <a:latin typeface="BIZ UDP明朝 Medium" panose="02020500000000000000" pitchFamily="18" charset="-128"/>
              <a:ea typeface="BIZ UDP明朝 Medium" panose="02020500000000000000" pitchFamily="18" charset="-128"/>
            </a:endParaRPr>
          </a:p>
          <a:p>
            <a:pPr algn="l" rtl="0"/>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電話番号</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p>
          <a:p>
            <a:pPr algn="l" rtl="0"/>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[LINE ID]※QR</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コード</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p:txBody>
      </p:sp>
      <p:sp>
        <p:nvSpPr>
          <p:cNvPr id="10" name="タイトル 1">
            <a:extLst>
              <a:ext uri="{FF2B5EF4-FFF2-40B4-BE49-F238E27FC236}">
                <a16:creationId xmlns:a16="http://schemas.microsoft.com/office/drawing/2014/main" id="{1874F3A7-C227-AD73-7BBE-9FBB315EE931}"/>
              </a:ext>
            </a:extLst>
          </p:cNvPr>
          <p:cNvSpPr txBox="1">
            <a:spLocks/>
          </p:cNvSpPr>
          <p:nvPr/>
        </p:nvSpPr>
        <p:spPr>
          <a:xfrm>
            <a:off x="2720805" y="761709"/>
            <a:ext cx="8503882" cy="139829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rtl="0"/>
            <a:r>
              <a:rPr lang="ja-JP" altLang="en-US" sz="4000" b="0" i="0" dirty="0">
                <a:solidFill>
                  <a:srgbClr val="000000"/>
                </a:solidFill>
                <a:effectLst/>
                <a:latin typeface="BIZ UDP明朝 Medium" panose="02020500000000000000" pitchFamily="18" charset="-128"/>
                <a:ea typeface="BIZ UDP明朝 Medium" panose="02020500000000000000" pitchFamily="18" charset="-128"/>
              </a:rPr>
              <a:t>ネットワーク・トラブル</a:t>
            </a:r>
            <a:endParaRPr lang="en-US" altLang="ja-JP" sz="4000" b="0" i="0" dirty="0">
              <a:solidFill>
                <a:srgbClr val="000000"/>
              </a:solidFill>
              <a:effectLst/>
              <a:latin typeface="BIZ UDP明朝 Medium" panose="02020500000000000000" pitchFamily="18" charset="-128"/>
              <a:ea typeface="BIZ UDP明朝 Medium" panose="02020500000000000000" pitchFamily="18" charset="-128"/>
            </a:endParaRPr>
          </a:p>
          <a:p>
            <a:pPr algn="l" rtl="0"/>
            <a:r>
              <a:rPr lang="ja-JP" altLang="en-US" sz="4000" b="0" i="0" dirty="0">
                <a:solidFill>
                  <a:srgbClr val="000000"/>
                </a:solidFill>
                <a:effectLst/>
                <a:latin typeface="BIZ UDP明朝 Medium" panose="02020500000000000000" pitchFamily="18" charset="-128"/>
                <a:ea typeface="BIZ UDP明朝 Medium" panose="02020500000000000000" pitchFamily="18" charset="-128"/>
              </a:rPr>
              <a:t>についてのご案内</a:t>
            </a:r>
            <a:endParaRPr lang="ja-JP" altLang="en-US" sz="1600" b="0" i="0" dirty="0">
              <a:solidFill>
                <a:srgbClr val="000000"/>
              </a:solidFill>
              <a:effectLst/>
              <a:latin typeface="BIZ UDP明朝 Medium" panose="02020500000000000000" pitchFamily="18" charset="-128"/>
            </a:endParaRPr>
          </a:p>
        </p:txBody>
      </p:sp>
      <p:sp>
        <p:nvSpPr>
          <p:cNvPr id="11" name="ひし形 10">
            <a:extLst>
              <a:ext uri="{FF2B5EF4-FFF2-40B4-BE49-F238E27FC236}">
                <a16:creationId xmlns:a16="http://schemas.microsoft.com/office/drawing/2014/main" id="{B164DA4B-6341-B3C2-FEBA-ABC6A9C2955E}"/>
              </a:ext>
            </a:extLst>
          </p:cNvPr>
          <p:cNvSpPr/>
          <p:nvPr/>
        </p:nvSpPr>
        <p:spPr>
          <a:xfrm>
            <a:off x="1880640" y="2345452"/>
            <a:ext cx="201849" cy="201849"/>
          </a:xfrm>
          <a:prstGeom prst="diamond">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9B843A33-0D90-955B-6435-507C78C9EE64}"/>
              </a:ext>
            </a:extLst>
          </p:cNvPr>
          <p:cNvSpPr/>
          <p:nvPr/>
        </p:nvSpPr>
        <p:spPr>
          <a:xfrm>
            <a:off x="1880635" y="4272200"/>
            <a:ext cx="201849" cy="201849"/>
          </a:xfrm>
          <a:prstGeom prst="diamond">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スライド番号プレースホルダー 1">
            <a:extLst>
              <a:ext uri="{FF2B5EF4-FFF2-40B4-BE49-F238E27FC236}">
                <a16:creationId xmlns:a16="http://schemas.microsoft.com/office/drawing/2014/main" id="{488B5B51-00C4-0364-7107-8A98DD1785D0}"/>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35</a:t>
            </a:fld>
            <a:endParaRPr kumimoji="1" lang="ja-JP" altLang="en-US" dirty="0">
              <a:solidFill>
                <a:schemeClr val="bg2">
                  <a:lumMod val="25000"/>
                </a:schemeClr>
              </a:solidFill>
            </a:endParaRPr>
          </a:p>
        </p:txBody>
      </p:sp>
      <p:sp>
        <p:nvSpPr>
          <p:cNvPr id="4" name="正方形/長方形 3">
            <a:extLst>
              <a:ext uri="{FF2B5EF4-FFF2-40B4-BE49-F238E27FC236}">
                <a16:creationId xmlns:a16="http://schemas.microsoft.com/office/drawing/2014/main" id="{4181A3F5-505C-2188-BD73-301697B5D396}"/>
              </a:ext>
            </a:extLst>
          </p:cNvPr>
          <p:cNvSpPr/>
          <p:nvPr/>
        </p:nvSpPr>
        <p:spPr>
          <a:xfrm>
            <a:off x="7146707" y="4475578"/>
            <a:ext cx="1322727" cy="1328989"/>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ひし形 4">
            <a:extLst>
              <a:ext uri="{FF2B5EF4-FFF2-40B4-BE49-F238E27FC236}">
                <a16:creationId xmlns:a16="http://schemas.microsoft.com/office/drawing/2014/main" id="{A032C1D6-7CAD-8174-B857-FB3623594B96}"/>
              </a:ext>
            </a:extLst>
          </p:cNvPr>
          <p:cNvSpPr/>
          <p:nvPr/>
        </p:nvSpPr>
        <p:spPr>
          <a:xfrm>
            <a:off x="1880638" y="2906496"/>
            <a:ext cx="201849" cy="201849"/>
          </a:xfrm>
          <a:prstGeom prst="diamond">
            <a:avLst/>
          </a:prstGeom>
          <a:solidFill>
            <a:srgbClr val="F24C5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ひし形 14">
            <a:extLst>
              <a:ext uri="{FF2B5EF4-FFF2-40B4-BE49-F238E27FC236}">
                <a16:creationId xmlns:a16="http://schemas.microsoft.com/office/drawing/2014/main" id="{8795AB0E-3A45-AD89-B940-EF4428D66FEE}"/>
              </a:ext>
            </a:extLst>
          </p:cNvPr>
          <p:cNvSpPr/>
          <p:nvPr/>
        </p:nvSpPr>
        <p:spPr>
          <a:xfrm>
            <a:off x="1880636" y="3451675"/>
            <a:ext cx="201849" cy="201849"/>
          </a:xfrm>
          <a:prstGeom prst="diamond">
            <a:avLst/>
          </a:prstGeom>
          <a:solidFill>
            <a:srgbClr val="F7919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フッター プレースホルダー 6">
            <a:extLst>
              <a:ext uri="{FF2B5EF4-FFF2-40B4-BE49-F238E27FC236}">
                <a16:creationId xmlns:a16="http://schemas.microsoft.com/office/drawing/2014/main" id="{CCEC5AFA-17B9-D1E2-B190-27748890ACB3}"/>
              </a:ext>
            </a:extLst>
          </p:cNvPr>
          <p:cNvSpPr>
            <a:spLocks noGrp="1"/>
          </p:cNvSpPr>
          <p:nvPr>
            <p:ph type="ftr" sz="quarter" idx="11"/>
          </p:nvPr>
        </p:nvSpPr>
        <p:spPr>
          <a:xfrm>
            <a:off x="6812972" y="6353464"/>
            <a:ext cx="4114800" cy="365125"/>
          </a:xfrm>
        </p:spPr>
        <p:txBody>
          <a:bodyPr/>
          <a:lstStyle/>
          <a:p>
            <a:pPr algn="r"/>
            <a:r>
              <a:rPr kumimoji="1" lang="ja-JP" altLang="en-US" dirty="0">
                <a:solidFill>
                  <a:schemeClr val="tx1">
                    <a:lumMod val="65000"/>
                    <a:lumOff val="35000"/>
                  </a:schemeClr>
                </a:solidFill>
                <a:latin typeface="BIZ UDP明朝 Medium" panose="02020500000000000000" pitchFamily="18" charset="-128"/>
                <a:ea typeface="BIZ UDP明朝 Medium" panose="02020500000000000000" pitchFamily="18" charset="-128"/>
              </a:rPr>
              <a:t>学会大会名</a:t>
            </a:r>
          </a:p>
        </p:txBody>
      </p:sp>
      <p:pic>
        <p:nvPicPr>
          <p:cNvPr id="3" name="図 2">
            <a:extLst>
              <a:ext uri="{FF2B5EF4-FFF2-40B4-BE49-F238E27FC236}">
                <a16:creationId xmlns:a16="http://schemas.microsoft.com/office/drawing/2014/main" id="{2A1A134E-7E11-D10D-477C-1E2989DB17F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12050" y="898677"/>
            <a:ext cx="797693" cy="623654"/>
          </a:xfrm>
          <a:prstGeom prst="rect">
            <a:avLst/>
          </a:prstGeom>
        </p:spPr>
      </p:pic>
    </p:spTree>
    <p:extLst>
      <p:ext uri="{BB962C8B-B14F-4D97-AF65-F5344CB8AC3E}">
        <p14:creationId xmlns:p14="http://schemas.microsoft.com/office/powerpoint/2010/main" val="38877049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F1E3F8-15E8-DA3A-A75E-F160E62DFC49}"/>
            </a:ext>
          </a:extLst>
        </p:cNvPr>
        <p:cNvGrpSpPr/>
        <p:nvPr/>
      </p:nvGrpSpPr>
      <p:grpSpPr>
        <a:xfrm>
          <a:off x="0" y="0"/>
          <a:ext cx="0" cy="0"/>
          <a:chOff x="0" y="0"/>
          <a:chExt cx="0" cy="0"/>
        </a:xfrm>
      </p:grpSpPr>
      <p:pic>
        <p:nvPicPr>
          <p:cNvPr id="7" name="図 6">
            <a:extLst>
              <a:ext uri="{FF2B5EF4-FFF2-40B4-BE49-F238E27FC236}">
                <a16:creationId xmlns:a16="http://schemas.microsoft.com/office/drawing/2014/main" id="{FE673950-6558-909C-DCA9-DA7BF30E4E82}"/>
              </a:ext>
            </a:extLst>
          </p:cNvPr>
          <p:cNvPicPr>
            <a:picLocks noChangeAspect="1"/>
          </p:cNvPicPr>
          <p:nvPr/>
        </p:nvPicPr>
        <p:blipFill>
          <a:blip r:embed="rId2">
            <a:alphaModFix amt="7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D9F7AA8E-F88E-BFC4-EB6C-310882DEB61B}"/>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1EEE4043-2D10-72DF-2B48-06549FAA0613}"/>
              </a:ext>
            </a:extLst>
          </p:cNvPr>
          <p:cNvSpPr txBox="1"/>
          <p:nvPr/>
        </p:nvSpPr>
        <p:spPr>
          <a:xfrm>
            <a:off x="2849918" y="2815876"/>
            <a:ext cx="7728027" cy="1754326"/>
          </a:xfrm>
          <a:prstGeom prst="rect">
            <a:avLst/>
          </a:prstGeom>
          <a:noFill/>
        </p:spPr>
        <p:txBody>
          <a:bodyPr wrap="square">
            <a:spAutoFit/>
          </a:bodyPr>
          <a:lstStyle/>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次回の大会は</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202x</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年に開催予定です。</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a:p>
            <a:pPr algn="l" rtl="0"/>
            <a:endParaRPr lang="en-US" altLang="ja-JP" dirty="0">
              <a:solidFill>
                <a:srgbClr val="000000"/>
              </a:solidFill>
              <a:latin typeface="BIZ UDP明朝 Medium" panose="02020500000000000000" pitchFamily="18" charset="-128"/>
              <a:ea typeface="BIZ UDP明朝 Medium" panose="02020500000000000000" pitchFamily="18" charset="-128"/>
            </a:endParaRPr>
          </a:p>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開催場所：</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〇〇大学〇〇キャンパス</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a:p>
            <a:pPr algn="l" rtl="0"/>
            <a:endParaRPr lang="en-US" altLang="ja-JP" dirty="0">
              <a:solidFill>
                <a:srgbClr val="000000"/>
              </a:solidFill>
              <a:latin typeface="BIZ UDP明朝 Medium" panose="02020500000000000000" pitchFamily="18" charset="-128"/>
              <a:ea typeface="BIZ UDP明朝 Medium" panose="02020500000000000000" pitchFamily="18" charset="-128"/>
            </a:endParaRPr>
          </a:p>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詳細な日程や会場については決定次第公式ウェブサイト及ぶ</a:t>
            </a:r>
            <a:endParaRPr lang="en-US" altLang="ja-JP" sz="1800" b="0" i="0" dirty="0">
              <a:solidFill>
                <a:srgbClr val="000000"/>
              </a:solidFill>
              <a:effectLst/>
              <a:latin typeface="BIZ UDP明朝 Medium" panose="02020500000000000000" pitchFamily="18" charset="-128"/>
              <a:ea typeface="BIZ UDP明朝 Medium" panose="02020500000000000000" pitchFamily="18" charset="-128"/>
            </a:endParaRPr>
          </a:p>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メールニュースでお知らせいたします</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p:txBody>
      </p:sp>
      <p:sp>
        <p:nvSpPr>
          <p:cNvPr id="10" name="タイトル 1">
            <a:extLst>
              <a:ext uri="{FF2B5EF4-FFF2-40B4-BE49-F238E27FC236}">
                <a16:creationId xmlns:a16="http://schemas.microsoft.com/office/drawing/2014/main" id="{F90C2673-32EA-5692-6F11-9D3044721833}"/>
              </a:ext>
            </a:extLst>
          </p:cNvPr>
          <p:cNvSpPr txBox="1">
            <a:spLocks/>
          </p:cNvSpPr>
          <p:nvPr/>
        </p:nvSpPr>
        <p:spPr>
          <a:xfrm>
            <a:off x="2648068" y="1563591"/>
            <a:ext cx="6059513"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rtl="0"/>
            <a:r>
              <a:rPr lang="ja-JP" altLang="en-US" sz="4000" b="0" i="0" dirty="0">
                <a:solidFill>
                  <a:srgbClr val="000000"/>
                </a:solidFill>
                <a:effectLst/>
                <a:latin typeface="BIZ UDP明朝 Medium" panose="02020500000000000000" pitchFamily="18" charset="-128"/>
                <a:ea typeface="BIZ UDP明朝 Medium" panose="02020500000000000000" pitchFamily="18" charset="-128"/>
              </a:rPr>
              <a:t>次回大会ついてのご案内</a:t>
            </a:r>
            <a:endParaRPr lang="ja-JP" altLang="en-US" sz="1600" b="0" i="0" dirty="0">
              <a:solidFill>
                <a:srgbClr val="000000"/>
              </a:solidFill>
              <a:effectLst/>
              <a:latin typeface="BIZ UDP明朝 Medium" panose="02020500000000000000" pitchFamily="18" charset="-128"/>
            </a:endParaRPr>
          </a:p>
        </p:txBody>
      </p:sp>
      <p:sp>
        <p:nvSpPr>
          <p:cNvPr id="11" name="ひし形 10">
            <a:extLst>
              <a:ext uri="{FF2B5EF4-FFF2-40B4-BE49-F238E27FC236}">
                <a16:creationId xmlns:a16="http://schemas.microsoft.com/office/drawing/2014/main" id="{DDFBC660-C5DE-151D-F273-B2ED12C3A0D9}"/>
              </a:ext>
            </a:extLst>
          </p:cNvPr>
          <p:cNvSpPr/>
          <p:nvPr/>
        </p:nvSpPr>
        <p:spPr>
          <a:xfrm>
            <a:off x="2648069" y="2881236"/>
            <a:ext cx="201849" cy="201849"/>
          </a:xfrm>
          <a:prstGeom prst="diamond">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FEA61B01-854B-E7F5-A41B-443215E82874}"/>
              </a:ext>
            </a:extLst>
          </p:cNvPr>
          <p:cNvSpPr/>
          <p:nvPr/>
        </p:nvSpPr>
        <p:spPr>
          <a:xfrm>
            <a:off x="2648069" y="3429000"/>
            <a:ext cx="201849" cy="201849"/>
          </a:xfrm>
          <a:prstGeom prst="diamond">
            <a:avLst/>
          </a:prstGeom>
          <a:solidFill>
            <a:srgbClr val="F24C5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ひし形 14">
            <a:extLst>
              <a:ext uri="{FF2B5EF4-FFF2-40B4-BE49-F238E27FC236}">
                <a16:creationId xmlns:a16="http://schemas.microsoft.com/office/drawing/2014/main" id="{E6285607-3BFE-A63F-0BB2-CB62C0AEE72D}"/>
              </a:ext>
            </a:extLst>
          </p:cNvPr>
          <p:cNvSpPr/>
          <p:nvPr/>
        </p:nvSpPr>
        <p:spPr>
          <a:xfrm>
            <a:off x="2648069" y="3975904"/>
            <a:ext cx="201849" cy="201849"/>
          </a:xfrm>
          <a:prstGeom prst="diamond">
            <a:avLst/>
          </a:prstGeom>
          <a:solidFill>
            <a:srgbClr val="F7919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a:extLst>
              <a:ext uri="{FF2B5EF4-FFF2-40B4-BE49-F238E27FC236}">
                <a16:creationId xmlns:a16="http://schemas.microsoft.com/office/drawing/2014/main" id="{F155D36E-3EDC-D1FD-E6AF-9D2D92F303B4}"/>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36</a:t>
            </a:fld>
            <a:endParaRPr kumimoji="1" lang="ja-JP" altLang="en-US" dirty="0">
              <a:solidFill>
                <a:schemeClr val="bg2">
                  <a:lumMod val="25000"/>
                </a:schemeClr>
              </a:solidFill>
            </a:endParaRPr>
          </a:p>
        </p:txBody>
      </p:sp>
      <p:sp>
        <p:nvSpPr>
          <p:cNvPr id="3" name="テキスト ボックス 2">
            <a:extLst>
              <a:ext uri="{FF2B5EF4-FFF2-40B4-BE49-F238E27FC236}">
                <a16:creationId xmlns:a16="http://schemas.microsoft.com/office/drawing/2014/main" id="{449B939B-E5E2-D72F-7B8F-723D8FE83166}"/>
              </a:ext>
            </a:extLst>
          </p:cNvPr>
          <p:cNvSpPr txBox="1"/>
          <p:nvPr/>
        </p:nvSpPr>
        <p:spPr>
          <a:xfrm>
            <a:off x="3823854" y="4933475"/>
            <a:ext cx="4568537" cy="369332"/>
          </a:xfrm>
          <a:prstGeom prst="rect">
            <a:avLst/>
          </a:prstGeom>
          <a:noFill/>
        </p:spPr>
        <p:txBody>
          <a:bodyPr wrap="square" rtlCol="0">
            <a:spAutoFit/>
          </a:bodyPr>
          <a:lstStyle/>
          <a:p>
            <a:pPr algn="l"/>
            <a:r>
              <a:rPr lang="ja-JP" altLang="en-US" sz="1800" b="1" i="0" dirty="0">
                <a:solidFill>
                  <a:srgbClr val="000000"/>
                </a:solidFill>
                <a:effectLst/>
                <a:latin typeface="BIZ UDP明朝 Medium" panose="02020500000000000000" pitchFamily="18" charset="-128"/>
                <a:ea typeface="BIZ UDP明朝 Medium" panose="02020500000000000000" pitchFamily="18" charset="-128"/>
              </a:rPr>
              <a:t>皆様のご参加を心よりお待ちしております</a:t>
            </a:r>
            <a:r>
              <a:rPr lang="ja-JP" altLang="en-US" b="1" i="0" dirty="0">
                <a:solidFill>
                  <a:srgbClr val="000000"/>
                </a:solidFill>
                <a:effectLst/>
                <a:latin typeface="BIZ UDP明朝 Medium" panose="02020500000000000000" pitchFamily="18" charset="-128"/>
                <a:ea typeface="BIZ UDP明朝 Medium" panose="02020500000000000000" pitchFamily="18" charset="-128"/>
              </a:rPr>
              <a:t>​</a:t>
            </a:r>
            <a:endParaRPr lang="ja-JP" altLang="en-US" b="1" i="0" dirty="0">
              <a:solidFill>
                <a:srgbClr val="000000"/>
              </a:solidFill>
              <a:effectLst/>
              <a:latin typeface="BIZ UDP明朝 Medium" panose="02020500000000000000" pitchFamily="18" charset="-128"/>
            </a:endParaRPr>
          </a:p>
        </p:txBody>
      </p:sp>
      <p:sp>
        <p:nvSpPr>
          <p:cNvPr id="5" name="フッター プレースホルダー 4">
            <a:extLst>
              <a:ext uri="{FF2B5EF4-FFF2-40B4-BE49-F238E27FC236}">
                <a16:creationId xmlns:a16="http://schemas.microsoft.com/office/drawing/2014/main" id="{C4F9E3B6-46AA-F622-7CFA-D91B3DF3AB89}"/>
              </a:ext>
            </a:extLst>
          </p:cNvPr>
          <p:cNvSpPr>
            <a:spLocks noGrp="1"/>
          </p:cNvSpPr>
          <p:nvPr>
            <p:ph type="ftr" sz="quarter" idx="11"/>
          </p:nvPr>
        </p:nvSpPr>
        <p:spPr>
          <a:xfrm>
            <a:off x="6864927" y="6356350"/>
            <a:ext cx="4114800" cy="365125"/>
          </a:xfrm>
        </p:spPr>
        <p:txBody>
          <a:bodyPr/>
          <a:lstStyle/>
          <a:p>
            <a:pPr algn="r"/>
            <a:r>
              <a:rPr kumimoji="1" lang="ja-JP" altLang="en-US" dirty="0">
                <a:solidFill>
                  <a:schemeClr val="tx1">
                    <a:lumMod val="65000"/>
                    <a:lumOff val="35000"/>
                  </a:schemeClr>
                </a:solidFill>
                <a:latin typeface="BIZ UDP明朝 Medium" panose="02020500000000000000" pitchFamily="18" charset="-128"/>
                <a:ea typeface="BIZ UDP明朝 Medium" panose="02020500000000000000" pitchFamily="18" charset="-128"/>
              </a:rPr>
              <a:t>学会大会名</a:t>
            </a:r>
          </a:p>
        </p:txBody>
      </p:sp>
      <p:pic>
        <p:nvPicPr>
          <p:cNvPr id="4" name="図 3">
            <a:extLst>
              <a:ext uri="{FF2B5EF4-FFF2-40B4-BE49-F238E27FC236}">
                <a16:creationId xmlns:a16="http://schemas.microsoft.com/office/drawing/2014/main" id="{65BC141C-7BFE-DF1B-AE01-35D7E4654DD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52225" y="1619133"/>
            <a:ext cx="797693" cy="623654"/>
          </a:xfrm>
          <a:prstGeom prst="rect">
            <a:avLst/>
          </a:prstGeom>
        </p:spPr>
      </p:pic>
    </p:spTree>
    <p:extLst>
      <p:ext uri="{BB962C8B-B14F-4D97-AF65-F5344CB8AC3E}">
        <p14:creationId xmlns:p14="http://schemas.microsoft.com/office/powerpoint/2010/main" val="676197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240DD1-D783-5370-C64C-7B42A7792F06}"/>
            </a:ext>
          </a:extLst>
        </p:cNvPr>
        <p:cNvGrpSpPr/>
        <p:nvPr/>
      </p:nvGrpSpPr>
      <p:grpSpPr>
        <a:xfrm>
          <a:off x="0" y="0"/>
          <a:ext cx="0" cy="0"/>
          <a:chOff x="0" y="0"/>
          <a:chExt cx="0" cy="0"/>
        </a:xfrm>
      </p:grpSpPr>
      <p:pic>
        <p:nvPicPr>
          <p:cNvPr id="9" name="図 8">
            <a:extLst>
              <a:ext uri="{FF2B5EF4-FFF2-40B4-BE49-F238E27FC236}">
                <a16:creationId xmlns:a16="http://schemas.microsoft.com/office/drawing/2014/main" id="{312C8AEA-00E3-8BCF-2CD8-88844F044837}"/>
              </a:ext>
            </a:extLst>
          </p:cNvPr>
          <p:cNvPicPr>
            <a:picLocks noChangeAspect="1"/>
          </p:cNvPicPr>
          <p:nvPr/>
        </p:nvPicPr>
        <p:blipFill>
          <a:blip r:embed="rId2">
            <a:alphaModFix amt="7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56D1C7DB-73E5-1E68-06F5-F152867D44B9}"/>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4980A018-6CB0-5EB9-6F12-C3B948162D22}"/>
              </a:ext>
            </a:extLst>
          </p:cNvPr>
          <p:cNvSpPr txBox="1"/>
          <p:nvPr/>
        </p:nvSpPr>
        <p:spPr>
          <a:xfrm>
            <a:off x="2849918" y="2815876"/>
            <a:ext cx="7728027" cy="2031325"/>
          </a:xfrm>
          <a:prstGeom prst="rect">
            <a:avLst/>
          </a:prstGeom>
          <a:noFill/>
        </p:spPr>
        <p:txBody>
          <a:bodyPr wrap="square">
            <a:spAutoFit/>
          </a:bodyPr>
          <a:lstStyle/>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講演者： </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講演者名</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a:p>
            <a:pPr algn="l" rtl="0"/>
            <a:endParaRPr lang="en-US" altLang="ja-JP" sz="1800" b="0" i="0" dirty="0">
              <a:solidFill>
                <a:srgbClr val="000000"/>
              </a:solidFill>
              <a:effectLst/>
              <a:latin typeface="BIZ UDP明朝 Medium" panose="02020500000000000000" pitchFamily="18" charset="-128"/>
              <a:ea typeface="BIZ UDP明朝 Medium" panose="02020500000000000000" pitchFamily="18" charset="-128"/>
            </a:endParaRPr>
          </a:p>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講演タイトル： </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講演タイトル</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a:p>
            <a:pPr algn="l" rtl="0"/>
            <a:endParaRPr lang="en-US" altLang="ja-JP" sz="1800" b="0" i="0" dirty="0">
              <a:solidFill>
                <a:srgbClr val="000000"/>
              </a:solidFill>
              <a:effectLst/>
              <a:latin typeface="BIZ UDP明朝 Medium" panose="02020500000000000000" pitchFamily="18" charset="-128"/>
              <a:ea typeface="BIZ UDP明朝 Medium" panose="02020500000000000000" pitchFamily="18" charset="-128"/>
            </a:endParaRPr>
          </a:p>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講演時間：</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開始時間</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 </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 </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終了時間</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a:p>
            <a:pPr algn="l" rtl="0"/>
            <a:endParaRPr lang="en-US" altLang="ja-JP" sz="1800" b="0" i="0" dirty="0">
              <a:solidFill>
                <a:srgbClr val="000000"/>
              </a:solidFill>
              <a:effectLst/>
              <a:latin typeface="BIZ UDP明朝 Medium" panose="02020500000000000000" pitchFamily="18" charset="-128"/>
              <a:ea typeface="BIZ UDP明朝 Medium" panose="02020500000000000000" pitchFamily="18" charset="-128"/>
            </a:endParaRPr>
          </a:p>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ライブ配信： </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[URL] ※QR</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コード</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p:txBody>
      </p:sp>
      <p:sp>
        <p:nvSpPr>
          <p:cNvPr id="10" name="タイトル 1">
            <a:extLst>
              <a:ext uri="{FF2B5EF4-FFF2-40B4-BE49-F238E27FC236}">
                <a16:creationId xmlns:a16="http://schemas.microsoft.com/office/drawing/2014/main" id="{66271E5F-7009-7E9C-C63D-8143E173CAED}"/>
              </a:ext>
            </a:extLst>
          </p:cNvPr>
          <p:cNvSpPr txBox="1">
            <a:spLocks/>
          </p:cNvSpPr>
          <p:nvPr/>
        </p:nvSpPr>
        <p:spPr>
          <a:xfrm>
            <a:off x="2648069" y="1573509"/>
            <a:ext cx="4506375"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rtl="0"/>
            <a:r>
              <a:rPr lang="ja-JP" altLang="en-US" sz="4000" b="0" i="0" dirty="0">
                <a:solidFill>
                  <a:srgbClr val="000000"/>
                </a:solidFill>
                <a:effectLst/>
                <a:latin typeface="BIZ UDP明朝 Medium" panose="02020500000000000000" pitchFamily="18" charset="-128"/>
                <a:ea typeface="BIZ UDP明朝 Medium" panose="02020500000000000000" pitchFamily="18" charset="-128"/>
              </a:rPr>
              <a:t>基調講演のご案内</a:t>
            </a:r>
            <a:r>
              <a:rPr lang="ja-JP" altLang="en-US" sz="40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sz="1600" b="0" i="0" dirty="0">
              <a:solidFill>
                <a:srgbClr val="000000"/>
              </a:solidFill>
              <a:effectLst/>
              <a:latin typeface="BIZ UDP明朝 Medium" panose="02020500000000000000" pitchFamily="18" charset="-128"/>
            </a:endParaRPr>
          </a:p>
        </p:txBody>
      </p:sp>
      <p:sp>
        <p:nvSpPr>
          <p:cNvPr id="11" name="ひし形 10">
            <a:extLst>
              <a:ext uri="{FF2B5EF4-FFF2-40B4-BE49-F238E27FC236}">
                <a16:creationId xmlns:a16="http://schemas.microsoft.com/office/drawing/2014/main" id="{12A4445F-DA6B-D6AB-90A8-C0D2731B00F9}"/>
              </a:ext>
            </a:extLst>
          </p:cNvPr>
          <p:cNvSpPr/>
          <p:nvPr/>
        </p:nvSpPr>
        <p:spPr>
          <a:xfrm>
            <a:off x="2648069" y="2881236"/>
            <a:ext cx="201849" cy="201849"/>
          </a:xfrm>
          <a:prstGeom prst="diamond">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2D4375F0-5359-79F4-F1A5-335CFE884579}"/>
              </a:ext>
            </a:extLst>
          </p:cNvPr>
          <p:cNvSpPr/>
          <p:nvPr/>
        </p:nvSpPr>
        <p:spPr>
          <a:xfrm>
            <a:off x="2648069" y="3429000"/>
            <a:ext cx="201849" cy="201849"/>
          </a:xfrm>
          <a:prstGeom prst="diamond">
            <a:avLst/>
          </a:prstGeom>
          <a:solidFill>
            <a:srgbClr val="F24C5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ひし形 14">
            <a:extLst>
              <a:ext uri="{FF2B5EF4-FFF2-40B4-BE49-F238E27FC236}">
                <a16:creationId xmlns:a16="http://schemas.microsoft.com/office/drawing/2014/main" id="{579CBC9D-35F6-7D62-5CBB-34B50AFF1E0C}"/>
              </a:ext>
            </a:extLst>
          </p:cNvPr>
          <p:cNvSpPr/>
          <p:nvPr/>
        </p:nvSpPr>
        <p:spPr>
          <a:xfrm>
            <a:off x="2648069" y="3975904"/>
            <a:ext cx="201849" cy="201849"/>
          </a:xfrm>
          <a:prstGeom prst="diamond">
            <a:avLst/>
          </a:prstGeom>
          <a:solidFill>
            <a:srgbClr val="F7919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ひし形 15">
            <a:extLst>
              <a:ext uri="{FF2B5EF4-FFF2-40B4-BE49-F238E27FC236}">
                <a16:creationId xmlns:a16="http://schemas.microsoft.com/office/drawing/2014/main" id="{9AB7801A-F91D-D4F2-63FA-852515B1A46E}"/>
              </a:ext>
            </a:extLst>
          </p:cNvPr>
          <p:cNvSpPr/>
          <p:nvPr/>
        </p:nvSpPr>
        <p:spPr>
          <a:xfrm>
            <a:off x="2648069" y="4521375"/>
            <a:ext cx="201849" cy="201849"/>
          </a:xfrm>
          <a:prstGeom prst="diamond">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a:extLst>
              <a:ext uri="{FF2B5EF4-FFF2-40B4-BE49-F238E27FC236}">
                <a16:creationId xmlns:a16="http://schemas.microsoft.com/office/drawing/2014/main" id="{379B1C0F-C42A-BC25-3D9C-FB60829B5702}"/>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4</a:t>
            </a:fld>
            <a:endParaRPr kumimoji="1" lang="ja-JP" altLang="en-US" dirty="0">
              <a:solidFill>
                <a:schemeClr val="bg2">
                  <a:lumMod val="25000"/>
                </a:schemeClr>
              </a:solidFill>
            </a:endParaRPr>
          </a:p>
        </p:txBody>
      </p:sp>
      <p:sp>
        <p:nvSpPr>
          <p:cNvPr id="4" name="正方形/長方形 3">
            <a:extLst>
              <a:ext uri="{FF2B5EF4-FFF2-40B4-BE49-F238E27FC236}">
                <a16:creationId xmlns:a16="http://schemas.microsoft.com/office/drawing/2014/main" id="{2D322285-DDA9-32E4-4965-B2E1E26644C9}"/>
              </a:ext>
            </a:extLst>
          </p:cNvPr>
          <p:cNvSpPr/>
          <p:nvPr/>
        </p:nvSpPr>
        <p:spPr>
          <a:xfrm>
            <a:off x="2943436" y="5004976"/>
            <a:ext cx="1077846" cy="1082949"/>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ひし形 4">
            <a:extLst>
              <a:ext uri="{FF2B5EF4-FFF2-40B4-BE49-F238E27FC236}">
                <a16:creationId xmlns:a16="http://schemas.microsoft.com/office/drawing/2014/main" id="{86E98FA6-339B-7348-444F-ED7E2FFDA1AD}"/>
              </a:ext>
            </a:extLst>
          </p:cNvPr>
          <p:cNvSpPr/>
          <p:nvPr/>
        </p:nvSpPr>
        <p:spPr>
          <a:xfrm>
            <a:off x="8245960" y="2891470"/>
            <a:ext cx="201849" cy="201849"/>
          </a:xfrm>
          <a:prstGeom prst="diamond">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29EFB71D-A122-413F-1911-1DF4F4058EF0}"/>
              </a:ext>
            </a:extLst>
          </p:cNvPr>
          <p:cNvSpPr/>
          <p:nvPr/>
        </p:nvSpPr>
        <p:spPr>
          <a:xfrm>
            <a:off x="8294754" y="3436005"/>
            <a:ext cx="2809009" cy="2463144"/>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017FEE9C-0FD8-5F77-74B4-F00A4663063B}"/>
              </a:ext>
            </a:extLst>
          </p:cNvPr>
          <p:cNvSpPr txBox="1"/>
          <p:nvPr/>
        </p:nvSpPr>
        <p:spPr>
          <a:xfrm>
            <a:off x="8447809" y="2807926"/>
            <a:ext cx="2809009" cy="369332"/>
          </a:xfrm>
          <a:prstGeom prst="rect">
            <a:avLst/>
          </a:prstGeom>
          <a:noFill/>
        </p:spPr>
        <p:txBody>
          <a:bodyPr wrap="square" rtlCol="0">
            <a:spAutoFit/>
          </a:bodyPr>
          <a:lstStyle/>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会場： </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会場名</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地図</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p:txBody>
      </p:sp>
      <p:sp>
        <p:nvSpPr>
          <p:cNvPr id="12" name="フッター プレースホルダー 11">
            <a:extLst>
              <a:ext uri="{FF2B5EF4-FFF2-40B4-BE49-F238E27FC236}">
                <a16:creationId xmlns:a16="http://schemas.microsoft.com/office/drawing/2014/main" id="{52A371A4-AC80-C449-A4BF-BD12D9C96101}"/>
              </a:ext>
            </a:extLst>
          </p:cNvPr>
          <p:cNvSpPr>
            <a:spLocks noGrp="1"/>
          </p:cNvSpPr>
          <p:nvPr>
            <p:ph type="ftr" sz="quarter" idx="11"/>
          </p:nvPr>
        </p:nvSpPr>
        <p:spPr>
          <a:xfrm>
            <a:off x="6854537" y="6375474"/>
            <a:ext cx="4114800" cy="365125"/>
          </a:xfrm>
        </p:spPr>
        <p:txBody>
          <a:bodyPr/>
          <a:lstStyle/>
          <a:p>
            <a:pPr algn="r"/>
            <a:r>
              <a:rPr kumimoji="1" lang="ja-JP" altLang="en-US" dirty="0">
                <a:solidFill>
                  <a:schemeClr val="tx1">
                    <a:lumMod val="65000"/>
                    <a:lumOff val="35000"/>
                  </a:schemeClr>
                </a:solidFill>
                <a:latin typeface="BIZ UDP明朝 Medium" panose="02020500000000000000" pitchFamily="18" charset="-128"/>
                <a:ea typeface="BIZ UDP明朝 Medium" panose="02020500000000000000" pitchFamily="18" charset="-128"/>
              </a:rPr>
              <a:t>学会大会名</a:t>
            </a:r>
          </a:p>
        </p:txBody>
      </p:sp>
      <p:pic>
        <p:nvPicPr>
          <p:cNvPr id="3" name="図 2">
            <a:extLst>
              <a:ext uri="{FF2B5EF4-FFF2-40B4-BE49-F238E27FC236}">
                <a16:creationId xmlns:a16="http://schemas.microsoft.com/office/drawing/2014/main" id="{96442D98-EDB5-C0EF-5F89-E336BA6644B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51300" y="1626581"/>
            <a:ext cx="797693" cy="623654"/>
          </a:xfrm>
          <a:prstGeom prst="rect">
            <a:avLst/>
          </a:prstGeom>
        </p:spPr>
      </p:pic>
    </p:spTree>
    <p:extLst>
      <p:ext uri="{BB962C8B-B14F-4D97-AF65-F5344CB8AC3E}">
        <p14:creationId xmlns:p14="http://schemas.microsoft.com/office/powerpoint/2010/main" val="2300117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B4B51C-4A74-A3A0-615F-73225CCC50EB}"/>
            </a:ext>
          </a:extLst>
        </p:cNvPr>
        <p:cNvGrpSpPr/>
        <p:nvPr/>
      </p:nvGrpSpPr>
      <p:grpSpPr>
        <a:xfrm>
          <a:off x="0" y="0"/>
          <a:ext cx="0" cy="0"/>
          <a:chOff x="0" y="0"/>
          <a:chExt cx="0" cy="0"/>
        </a:xfrm>
      </p:grpSpPr>
      <p:pic>
        <p:nvPicPr>
          <p:cNvPr id="5" name="図 4">
            <a:extLst>
              <a:ext uri="{FF2B5EF4-FFF2-40B4-BE49-F238E27FC236}">
                <a16:creationId xmlns:a16="http://schemas.microsoft.com/office/drawing/2014/main" id="{382584BB-E313-D3EC-37CF-3C2786A8EA2E}"/>
              </a:ext>
            </a:extLst>
          </p:cNvPr>
          <p:cNvPicPr>
            <a:picLocks noChangeAspect="1"/>
          </p:cNvPicPr>
          <p:nvPr/>
        </p:nvPicPr>
        <p:blipFill>
          <a:blip r:embed="rId2">
            <a:alphaModFix amt="7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F9D455F2-D23C-D895-0D93-5F49C1115778}"/>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9FCF0238-E917-76D7-23FF-CED10469819A}"/>
              </a:ext>
            </a:extLst>
          </p:cNvPr>
          <p:cNvSpPr txBox="1"/>
          <p:nvPr/>
        </p:nvSpPr>
        <p:spPr>
          <a:xfrm>
            <a:off x="2849918" y="2815876"/>
            <a:ext cx="7728027" cy="923330"/>
          </a:xfrm>
          <a:prstGeom prst="rect">
            <a:avLst/>
          </a:prstGeom>
          <a:noFill/>
        </p:spPr>
        <p:txBody>
          <a:bodyPr wrap="square">
            <a:spAutoFit/>
          </a:bodyPr>
          <a:lstStyle/>
          <a:p>
            <a:pPr algn="l" rtl="0"/>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会場番号： </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番号</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a:p>
            <a:pPr algn="l" rtl="0"/>
            <a:endParaRPr lang="en-US" altLang="ja-JP" dirty="0">
              <a:solidFill>
                <a:srgbClr val="000000"/>
              </a:solidFill>
              <a:latin typeface="BIZ UDP明朝 Medium" panose="02020500000000000000" pitchFamily="18" charset="-128"/>
              <a:ea typeface="BIZ UDP明朝 Medium" panose="02020500000000000000" pitchFamily="18" charset="-128"/>
            </a:endParaRPr>
          </a:p>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オンライン会場： </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[URL] ※QR</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コード</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p:txBody>
      </p:sp>
      <p:sp>
        <p:nvSpPr>
          <p:cNvPr id="10" name="タイトル 1">
            <a:extLst>
              <a:ext uri="{FF2B5EF4-FFF2-40B4-BE49-F238E27FC236}">
                <a16:creationId xmlns:a16="http://schemas.microsoft.com/office/drawing/2014/main" id="{30FD0CCD-EB31-9DFB-3347-9CAC5C4DF69F}"/>
              </a:ext>
            </a:extLst>
          </p:cNvPr>
          <p:cNvSpPr txBox="1">
            <a:spLocks/>
          </p:cNvSpPr>
          <p:nvPr/>
        </p:nvSpPr>
        <p:spPr>
          <a:xfrm>
            <a:off x="2648069" y="1573509"/>
            <a:ext cx="4506375"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rtl="0"/>
            <a:r>
              <a:rPr lang="ja-JP" altLang="en-US" sz="4000" b="0" i="0" dirty="0">
                <a:solidFill>
                  <a:srgbClr val="000000"/>
                </a:solidFill>
                <a:effectLst/>
                <a:latin typeface="BIZ UDP明朝 Medium" panose="02020500000000000000" pitchFamily="18" charset="-128"/>
                <a:ea typeface="BIZ UDP明朝 Medium" panose="02020500000000000000" pitchFamily="18" charset="-128"/>
              </a:rPr>
              <a:t>会場番号のご案内</a:t>
            </a:r>
            <a:r>
              <a:rPr lang="ja-JP" altLang="en-US" sz="40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sz="1600" b="0" i="0" dirty="0">
              <a:solidFill>
                <a:srgbClr val="000000"/>
              </a:solidFill>
              <a:effectLst/>
              <a:latin typeface="BIZ UDP明朝 Medium" panose="02020500000000000000" pitchFamily="18" charset="-128"/>
            </a:endParaRPr>
          </a:p>
        </p:txBody>
      </p:sp>
      <p:sp>
        <p:nvSpPr>
          <p:cNvPr id="11" name="ひし形 10">
            <a:extLst>
              <a:ext uri="{FF2B5EF4-FFF2-40B4-BE49-F238E27FC236}">
                <a16:creationId xmlns:a16="http://schemas.microsoft.com/office/drawing/2014/main" id="{19C8F917-73E1-3A11-12AD-676D9E9097CB}"/>
              </a:ext>
            </a:extLst>
          </p:cNvPr>
          <p:cNvSpPr/>
          <p:nvPr/>
        </p:nvSpPr>
        <p:spPr>
          <a:xfrm>
            <a:off x="2648069" y="2881236"/>
            <a:ext cx="201849" cy="201849"/>
          </a:xfrm>
          <a:prstGeom prst="diamond">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ひし形 13">
            <a:extLst>
              <a:ext uri="{FF2B5EF4-FFF2-40B4-BE49-F238E27FC236}">
                <a16:creationId xmlns:a16="http://schemas.microsoft.com/office/drawing/2014/main" id="{FB5115AA-3C58-815A-3553-31E1AA71CAF0}"/>
              </a:ext>
            </a:extLst>
          </p:cNvPr>
          <p:cNvSpPr/>
          <p:nvPr/>
        </p:nvSpPr>
        <p:spPr>
          <a:xfrm>
            <a:off x="2648069" y="3429000"/>
            <a:ext cx="201849" cy="201849"/>
          </a:xfrm>
          <a:prstGeom prst="diamond">
            <a:avLst/>
          </a:prstGeom>
          <a:solidFill>
            <a:srgbClr val="F24C5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スライド番号プレースホルダー 1">
            <a:extLst>
              <a:ext uri="{FF2B5EF4-FFF2-40B4-BE49-F238E27FC236}">
                <a16:creationId xmlns:a16="http://schemas.microsoft.com/office/drawing/2014/main" id="{336E7505-0011-D7EC-0163-52A3B8517B82}"/>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5</a:t>
            </a:fld>
            <a:endParaRPr kumimoji="1" lang="ja-JP" altLang="en-US" dirty="0">
              <a:solidFill>
                <a:schemeClr val="bg2">
                  <a:lumMod val="25000"/>
                </a:schemeClr>
              </a:solidFill>
            </a:endParaRPr>
          </a:p>
        </p:txBody>
      </p:sp>
      <p:sp>
        <p:nvSpPr>
          <p:cNvPr id="12" name="正方形/長方形 11">
            <a:extLst>
              <a:ext uri="{FF2B5EF4-FFF2-40B4-BE49-F238E27FC236}">
                <a16:creationId xmlns:a16="http://schemas.microsoft.com/office/drawing/2014/main" id="{415FDFAF-FC93-718D-7AA2-0142081BB20F}"/>
              </a:ext>
            </a:extLst>
          </p:cNvPr>
          <p:cNvSpPr/>
          <p:nvPr/>
        </p:nvSpPr>
        <p:spPr>
          <a:xfrm>
            <a:off x="2953827" y="3882758"/>
            <a:ext cx="1077846" cy="1082949"/>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ひし形 12">
            <a:extLst>
              <a:ext uri="{FF2B5EF4-FFF2-40B4-BE49-F238E27FC236}">
                <a16:creationId xmlns:a16="http://schemas.microsoft.com/office/drawing/2014/main" id="{98DB6478-C8D5-DC6B-1E17-81D2449C59C6}"/>
              </a:ext>
            </a:extLst>
          </p:cNvPr>
          <p:cNvSpPr/>
          <p:nvPr/>
        </p:nvSpPr>
        <p:spPr>
          <a:xfrm>
            <a:off x="7528332" y="2881235"/>
            <a:ext cx="201849" cy="201849"/>
          </a:xfrm>
          <a:prstGeom prst="diamond">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a:extLst>
              <a:ext uri="{FF2B5EF4-FFF2-40B4-BE49-F238E27FC236}">
                <a16:creationId xmlns:a16="http://schemas.microsoft.com/office/drawing/2014/main" id="{4898AFDA-E27D-3F00-FC47-C3CB0CD1A8B7}"/>
              </a:ext>
            </a:extLst>
          </p:cNvPr>
          <p:cNvSpPr/>
          <p:nvPr/>
        </p:nvSpPr>
        <p:spPr>
          <a:xfrm>
            <a:off x="8326253" y="3630849"/>
            <a:ext cx="2809009" cy="2463144"/>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a:extLst>
              <a:ext uri="{FF2B5EF4-FFF2-40B4-BE49-F238E27FC236}">
                <a16:creationId xmlns:a16="http://schemas.microsoft.com/office/drawing/2014/main" id="{BA46825E-294D-21AA-9B7F-9C9AAFFF7541}"/>
              </a:ext>
            </a:extLst>
          </p:cNvPr>
          <p:cNvSpPr txBox="1"/>
          <p:nvPr/>
        </p:nvSpPr>
        <p:spPr>
          <a:xfrm>
            <a:off x="7730181" y="2807926"/>
            <a:ext cx="4001155" cy="923330"/>
          </a:xfrm>
          <a:prstGeom prst="rect">
            <a:avLst/>
          </a:prstGeom>
          <a:noFill/>
        </p:spPr>
        <p:txBody>
          <a:bodyPr wrap="square" rtlCol="0">
            <a:spAutoFit/>
          </a:bodyPr>
          <a:lstStyle/>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会場名</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 [</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建物名</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階数</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教室番号</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p>
          <a:p>
            <a:pPr algn="l" rtl="0"/>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地図</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a:p>
            <a:pPr algn="l" rtl="0"/>
            <a:endParaRPr lang="en-US" altLang="ja-JP" dirty="0">
              <a:solidFill>
                <a:srgbClr val="000000"/>
              </a:solidFill>
              <a:latin typeface="BIZ UDP明朝 Medium" panose="02020500000000000000" pitchFamily="18" charset="-128"/>
              <a:ea typeface="BIZ UDP明朝 Medium" panose="02020500000000000000" pitchFamily="18" charset="-128"/>
            </a:endParaRPr>
          </a:p>
        </p:txBody>
      </p:sp>
      <p:sp>
        <p:nvSpPr>
          <p:cNvPr id="4" name="フッター プレースホルダー 3">
            <a:extLst>
              <a:ext uri="{FF2B5EF4-FFF2-40B4-BE49-F238E27FC236}">
                <a16:creationId xmlns:a16="http://schemas.microsoft.com/office/drawing/2014/main" id="{D0B16059-EBE8-70A3-64D9-C9279F18535E}"/>
              </a:ext>
            </a:extLst>
          </p:cNvPr>
          <p:cNvSpPr>
            <a:spLocks noGrp="1"/>
          </p:cNvSpPr>
          <p:nvPr>
            <p:ph type="ftr" sz="quarter" idx="11"/>
          </p:nvPr>
        </p:nvSpPr>
        <p:spPr>
          <a:xfrm>
            <a:off x="6942531" y="6356349"/>
            <a:ext cx="4114800" cy="365125"/>
          </a:xfrm>
        </p:spPr>
        <p:txBody>
          <a:bodyPr/>
          <a:lstStyle/>
          <a:p>
            <a:pPr algn="r"/>
            <a:r>
              <a:rPr kumimoji="1" lang="ja-JP" altLang="en-US" dirty="0">
                <a:solidFill>
                  <a:schemeClr val="tx1">
                    <a:lumMod val="65000"/>
                    <a:lumOff val="35000"/>
                  </a:schemeClr>
                </a:solidFill>
                <a:latin typeface="BIZ UDP明朝 Medium" panose="02020500000000000000" pitchFamily="18" charset="-128"/>
                <a:ea typeface="BIZ UDP明朝 Medium" panose="02020500000000000000" pitchFamily="18" charset="-128"/>
              </a:rPr>
              <a:t>学会大会名</a:t>
            </a:r>
          </a:p>
        </p:txBody>
      </p:sp>
      <p:pic>
        <p:nvPicPr>
          <p:cNvPr id="22" name="図 21">
            <a:extLst>
              <a:ext uri="{FF2B5EF4-FFF2-40B4-BE49-F238E27FC236}">
                <a16:creationId xmlns:a16="http://schemas.microsoft.com/office/drawing/2014/main" id="{FC03A55D-0D91-7760-657B-2AD57B0A401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51300" y="1626581"/>
            <a:ext cx="797693" cy="623654"/>
          </a:xfrm>
          <a:prstGeom prst="rect">
            <a:avLst/>
          </a:prstGeom>
        </p:spPr>
      </p:pic>
    </p:spTree>
    <p:extLst>
      <p:ext uri="{BB962C8B-B14F-4D97-AF65-F5344CB8AC3E}">
        <p14:creationId xmlns:p14="http://schemas.microsoft.com/office/powerpoint/2010/main" val="3144081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A815A8-30F5-966A-4722-E1D1591A1FE6}"/>
            </a:ext>
          </a:extLst>
        </p:cNvPr>
        <p:cNvGrpSpPr/>
        <p:nvPr/>
      </p:nvGrpSpPr>
      <p:grpSpPr>
        <a:xfrm>
          <a:off x="0" y="0"/>
          <a:ext cx="0" cy="0"/>
          <a:chOff x="0" y="0"/>
          <a:chExt cx="0" cy="0"/>
        </a:xfrm>
      </p:grpSpPr>
      <p:pic>
        <p:nvPicPr>
          <p:cNvPr id="7" name="図 6">
            <a:extLst>
              <a:ext uri="{FF2B5EF4-FFF2-40B4-BE49-F238E27FC236}">
                <a16:creationId xmlns:a16="http://schemas.microsoft.com/office/drawing/2014/main" id="{7B632531-85A2-AB89-E99C-8FA93F294589}"/>
              </a:ext>
            </a:extLst>
          </p:cNvPr>
          <p:cNvPicPr>
            <a:picLocks noChangeAspect="1"/>
          </p:cNvPicPr>
          <p:nvPr/>
        </p:nvPicPr>
        <p:blipFill>
          <a:blip r:embed="rId2">
            <a:alphaModFix amt="7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BC04CE96-9E89-F8DD-7063-0413F9FB607A}"/>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F77AB9C3-3D7E-2D65-F66F-997ACF20D963}"/>
              </a:ext>
            </a:extLst>
          </p:cNvPr>
          <p:cNvSpPr txBox="1"/>
          <p:nvPr/>
        </p:nvSpPr>
        <p:spPr>
          <a:xfrm>
            <a:off x="2849918" y="2815876"/>
            <a:ext cx="8503882" cy="2585323"/>
          </a:xfrm>
          <a:prstGeom prst="rect">
            <a:avLst/>
          </a:prstGeom>
          <a:noFill/>
        </p:spPr>
        <p:txBody>
          <a:bodyPr wrap="square">
            <a:spAutoFit/>
          </a:bodyPr>
          <a:lstStyle/>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各セッション時間：</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開始時間</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 </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 </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終了時間</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a:p>
            <a:pPr algn="l" rtl="0"/>
            <a:endParaRPr lang="en-US" altLang="ja-JP" sz="1800" b="0" i="0" dirty="0">
              <a:solidFill>
                <a:srgbClr val="000000"/>
              </a:solidFill>
              <a:effectLst/>
              <a:latin typeface="BIZ UDP明朝 Medium" panose="02020500000000000000" pitchFamily="18" charset="-128"/>
              <a:ea typeface="BIZ UDP明朝 Medium" panose="02020500000000000000" pitchFamily="18" charset="-128"/>
            </a:endParaRPr>
          </a:p>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各セッションタイトル：</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セッションタイトル</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a:p>
            <a:pPr algn="l" rtl="0"/>
            <a:endParaRPr lang="en-US" altLang="ja-JP" dirty="0">
              <a:solidFill>
                <a:srgbClr val="000000"/>
              </a:solidFill>
              <a:latin typeface="BIZ UDP明朝 Medium" panose="02020500000000000000" pitchFamily="18" charset="-128"/>
              <a:ea typeface="BIZ UDP明朝 Medium" panose="02020500000000000000" pitchFamily="18" charset="-128"/>
            </a:endParaRPr>
          </a:p>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各セッション登壇者：</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氏名</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所属</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a:p>
            <a:pPr algn="l" rtl="0"/>
            <a:endParaRPr lang="en-US" altLang="ja-JP" dirty="0">
              <a:solidFill>
                <a:srgbClr val="000000"/>
              </a:solidFill>
              <a:latin typeface="BIZ UDP明朝 Medium" panose="02020500000000000000" pitchFamily="18" charset="-128"/>
              <a:ea typeface="BIZ UDP明朝 Medium" panose="02020500000000000000" pitchFamily="18" charset="-128"/>
            </a:endParaRPr>
          </a:p>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資料（ハンズアウト）の有無：</a:t>
            </a:r>
            <a:endParaRPr lang="en-US" altLang="ja-JP" sz="1800" b="0" i="0" dirty="0">
              <a:solidFill>
                <a:srgbClr val="000000"/>
              </a:solidFill>
              <a:effectLst/>
              <a:latin typeface="BIZ UDP明朝 Medium" panose="02020500000000000000" pitchFamily="18" charset="-128"/>
              <a:ea typeface="BIZ UDP明朝 Medium" panose="02020500000000000000" pitchFamily="18" charset="-128"/>
            </a:endParaRPr>
          </a:p>
          <a:p>
            <a:pPr algn="l" rtl="0"/>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資料のダウンロードリンク</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URL] ※QR</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コード</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a:p>
            <a:pPr algn="l" rtl="0"/>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p:txBody>
      </p:sp>
      <p:sp>
        <p:nvSpPr>
          <p:cNvPr id="10" name="タイトル 1">
            <a:extLst>
              <a:ext uri="{FF2B5EF4-FFF2-40B4-BE49-F238E27FC236}">
                <a16:creationId xmlns:a16="http://schemas.microsoft.com/office/drawing/2014/main" id="{75C85B92-5547-FD82-DF97-4B958F19A0C3}"/>
              </a:ext>
            </a:extLst>
          </p:cNvPr>
          <p:cNvSpPr txBox="1">
            <a:spLocks/>
          </p:cNvSpPr>
          <p:nvPr/>
        </p:nvSpPr>
        <p:spPr>
          <a:xfrm>
            <a:off x="2648069" y="1573509"/>
            <a:ext cx="5962531"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rtl="0"/>
            <a:r>
              <a:rPr lang="ja-JP" altLang="en-US" sz="4000" b="0" i="0" dirty="0">
                <a:solidFill>
                  <a:srgbClr val="000000"/>
                </a:solidFill>
                <a:effectLst/>
                <a:latin typeface="BIZ UDP明朝 Medium" panose="02020500000000000000" pitchFamily="18" charset="-128"/>
                <a:ea typeface="BIZ UDP明朝 Medium" panose="02020500000000000000" pitchFamily="18" charset="-128"/>
              </a:rPr>
              <a:t>プログラムスケジュール</a:t>
            </a:r>
            <a:endParaRPr lang="ja-JP" altLang="en-US" sz="1600" b="0" i="0" dirty="0">
              <a:solidFill>
                <a:srgbClr val="000000"/>
              </a:solidFill>
              <a:effectLst/>
              <a:latin typeface="BIZ UDP明朝 Medium" panose="02020500000000000000" pitchFamily="18" charset="-128"/>
            </a:endParaRPr>
          </a:p>
        </p:txBody>
      </p:sp>
      <p:sp>
        <p:nvSpPr>
          <p:cNvPr id="11" name="ひし形 10">
            <a:extLst>
              <a:ext uri="{FF2B5EF4-FFF2-40B4-BE49-F238E27FC236}">
                <a16:creationId xmlns:a16="http://schemas.microsoft.com/office/drawing/2014/main" id="{81172392-91C8-8E6A-68F0-16111E6D4A8E}"/>
              </a:ext>
            </a:extLst>
          </p:cNvPr>
          <p:cNvSpPr/>
          <p:nvPr/>
        </p:nvSpPr>
        <p:spPr>
          <a:xfrm>
            <a:off x="2648069" y="2881236"/>
            <a:ext cx="201849" cy="201849"/>
          </a:xfrm>
          <a:prstGeom prst="diamond">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EDD3A1DE-7700-334D-F24C-72D29C184341}"/>
              </a:ext>
            </a:extLst>
          </p:cNvPr>
          <p:cNvSpPr/>
          <p:nvPr/>
        </p:nvSpPr>
        <p:spPr>
          <a:xfrm>
            <a:off x="2648069" y="3429000"/>
            <a:ext cx="201849" cy="201849"/>
          </a:xfrm>
          <a:prstGeom prst="diamond">
            <a:avLst/>
          </a:prstGeom>
          <a:solidFill>
            <a:srgbClr val="F24C5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ひし形 14">
            <a:extLst>
              <a:ext uri="{FF2B5EF4-FFF2-40B4-BE49-F238E27FC236}">
                <a16:creationId xmlns:a16="http://schemas.microsoft.com/office/drawing/2014/main" id="{C7DD5FD8-DC74-AB70-B72B-F17456433919}"/>
              </a:ext>
            </a:extLst>
          </p:cNvPr>
          <p:cNvSpPr/>
          <p:nvPr/>
        </p:nvSpPr>
        <p:spPr>
          <a:xfrm>
            <a:off x="2648069" y="3975904"/>
            <a:ext cx="201849" cy="201849"/>
          </a:xfrm>
          <a:prstGeom prst="diamond">
            <a:avLst/>
          </a:prstGeom>
          <a:solidFill>
            <a:srgbClr val="F7919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ひし形 15">
            <a:extLst>
              <a:ext uri="{FF2B5EF4-FFF2-40B4-BE49-F238E27FC236}">
                <a16:creationId xmlns:a16="http://schemas.microsoft.com/office/drawing/2014/main" id="{A8C8397B-E5C0-3700-6D62-0087A19BC530}"/>
              </a:ext>
            </a:extLst>
          </p:cNvPr>
          <p:cNvSpPr/>
          <p:nvPr/>
        </p:nvSpPr>
        <p:spPr>
          <a:xfrm>
            <a:off x="2648069" y="4521375"/>
            <a:ext cx="201849" cy="201849"/>
          </a:xfrm>
          <a:prstGeom prst="diamond">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a:extLst>
              <a:ext uri="{FF2B5EF4-FFF2-40B4-BE49-F238E27FC236}">
                <a16:creationId xmlns:a16="http://schemas.microsoft.com/office/drawing/2014/main" id="{FACBD1A3-40E9-16FA-48FC-15B8BECA76E7}"/>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6</a:t>
            </a:fld>
            <a:endParaRPr kumimoji="1" lang="ja-JP" altLang="en-US" dirty="0">
              <a:solidFill>
                <a:schemeClr val="bg2">
                  <a:lumMod val="25000"/>
                </a:schemeClr>
              </a:solidFill>
            </a:endParaRPr>
          </a:p>
        </p:txBody>
      </p:sp>
      <p:sp>
        <p:nvSpPr>
          <p:cNvPr id="4" name="正方形/長方形 3">
            <a:extLst>
              <a:ext uri="{FF2B5EF4-FFF2-40B4-BE49-F238E27FC236}">
                <a16:creationId xmlns:a16="http://schemas.microsoft.com/office/drawing/2014/main" id="{C06AAC2E-811D-8A35-D9D3-F1F4E0DFD66A}"/>
              </a:ext>
            </a:extLst>
          </p:cNvPr>
          <p:cNvSpPr/>
          <p:nvPr/>
        </p:nvSpPr>
        <p:spPr>
          <a:xfrm>
            <a:off x="8368146" y="3486902"/>
            <a:ext cx="1614054" cy="1621695"/>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フッター プレースホルダー 4">
            <a:extLst>
              <a:ext uri="{FF2B5EF4-FFF2-40B4-BE49-F238E27FC236}">
                <a16:creationId xmlns:a16="http://schemas.microsoft.com/office/drawing/2014/main" id="{F2D9F3C6-C64C-1DA5-5CF7-82FB49F8EE53}"/>
              </a:ext>
            </a:extLst>
          </p:cNvPr>
          <p:cNvSpPr>
            <a:spLocks noGrp="1"/>
          </p:cNvSpPr>
          <p:nvPr>
            <p:ph type="ftr" sz="quarter" idx="11"/>
          </p:nvPr>
        </p:nvSpPr>
        <p:spPr>
          <a:xfrm>
            <a:off x="6864927" y="6352910"/>
            <a:ext cx="4114800" cy="365125"/>
          </a:xfrm>
        </p:spPr>
        <p:txBody>
          <a:bodyPr/>
          <a:lstStyle/>
          <a:p>
            <a:pPr algn="r"/>
            <a:r>
              <a:rPr kumimoji="1" lang="ja-JP" altLang="en-US" dirty="0">
                <a:solidFill>
                  <a:schemeClr val="tx1">
                    <a:lumMod val="65000"/>
                    <a:lumOff val="35000"/>
                  </a:schemeClr>
                </a:solidFill>
                <a:latin typeface="BIZ UDP明朝 Medium" panose="02020500000000000000" pitchFamily="18" charset="-128"/>
                <a:ea typeface="BIZ UDP明朝 Medium" panose="02020500000000000000" pitchFamily="18" charset="-128"/>
              </a:rPr>
              <a:t>学会大会名</a:t>
            </a:r>
          </a:p>
        </p:txBody>
      </p:sp>
      <p:pic>
        <p:nvPicPr>
          <p:cNvPr id="3" name="図 2">
            <a:extLst>
              <a:ext uri="{FF2B5EF4-FFF2-40B4-BE49-F238E27FC236}">
                <a16:creationId xmlns:a16="http://schemas.microsoft.com/office/drawing/2014/main" id="{39D3F148-41BF-BD6F-2B86-DA41F20E9D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18891" y="1626581"/>
            <a:ext cx="797693" cy="623654"/>
          </a:xfrm>
          <a:prstGeom prst="rect">
            <a:avLst/>
          </a:prstGeom>
        </p:spPr>
      </p:pic>
    </p:spTree>
    <p:extLst>
      <p:ext uri="{BB962C8B-B14F-4D97-AF65-F5344CB8AC3E}">
        <p14:creationId xmlns:p14="http://schemas.microsoft.com/office/powerpoint/2010/main" val="3226846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FBF011-0B60-A3C2-3867-951FC8B41C46}"/>
            </a:ext>
          </a:extLst>
        </p:cNvPr>
        <p:cNvGrpSpPr/>
        <p:nvPr/>
      </p:nvGrpSpPr>
      <p:grpSpPr>
        <a:xfrm>
          <a:off x="0" y="0"/>
          <a:ext cx="0" cy="0"/>
          <a:chOff x="0" y="0"/>
          <a:chExt cx="0" cy="0"/>
        </a:xfrm>
      </p:grpSpPr>
      <p:pic>
        <p:nvPicPr>
          <p:cNvPr id="5" name="図 4">
            <a:extLst>
              <a:ext uri="{FF2B5EF4-FFF2-40B4-BE49-F238E27FC236}">
                <a16:creationId xmlns:a16="http://schemas.microsoft.com/office/drawing/2014/main" id="{970F5179-B8CA-02C1-B01F-584FE9076A38}"/>
              </a:ext>
            </a:extLst>
          </p:cNvPr>
          <p:cNvPicPr>
            <a:picLocks noChangeAspect="1"/>
          </p:cNvPicPr>
          <p:nvPr/>
        </p:nvPicPr>
        <p:blipFill>
          <a:blip r:embed="rId2">
            <a:alphaModFix amt="7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D9E37F6A-6C2C-73EF-84B6-955D25BFC759}"/>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C5A9426D-C901-EBF4-8A9F-7C1CBD9192E0}"/>
              </a:ext>
            </a:extLst>
          </p:cNvPr>
          <p:cNvSpPr txBox="1"/>
          <p:nvPr/>
        </p:nvSpPr>
        <p:spPr>
          <a:xfrm>
            <a:off x="2849918" y="2815876"/>
            <a:ext cx="7935846" cy="923330"/>
          </a:xfrm>
          <a:prstGeom prst="rect">
            <a:avLst/>
          </a:prstGeom>
          <a:noFill/>
        </p:spPr>
        <p:txBody>
          <a:bodyPr wrap="square">
            <a:spAutoFit/>
          </a:bodyPr>
          <a:lstStyle/>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質疑応答の時間： </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時間</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分以内</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a:p>
            <a:pPr algn="l" rtl="0"/>
            <a:endParaRPr lang="en-US" altLang="ja-JP" dirty="0">
              <a:solidFill>
                <a:srgbClr val="000000"/>
              </a:solidFill>
              <a:latin typeface="BIZ UDP明朝 Medium" panose="02020500000000000000" pitchFamily="18" charset="-128"/>
              <a:ea typeface="BIZ UDP明朝 Medium" panose="02020500000000000000" pitchFamily="18" charset="-128"/>
            </a:endParaRPr>
          </a:p>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質問方法：質問はマイクを使用するか、チャット機能を使用してください</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p:txBody>
      </p:sp>
      <p:sp>
        <p:nvSpPr>
          <p:cNvPr id="10" name="タイトル 1">
            <a:extLst>
              <a:ext uri="{FF2B5EF4-FFF2-40B4-BE49-F238E27FC236}">
                <a16:creationId xmlns:a16="http://schemas.microsoft.com/office/drawing/2014/main" id="{4DA6846F-B9C6-594B-8AF0-D95EE16512BD}"/>
              </a:ext>
            </a:extLst>
          </p:cNvPr>
          <p:cNvSpPr txBox="1">
            <a:spLocks/>
          </p:cNvSpPr>
          <p:nvPr/>
        </p:nvSpPr>
        <p:spPr>
          <a:xfrm>
            <a:off x="2648069" y="1563591"/>
            <a:ext cx="4506375"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rtl="0"/>
            <a:r>
              <a:rPr lang="ja-JP" altLang="en-US" sz="4000" b="0" i="0" dirty="0">
                <a:solidFill>
                  <a:srgbClr val="000000"/>
                </a:solidFill>
                <a:effectLst/>
                <a:latin typeface="BIZ UDP明朝 Medium" panose="02020500000000000000" pitchFamily="18" charset="-128"/>
                <a:ea typeface="BIZ UDP明朝 Medium" panose="02020500000000000000" pitchFamily="18" charset="-128"/>
              </a:rPr>
              <a:t>質疑応答のご案内</a:t>
            </a:r>
            <a:r>
              <a:rPr lang="ja-JP" altLang="en-US" sz="40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sz="1600" b="0" i="0" dirty="0">
              <a:solidFill>
                <a:srgbClr val="000000"/>
              </a:solidFill>
              <a:effectLst/>
              <a:latin typeface="BIZ UDP明朝 Medium" panose="02020500000000000000" pitchFamily="18" charset="-128"/>
            </a:endParaRPr>
          </a:p>
        </p:txBody>
      </p:sp>
      <p:sp>
        <p:nvSpPr>
          <p:cNvPr id="11" name="ひし形 10">
            <a:extLst>
              <a:ext uri="{FF2B5EF4-FFF2-40B4-BE49-F238E27FC236}">
                <a16:creationId xmlns:a16="http://schemas.microsoft.com/office/drawing/2014/main" id="{3BC808CA-D803-BCE4-92E3-7B81575C004A}"/>
              </a:ext>
            </a:extLst>
          </p:cNvPr>
          <p:cNvSpPr/>
          <p:nvPr/>
        </p:nvSpPr>
        <p:spPr>
          <a:xfrm>
            <a:off x="2648069" y="2881236"/>
            <a:ext cx="201849" cy="201849"/>
          </a:xfrm>
          <a:prstGeom prst="diamond">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0968E30C-B876-C5CE-5703-B9B05E93CCB1}"/>
              </a:ext>
            </a:extLst>
          </p:cNvPr>
          <p:cNvSpPr/>
          <p:nvPr/>
        </p:nvSpPr>
        <p:spPr>
          <a:xfrm>
            <a:off x="2648069" y="3429000"/>
            <a:ext cx="201849" cy="201849"/>
          </a:xfrm>
          <a:prstGeom prst="diamond">
            <a:avLst/>
          </a:prstGeom>
          <a:solidFill>
            <a:srgbClr val="F24C5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スライド番号プレースホルダー 1">
            <a:extLst>
              <a:ext uri="{FF2B5EF4-FFF2-40B4-BE49-F238E27FC236}">
                <a16:creationId xmlns:a16="http://schemas.microsoft.com/office/drawing/2014/main" id="{91AED8BE-337A-B2FC-2527-EB2671CF0DE0}"/>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7</a:t>
            </a:fld>
            <a:endParaRPr kumimoji="1" lang="ja-JP" altLang="en-US" dirty="0">
              <a:solidFill>
                <a:schemeClr val="bg2">
                  <a:lumMod val="25000"/>
                </a:schemeClr>
              </a:solidFill>
            </a:endParaRPr>
          </a:p>
        </p:txBody>
      </p:sp>
      <p:sp>
        <p:nvSpPr>
          <p:cNvPr id="4" name="フッター プレースホルダー 3">
            <a:extLst>
              <a:ext uri="{FF2B5EF4-FFF2-40B4-BE49-F238E27FC236}">
                <a16:creationId xmlns:a16="http://schemas.microsoft.com/office/drawing/2014/main" id="{C292DF77-64B5-216F-A316-4BBEF90222B1}"/>
              </a:ext>
            </a:extLst>
          </p:cNvPr>
          <p:cNvSpPr>
            <a:spLocks noGrp="1"/>
          </p:cNvSpPr>
          <p:nvPr>
            <p:ph type="ftr" sz="quarter" idx="11"/>
          </p:nvPr>
        </p:nvSpPr>
        <p:spPr>
          <a:xfrm>
            <a:off x="6817841" y="6356350"/>
            <a:ext cx="4114800" cy="365125"/>
          </a:xfrm>
        </p:spPr>
        <p:txBody>
          <a:bodyPr/>
          <a:lstStyle/>
          <a:p>
            <a:pPr algn="r"/>
            <a:r>
              <a:rPr kumimoji="1" lang="ja-JP" altLang="en-US" dirty="0">
                <a:solidFill>
                  <a:schemeClr val="tx1">
                    <a:lumMod val="65000"/>
                    <a:lumOff val="35000"/>
                  </a:schemeClr>
                </a:solidFill>
                <a:latin typeface="BIZ UDP明朝 Medium" panose="02020500000000000000" pitchFamily="18" charset="-128"/>
                <a:ea typeface="BIZ UDP明朝 Medium" panose="02020500000000000000" pitchFamily="18" charset="-128"/>
              </a:rPr>
              <a:t>学会大会名</a:t>
            </a:r>
          </a:p>
        </p:txBody>
      </p:sp>
      <p:pic>
        <p:nvPicPr>
          <p:cNvPr id="3" name="図 2">
            <a:extLst>
              <a:ext uri="{FF2B5EF4-FFF2-40B4-BE49-F238E27FC236}">
                <a16:creationId xmlns:a16="http://schemas.microsoft.com/office/drawing/2014/main" id="{4FC6A33F-4F58-F261-A78F-6CA5FB8AE02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51300" y="1621622"/>
            <a:ext cx="797693" cy="623654"/>
          </a:xfrm>
          <a:prstGeom prst="rect">
            <a:avLst/>
          </a:prstGeom>
        </p:spPr>
      </p:pic>
    </p:spTree>
    <p:extLst>
      <p:ext uri="{BB962C8B-B14F-4D97-AF65-F5344CB8AC3E}">
        <p14:creationId xmlns:p14="http://schemas.microsoft.com/office/powerpoint/2010/main" val="13570985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E24DA0-94D5-B621-EFF2-03DD623F1229}"/>
            </a:ext>
          </a:extLst>
        </p:cNvPr>
        <p:cNvGrpSpPr/>
        <p:nvPr/>
      </p:nvGrpSpPr>
      <p:grpSpPr>
        <a:xfrm>
          <a:off x="0" y="0"/>
          <a:ext cx="0" cy="0"/>
          <a:chOff x="0" y="0"/>
          <a:chExt cx="0" cy="0"/>
        </a:xfrm>
      </p:grpSpPr>
      <p:pic>
        <p:nvPicPr>
          <p:cNvPr id="8" name="図 7">
            <a:extLst>
              <a:ext uri="{FF2B5EF4-FFF2-40B4-BE49-F238E27FC236}">
                <a16:creationId xmlns:a16="http://schemas.microsoft.com/office/drawing/2014/main" id="{712D8C04-D1C3-82DD-F58C-77811FA2F5D3}"/>
              </a:ext>
            </a:extLst>
          </p:cNvPr>
          <p:cNvPicPr>
            <a:picLocks noChangeAspect="1"/>
          </p:cNvPicPr>
          <p:nvPr/>
        </p:nvPicPr>
        <p:blipFill>
          <a:blip r:embed="rId2">
            <a:alphaModFix amt="7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B5BC53DF-ED6C-2416-6664-ED86D6C24A2B}"/>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テキスト ボックス 5">
            <a:extLst>
              <a:ext uri="{FF2B5EF4-FFF2-40B4-BE49-F238E27FC236}">
                <a16:creationId xmlns:a16="http://schemas.microsoft.com/office/drawing/2014/main" id="{811B2FC1-3402-E8A5-63C3-7436561C3303}"/>
              </a:ext>
            </a:extLst>
          </p:cNvPr>
          <p:cNvSpPr txBox="1"/>
          <p:nvPr/>
        </p:nvSpPr>
        <p:spPr>
          <a:xfrm>
            <a:off x="2254174" y="2822322"/>
            <a:ext cx="5642918" cy="1754326"/>
          </a:xfrm>
          <a:prstGeom prst="rect">
            <a:avLst/>
          </a:prstGeom>
          <a:noFill/>
        </p:spPr>
        <p:txBody>
          <a:bodyPr wrap="square">
            <a:spAutoFit/>
          </a:bodyPr>
          <a:lstStyle/>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ファシリテーター： </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講師名</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a:p>
            <a:pPr algn="l" rtl="0"/>
            <a:endParaRPr lang="en-US" altLang="ja-JP" sz="1800" b="0" i="0" dirty="0">
              <a:solidFill>
                <a:srgbClr val="000000"/>
              </a:solidFill>
              <a:effectLst/>
              <a:latin typeface="BIZ UDP明朝 Medium" panose="02020500000000000000" pitchFamily="18" charset="-128"/>
              <a:ea typeface="BIZ UDP明朝 Medium" panose="02020500000000000000" pitchFamily="18" charset="-128"/>
            </a:endParaRPr>
          </a:p>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ワークショップタイトル： </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テーマタイトル</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a:p>
            <a:pPr algn="l" rtl="0"/>
            <a:endParaRPr lang="en-US" altLang="ja-JP" sz="1800" b="0" i="0" dirty="0">
              <a:solidFill>
                <a:srgbClr val="000000"/>
              </a:solidFill>
              <a:effectLst/>
              <a:latin typeface="BIZ UDP明朝 Medium" panose="02020500000000000000" pitchFamily="18" charset="-128"/>
              <a:ea typeface="BIZ UDP明朝 Medium" panose="02020500000000000000" pitchFamily="18" charset="-128"/>
            </a:endParaRPr>
          </a:p>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ワークショップ開催時間：</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開始時間</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 </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 </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終了時間</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a:p>
            <a:pPr algn="l" rtl="0"/>
            <a:endParaRPr lang="en-US" altLang="ja-JP" sz="1800" b="0" i="0" dirty="0">
              <a:solidFill>
                <a:srgbClr val="000000"/>
              </a:solidFill>
              <a:effectLst/>
              <a:latin typeface="BIZ UDP明朝 Medium" panose="02020500000000000000" pitchFamily="18" charset="-128"/>
              <a:ea typeface="BIZ UDP明朝 Medium" panose="02020500000000000000" pitchFamily="18" charset="-128"/>
            </a:endParaRPr>
          </a:p>
        </p:txBody>
      </p:sp>
      <p:sp>
        <p:nvSpPr>
          <p:cNvPr id="10" name="タイトル 1">
            <a:extLst>
              <a:ext uri="{FF2B5EF4-FFF2-40B4-BE49-F238E27FC236}">
                <a16:creationId xmlns:a16="http://schemas.microsoft.com/office/drawing/2014/main" id="{E7308375-AD8E-8D3C-BF12-06F283C73F84}"/>
              </a:ext>
            </a:extLst>
          </p:cNvPr>
          <p:cNvSpPr txBox="1">
            <a:spLocks/>
          </p:cNvSpPr>
          <p:nvPr/>
        </p:nvSpPr>
        <p:spPr>
          <a:xfrm>
            <a:off x="2648069" y="1563591"/>
            <a:ext cx="6038731"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rtl="0"/>
            <a:r>
              <a:rPr lang="ja-JP" altLang="en-US" sz="4000" b="0" i="0" dirty="0">
                <a:solidFill>
                  <a:srgbClr val="000000"/>
                </a:solidFill>
                <a:effectLst/>
                <a:latin typeface="BIZ UDP明朝 Medium" panose="02020500000000000000" pitchFamily="18" charset="-128"/>
                <a:ea typeface="BIZ UDP明朝 Medium" panose="02020500000000000000" pitchFamily="18" charset="-128"/>
              </a:rPr>
              <a:t>ワークショップのご案内</a:t>
            </a:r>
            <a:r>
              <a:rPr lang="ja-JP" altLang="en-US" sz="40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sz="1600" b="0" i="0" dirty="0">
              <a:solidFill>
                <a:srgbClr val="000000"/>
              </a:solidFill>
              <a:effectLst/>
              <a:latin typeface="BIZ UDP明朝 Medium" panose="02020500000000000000" pitchFamily="18" charset="-128"/>
            </a:endParaRPr>
          </a:p>
        </p:txBody>
      </p:sp>
      <p:sp>
        <p:nvSpPr>
          <p:cNvPr id="11" name="ひし形 10">
            <a:extLst>
              <a:ext uri="{FF2B5EF4-FFF2-40B4-BE49-F238E27FC236}">
                <a16:creationId xmlns:a16="http://schemas.microsoft.com/office/drawing/2014/main" id="{695639C8-7C4D-C5D0-76C8-CF6ADFE5C070}"/>
              </a:ext>
            </a:extLst>
          </p:cNvPr>
          <p:cNvSpPr/>
          <p:nvPr/>
        </p:nvSpPr>
        <p:spPr>
          <a:xfrm>
            <a:off x="2017957" y="2891257"/>
            <a:ext cx="201849" cy="201849"/>
          </a:xfrm>
          <a:prstGeom prst="diamond">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3DF01206-9A63-46BF-2BAC-0E38BCDD470B}"/>
              </a:ext>
            </a:extLst>
          </p:cNvPr>
          <p:cNvSpPr/>
          <p:nvPr/>
        </p:nvSpPr>
        <p:spPr>
          <a:xfrm>
            <a:off x="2017957" y="3446797"/>
            <a:ext cx="201849" cy="201849"/>
          </a:xfrm>
          <a:prstGeom prst="diamond">
            <a:avLst/>
          </a:prstGeom>
          <a:solidFill>
            <a:srgbClr val="F24C5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ひし形 14">
            <a:extLst>
              <a:ext uri="{FF2B5EF4-FFF2-40B4-BE49-F238E27FC236}">
                <a16:creationId xmlns:a16="http://schemas.microsoft.com/office/drawing/2014/main" id="{8B49BD97-93B9-0B25-979E-BBAF914E7AF1}"/>
              </a:ext>
            </a:extLst>
          </p:cNvPr>
          <p:cNvSpPr/>
          <p:nvPr/>
        </p:nvSpPr>
        <p:spPr>
          <a:xfrm>
            <a:off x="2017957" y="3985147"/>
            <a:ext cx="201849" cy="201849"/>
          </a:xfrm>
          <a:prstGeom prst="diamond">
            <a:avLst/>
          </a:prstGeom>
          <a:solidFill>
            <a:srgbClr val="F7919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ひし形 15">
            <a:extLst>
              <a:ext uri="{FF2B5EF4-FFF2-40B4-BE49-F238E27FC236}">
                <a16:creationId xmlns:a16="http://schemas.microsoft.com/office/drawing/2014/main" id="{F392399C-6F75-3C8D-F9BB-0B6E2559EF83}"/>
              </a:ext>
            </a:extLst>
          </p:cNvPr>
          <p:cNvSpPr/>
          <p:nvPr/>
        </p:nvSpPr>
        <p:spPr>
          <a:xfrm>
            <a:off x="8245960" y="2891470"/>
            <a:ext cx="201849" cy="201849"/>
          </a:xfrm>
          <a:prstGeom prst="diamond">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a:extLst>
              <a:ext uri="{FF2B5EF4-FFF2-40B4-BE49-F238E27FC236}">
                <a16:creationId xmlns:a16="http://schemas.microsoft.com/office/drawing/2014/main" id="{4A8B7DD1-E9FF-6F48-5220-D0F5B2DB41A2}"/>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8</a:t>
            </a:fld>
            <a:endParaRPr kumimoji="1" lang="ja-JP" altLang="en-US" dirty="0">
              <a:solidFill>
                <a:schemeClr val="bg2">
                  <a:lumMod val="25000"/>
                </a:schemeClr>
              </a:solidFill>
            </a:endParaRPr>
          </a:p>
        </p:txBody>
      </p:sp>
      <p:sp>
        <p:nvSpPr>
          <p:cNvPr id="3" name="正方形/長方形 2">
            <a:extLst>
              <a:ext uri="{FF2B5EF4-FFF2-40B4-BE49-F238E27FC236}">
                <a16:creationId xmlns:a16="http://schemas.microsoft.com/office/drawing/2014/main" id="{A46BA5F2-62B4-DCD0-67CB-D8C06C21C444}"/>
              </a:ext>
            </a:extLst>
          </p:cNvPr>
          <p:cNvSpPr/>
          <p:nvPr/>
        </p:nvSpPr>
        <p:spPr>
          <a:xfrm>
            <a:off x="8294754" y="3436005"/>
            <a:ext cx="2809009" cy="2463144"/>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67F6586B-1B87-DC1A-AD5F-CBA27AE958B0}"/>
              </a:ext>
            </a:extLst>
          </p:cNvPr>
          <p:cNvSpPr txBox="1"/>
          <p:nvPr/>
        </p:nvSpPr>
        <p:spPr>
          <a:xfrm>
            <a:off x="8447809" y="2807926"/>
            <a:ext cx="2809009" cy="369332"/>
          </a:xfrm>
          <a:prstGeom prst="rect">
            <a:avLst/>
          </a:prstGeom>
          <a:noFill/>
        </p:spPr>
        <p:txBody>
          <a:bodyPr wrap="square" rtlCol="0">
            <a:spAutoFit/>
          </a:bodyPr>
          <a:lstStyle/>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会場： </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会場名</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地図</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p:txBody>
      </p:sp>
      <p:sp>
        <p:nvSpPr>
          <p:cNvPr id="7" name="フッター プレースホルダー 6">
            <a:extLst>
              <a:ext uri="{FF2B5EF4-FFF2-40B4-BE49-F238E27FC236}">
                <a16:creationId xmlns:a16="http://schemas.microsoft.com/office/drawing/2014/main" id="{E3B6A096-29C6-562A-0B76-F6291AD36A1A}"/>
              </a:ext>
            </a:extLst>
          </p:cNvPr>
          <p:cNvSpPr>
            <a:spLocks noGrp="1"/>
          </p:cNvSpPr>
          <p:nvPr>
            <p:ph type="ftr" sz="quarter" idx="11"/>
          </p:nvPr>
        </p:nvSpPr>
        <p:spPr>
          <a:xfrm>
            <a:off x="6988963" y="6356350"/>
            <a:ext cx="4114800" cy="365125"/>
          </a:xfrm>
        </p:spPr>
        <p:txBody>
          <a:bodyPr/>
          <a:lstStyle/>
          <a:p>
            <a:pPr algn="r"/>
            <a:r>
              <a:rPr kumimoji="1" lang="ja-JP" altLang="en-US" dirty="0">
                <a:solidFill>
                  <a:schemeClr val="tx1">
                    <a:lumMod val="65000"/>
                    <a:lumOff val="35000"/>
                  </a:schemeClr>
                </a:solidFill>
                <a:latin typeface="BIZ UDP明朝 Medium" panose="02020500000000000000" pitchFamily="18" charset="-128"/>
                <a:ea typeface="BIZ UDP明朝 Medium" panose="02020500000000000000" pitchFamily="18" charset="-128"/>
              </a:rPr>
              <a:t>学会大会名</a:t>
            </a:r>
          </a:p>
        </p:txBody>
      </p:sp>
      <p:pic>
        <p:nvPicPr>
          <p:cNvPr id="5" name="図 4">
            <a:extLst>
              <a:ext uri="{FF2B5EF4-FFF2-40B4-BE49-F238E27FC236}">
                <a16:creationId xmlns:a16="http://schemas.microsoft.com/office/drawing/2014/main" id="{C2790B3E-EB51-B45C-C3D2-0C930C67E4C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6131" y="1659419"/>
            <a:ext cx="797693" cy="623654"/>
          </a:xfrm>
          <a:prstGeom prst="rect">
            <a:avLst/>
          </a:prstGeom>
        </p:spPr>
      </p:pic>
    </p:spTree>
    <p:extLst>
      <p:ext uri="{BB962C8B-B14F-4D97-AF65-F5344CB8AC3E}">
        <p14:creationId xmlns:p14="http://schemas.microsoft.com/office/powerpoint/2010/main" val="5603068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2B93EF-E048-8361-65B5-E8E4DCC6B4DA}"/>
            </a:ext>
          </a:extLst>
        </p:cNvPr>
        <p:cNvGrpSpPr/>
        <p:nvPr/>
      </p:nvGrpSpPr>
      <p:grpSpPr>
        <a:xfrm>
          <a:off x="0" y="0"/>
          <a:ext cx="0" cy="0"/>
          <a:chOff x="0" y="0"/>
          <a:chExt cx="0" cy="0"/>
        </a:xfrm>
      </p:grpSpPr>
      <p:pic>
        <p:nvPicPr>
          <p:cNvPr id="8" name="図 7">
            <a:extLst>
              <a:ext uri="{FF2B5EF4-FFF2-40B4-BE49-F238E27FC236}">
                <a16:creationId xmlns:a16="http://schemas.microsoft.com/office/drawing/2014/main" id="{325CC2A9-45E5-D893-CBF2-21AE99F7D4C0}"/>
              </a:ext>
            </a:extLst>
          </p:cNvPr>
          <p:cNvPicPr>
            <a:picLocks noChangeAspect="1"/>
          </p:cNvPicPr>
          <p:nvPr/>
        </p:nvPicPr>
        <p:blipFill>
          <a:blip r:embed="rId2">
            <a:alphaModFix amt="7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E5557A1D-7F3F-8FB0-0579-C7EA30EB087D}"/>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テキスト ボックス 5">
            <a:extLst>
              <a:ext uri="{FF2B5EF4-FFF2-40B4-BE49-F238E27FC236}">
                <a16:creationId xmlns:a16="http://schemas.microsoft.com/office/drawing/2014/main" id="{3A0FE579-7602-713F-8AE0-21533B8882FF}"/>
              </a:ext>
            </a:extLst>
          </p:cNvPr>
          <p:cNvSpPr txBox="1"/>
          <p:nvPr/>
        </p:nvSpPr>
        <p:spPr>
          <a:xfrm>
            <a:off x="2254174" y="2822322"/>
            <a:ext cx="5642918" cy="1200329"/>
          </a:xfrm>
          <a:prstGeom prst="rect">
            <a:avLst/>
          </a:prstGeom>
          <a:noFill/>
        </p:spPr>
        <p:txBody>
          <a:bodyPr wrap="square">
            <a:spAutoFit/>
          </a:bodyPr>
          <a:lstStyle/>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展示会時間：</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開始時間</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 </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 </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終了時間</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a:p>
            <a:pPr algn="l" rtl="0"/>
            <a:endParaRPr lang="en-US" altLang="ja-JP" dirty="0">
              <a:solidFill>
                <a:srgbClr val="000000"/>
              </a:solidFill>
              <a:latin typeface="BIZ UDP明朝 Medium" panose="02020500000000000000" pitchFamily="18" charset="-128"/>
              <a:ea typeface="BIZ UDP明朝 Medium" panose="02020500000000000000" pitchFamily="18" charset="-128"/>
            </a:endParaRPr>
          </a:p>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開催者：</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主催</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協賛</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後援</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a:p>
            <a:pPr algn="l" rtl="0"/>
            <a:endParaRPr lang="en-US" altLang="ja-JP" sz="1800" b="0" i="0" dirty="0">
              <a:solidFill>
                <a:srgbClr val="000000"/>
              </a:solidFill>
              <a:effectLst/>
              <a:latin typeface="BIZ UDP明朝 Medium" panose="02020500000000000000" pitchFamily="18" charset="-128"/>
              <a:ea typeface="BIZ UDP明朝 Medium" panose="02020500000000000000" pitchFamily="18" charset="-128"/>
            </a:endParaRPr>
          </a:p>
        </p:txBody>
      </p:sp>
      <p:sp>
        <p:nvSpPr>
          <p:cNvPr id="10" name="タイトル 1">
            <a:extLst>
              <a:ext uri="{FF2B5EF4-FFF2-40B4-BE49-F238E27FC236}">
                <a16:creationId xmlns:a16="http://schemas.microsoft.com/office/drawing/2014/main" id="{8FFA3F4C-750B-8A0D-15A1-5469DD69894F}"/>
              </a:ext>
            </a:extLst>
          </p:cNvPr>
          <p:cNvSpPr txBox="1">
            <a:spLocks/>
          </p:cNvSpPr>
          <p:nvPr/>
        </p:nvSpPr>
        <p:spPr>
          <a:xfrm>
            <a:off x="2648070" y="1563591"/>
            <a:ext cx="2007058"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rtl="0"/>
            <a:r>
              <a:rPr lang="ja-JP" altLang="en-US" sz="4000" b="0" i="0" dirty="0">
                <a:solidFill>
                  <a:srgbClr val="000000"/>
                </a:solidFill>
                <a:effectLst/>
                <a:latin typeface="BIZ UDP明朝 Medium" panose="02020500000000000000" pitchFamily="18" charset="-128"/>
                <a:ea typeface="BIZ UDP明朝 Medium" panose="02020500000000000000" pitchFamily="18" charset="-128"/>
              </a:rPr>
              <a:t>展示会</a:t>
            </a:r>
            <a:endParaRPr lang="ja-JP" altLang="en-US" sz="1600" b="0" i="0" dirty="0">
              <a:solidFill>
                <a:srgbClr val="000000"/>
              </a:solidFill>
              <a:effectLst/>
              <a:latin typeface="BIZ UDP明朝 Medium" panose="02020500000000000000" pitchFamily="18" charset="-128"/>
            </a:endParaRPr>
          </a:p>
        </p:txBody>
      </p:sp>
      <p:sp>
        <p:nvSpPr>
          <p:cNvPr id="11" name="ひし形 10">
            <a:extLst>
              <a:ext uri="{FF2B5EF4-FFF2-40B4-BE49-F238E27FC236}">
                <a16:creationId xmlns:a16="http://schemas.microsoft.com/office/drawing/2014/main" id="{C2C99284-1B7B-1DEF-23FC-357AC72FAC5B}"/>
              </a:ext>
            </a:extLst>
          </p:cNvPr>
          <p:cNvSpPr/>
          <p:nvPr/>
        </p:nvSpPr>
        <p:spPr>
          <a:xfrm>
            <a:off x="2017957" y="2893099"/>
            <a:ext cx="201849" cy="201849"/>
          </a:xfrm>
          <a:prstGeom prst="diamond">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F28B2F95-F27C-FB0E-4E07-E3C580B18406}"/>
              </a:ext>
            </a:extLst>
          </p:cNvPr>
          <p:cNvSpPr/>
          <p:nvPr/>
        </p:nvSpPr>
        <p:spPr>
          <a:xfrm>
            <a:off x="2017957" y="3436406"/>
            <a:ext cx="201849" cy="201849"/>
          </a:xfrm>
          <a:prstGeom prst="diamond">
            <a:avLst/>
          </a:prstGeom>
          <a:solidFill>
            <a:srgbClr val="F24C5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ひし形 15">
            <a:extLst>
              <a:ext uri="{FF2B5EF4-FFF2-40B4-BE49-F238E27FC236}">
                <a16:creationId xmlns:a16="http://schemas.microsoft.com/office/drawing/2014/main" id="{61B28807-8708-DBBF-372A-7C565C798519}"/>
              </a:ext>
            </a:extLst>
          </p:cNvPr>
          <p:cNvSpPr/>
          <p:nvPr/>
        </p:nvSpPr>
        <p:spPr>
          <a:xfrm>
            <a:off x="8256831" y="2893098"/>
            <a:ext cx="201849" cy="201849"/>
          </a:xfrm>
          <a:prstGeom prst="diamond">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a:extLst>
              <a:ext uri="{FF2B5EF4-FFF2-40B4-BE49-F238E27FC236}">
                <a16:creationId xmlns:a16="http://schemas.microsoft.com/office/drawing/2014/main" id="{71B43A35-6E01-5A93-24B6-BF3DC31546FC}"/>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9</a:t>
            </a:fld>
            <a:endParaRPr kumimoji="1" lang="ja-JP" altLang="en-US" dirty="0">
              <a:solidFill>
                <a:schemeClr val="bg2">
                  <a:lumMod val="25000"/>
                </a:schemeClr>
              </a:solidFill>
            </a:endParaRPr>
          </a:p>
        </p:txBody>
      </p:sp>
      <p:sp>
        <p:nvSpPr>
          <p:cNvPr id="3" name="正方形/長方形 2">
            <a:extLst>
              <a:ext uri="{FF2B5EF4-FFF2-40B4-BE49-F238E27FC236}">
                <a16:creationId xmlns:a16="http://schemas.microsoft.com/office/drawing/2014/main" id="{E8C6D087-318F-AA33-D0DE-534B4F45C4E1}"/>
              </a:ext>
            </a:extLst>
          </p:cNvPr>
          <p:cNvSpPr/>
          <p:nvPr/>
        </p:nvSpPr>
        <p:spPr>
          <a:xfrm>
            <a:off x="8294754" y="3436005"/>
            <a:ext cx="2809009" cy="2463144"/>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EF3693EF-DE6E-090E-3154-56C4AF130393}"/>
              </a:ext>
            </a:extLst>
          </p:cNvPr>
          <p:cNvSpPr txBox="1"/>
          <p:nvPr/>
        </p:nvSpPr>
        <p:spPr>
          <a:xfrm>
            <a:off x="8458680" y="2838073"/>
            <a:ext cx="2809009" cy="369332"/>
          </a:xfrm>
          <a:prstGeom prst="rect">
            <a:avLst/>
          </a:prstGeom>
          <a:noFill/>
        </p:spPr>
        <p:txBody>
          <a:bodyPr wrap="square" rtlCol="0">
            <a:spAutoFit/>
          </a:bodyPr>
          <a:lstStyle/>
          <a:p>
            <a:pPr algn="l" rtl="0"/>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会場： </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会場名</a:t>
            </a:r>
            <a:r>
              <a:rPr lang="en-US" altLang="ja-JP" sz="1800" b="0" i="0" dirty="0">
                <a:solidFill>
                  <a:srgbClr val="000000"/>
                </a:solidFill>
                <a:effectLst/>
                <a:latin typeface="BIZ UDP明朝 Medium" panose="02020500000000000000" pitchFamily="18" charset="-128"/>
                <a:ea typeface="BIZ UDP明朝 Medium" panose="02020500000000000000" pitchFamily="18" charset="-128"/>
              </a:rPr>
              <a:t>]※</a:t>
            </a:r>
            <a:r>
              <a:rPr lang="ja-JP" altLang="en-US" sz="1800" b="0" i="0" dirty="0">
                <a:solidFill>
                  <a:srgbClr val="000000"/>
                </a:solidFill>
                <a:effectLst/>
                <a:latin typeface="BIZ UDP明朝 Medium" panose="02020500000000000000" pitchFamily="18" charset="-128"/>
                <a:ea typeface="BIZ UDP明朝 Medium" panose="02020500000000000000" pitchFamily="18" charset="-128"/>
              </a:rPr>
              <a:t>地図</a:t>
            </a:r>
            <a:r>
              <a:rPr lang="ja-JP" altLang="en-US" sz="1800" b="0" i="0" u="none" strike="noStrike" dirty="0">
                <a:solidFill>
                  <a:srgbClr val="000000"/>
                </a:solidFill>
                <a:effectLst/>
                <a:latin typeface="BIZ UDP明朝 Medium" panose="02020500000000000000" pitchFamily="18" charset="-128"/>
                <a:ea typeface="BIZ UDP明朝 Medium" panose="02020500000000000000" pitchFamily="18" charset="-128"/>
              </a:rPr>
              <a:t> </a:t>
            </a:r>
            <a:endParaRPr lang="ja-JP" altLang="en-US" b="0" i="0" dirty="0">
              <a:solidFill>
                <a:srgbClr val="000000"/>
              </a:solidFill>
              <a:effectLst/>
              <a:latin typeface="BIZ UDP明朝 Medium" panose="02020500000000000000" pitchFamily="18" charset="-128"/>
            </a:endParaRPr>
          </a:p>
        </p:txBody>
      </p:sp>
      <p:sp>
        <p:nvSpPr>
          <p:cNvPr id="7" name="フッター プレースホルダー 6">
            <a:extLst>
              <a:ext uri="{FF2B5EF4-FFF2-40B4-BE49-F238E27FC236}">
                <a16:creationId xmlns:a16="http://schemas.microsoft.com/office/drawing/2014/main" id="{E675CDC3-8408-0599-3B22-FC662EE42DAB}"/>
              </a:ext>
            </a:extLst>
          </p:cNvPr>
          <p:cNvSpPr>
            <a:spLocks noGrp="1"/>
          </p:cNvSpPr>
          <p:nvPr>
            <p:ph type="ftr" sz="quarter" idx="11"/>
          </p:nvPr>
        </p:nvSpPr>
        <p:spPr>
          <a:xfrm>
            <a:off x="6875318" y="6353318"/>
            <a:ext cx="4114800" cy="365125"/>
          </a:xfrm>
        </p:spPr>
        <p:txBody>
          <a:bodyPr/>
          <a:lstStyle/>
          <a:p>
            <a:pPr algn="r"/>
            <a:r>
              <a:rPr kumimoji="1" lang="ja-JP" altLang="en-US" dirty="0">
                <a:solidFill>
                  <a:schemeClr val="tx1">
                    <a:lumMod val="65000"/>
                    <a:lumOff val="35000"/>
                  </a:schemeClr>
                </a:solidFill>
                <a:latin typeface="BIZ UDP明朝 Medium" panose="02020500000000000000" pitchFamily="18" charset="-128"/>
                <a:ea typeface="BIZ UDP明朝 Medium" panose="02020500000000000000" pitchFamily="18" charset="-128"/>
              </a:rPr>
              <a:t>学会大会名</a:t>
            </a:r>
          </a:p>
        </p:txBody>
      </p:sp>
      <p:pic>
        <p:nvPicPr>
          <p:cNvPr id="5" name="図 4">
            <a:extLst>
              <a:ext uri="{FF2B5EF4-FFF2-40B4-BE49-F238E27FC236}">
                <a16:creationId xmlns:a16="http://schemas.microsoft.com/office/drawing/2014/main" id="{425CF4A2-C667-5A32-0A79-A151E081A30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03718" y="1624845"/>
            <a:ext cx="797693" cy="623654"/>
          </a:xfrm>
          <a:prstGeom prst="rect">
            <a:avLst/>
          </a:prstGeom>
        </p:spPr>
      </p:pic>
    </p:spTree>
    <p:extLst>
      <p:ext uri="{BB962C8B-B14F-4D97-AF65-F5344CB8AC3E}">
        <p14:creationId xmlns:p14="http://schemas.microsoft.com/office/powerpoint/2010/main" val="298004662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264</TotalTime>
  <Words>1972</Words>
  <Application>Microsoft Office PowerPoint</Application>
  <PresentationFormat>ワイド画面</PresentationFormat>
  <Paragraphs>376</Paragraphs>
  <Slides>36</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36</vt:i4>
      </vt:variant>
    </vt:vector>
  </HeadingPairs>
  <TitlesOfParts>
    <vt:vector size="41" baseType="lpstr">
      <vt:lpstr>BIZ UDP明朝 Medium</vt: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綾乃 播本</dc:creator>
  <cp:lastModifiedBy>綾乃 播本</cp:lastModifiedBy>
  <cp:revision>3</cp:revision>
  <dcterms:created xsi:type="dcterms:W3CDTF">2024-11-05T05:14:13Z</dcterms:created>
  <dcterms:modified xsi:type="dcterms:W3CDTF">2024-11-27T00:44:08Z</dcterms:modified>
</cp:coreProperties>
</file>