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E0B4"/>
    <a:srgbClr val="A9D18E"/>
    <a:srgbClr val="00B050"/>
    <a:srgbClr val="92D050"/>
    <a:srgbClr val="73B149"/>
    <a:srgbClr val="517E32"/>
    <a:srgbClr val="FBFFFB"/>
    <a:srgbClr val="FBFFFA"/>
    <a:srgbClr val="F9FFF8"/>
    <a:srgbClr val="364E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EB9C6E-3112-4541-BF34-D8DC54131723}" v="37" dt="2024-11-27T00:45:53.1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74" d="100"/>
          <a:sy n="74" d="100"/>
        </p:scale>
        <p:origin x="965"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綾乃 播本" userId="2c20719708a137ea" providerId="LiveId" clId="{50EB9C6E-3112-4541-BF34-D8DC54131723}"/>
    <pc:docChg chg="undo custSel modSld">
      <pc:chgData name="綾乃 播本" userId="2c20719708a137ea" providerId="LiveId" clId="{50EB9C6E-3112-4541-BF34-D8DC54131723}" dt="2024-11-27T00:49:58.827" v="752" actId="1035"/>
      <pc:docMkLst>
        <pc:docMk/>
      </pc:docMkLst>
      <pc:sldChg chg="addSp delSp modSp mod">
        <pc:chgData name="綾乃 播本" userId="2c20719708a137ea" providerId="LiveId" clId="{50EB9C6E-3112-4541-BF34-D8DC54131723}" dt="2024-11-27T00:46:47.086" v="541" actId="1035"/>
        <pc:sldMkLst>
          <pc:docMk/>
          <pc:sldMk cId="3051153755" sldId="256"/>
        </pc:sldMkLst>
        <pc:spChg chg="mod">
          <ac:chgData name="綾乃 播本" userId="2c20719708a137ea" providerId="LiveId" clId="{50EB9C6E-3112-4541-BF34-D8DC54131723}" dt="2024-11-27T00:45:59.066" v="500" actId="14100"/>
          <ac:spMkLst>
            <pc:docMk/>
            <pc:sldMk cId="3051153755" sldId="256"/>
            <ac:spMk id="10" creationId="{D70D950E-96A3-2286-DA59-B5F4A7DEB9AB}"/>
          </ac:spMkLst>
        </pc:spChg>
        <pc:grpChg chg="del">
          <ac:chgData name="綾乃 播本" userId="2c20719708a137ea" providerId="LiveId" clId="{50EB9C6E-3112-4541-BF34-D8DC54131723}" dt="2024-11-26T07:56:41.969" v="6" actId="478"/>
          <ac:grpSpMkLst>
            <pc:docMk/>
            <pc:sldMk cId="3051153755" sldId="256"/>
            <ac:grpSpMk id="2" creationId="{A52BADBD-A590-C349-97A6-F55A64CE29EA}"/>
          </ac:grpSpMkLst>
        </pc:grpChg>
        <pc:picChg chg="add mod">
          <ac:chgData name="綾乃 播本" userId="2c20719708a137ea" providerId="LiveId" clId="{50EB9C6E-3112-4541-BF34-D8DC54131723}" dt="2024-11-27T00:46:47.086" v="541" actId="1035"/>
          <ac:picMkLst>
            <pc:docMk/>
            <pc:sldMk cId="3051153755" sldId="256"/>
            <ac:picMk id="8" creationId="{3EF7C4E5-8C70-EBCB-D53A-8A6009FFBE77}"/>
          </ac:picMkLst>
        </pc:picChg>
      </pc:sldChg>
      <pc:sldChg chg="addSp delSp modSp mod">
        <pc:chgData name="綾乃 播本" userId="2c20719708a137ea" providerId="LiveId" clId="{50EB9C6E-3112-4541-BF34-D8DC54131723}" dt="2024-11-27T00:46:54.960" v="551" actId="1035"/>
        <pc:sldMkLst>
          <pc:docMk/>
          <pc:sldMk cId="2890523533" sldId="257"/>
        </pc:sldMkLst>
        <pc:grpChg chg="del">
          <ac:chgData name="綾乃 播本" userId="2c20719708a137ea" providerId="LiveId" clId="{50EB9C6E-3112-4541-BF34-D8DC54131723}" dt="2024-11-26T07:57:11.433" v="13" actId="478"/>
          <ac:grpSpMkLst>
            <pc:docMk/>
            <pc:sldMk cId="2890523533" sldId="257"/>
            <ac:grpSpMk id="4" creationId="{E18991B9-839A-1286-AB0F-2490460DFD3A}"/>
          </ac:grpSpMkLst>
        </pc:grpChg>
        <pc:picChg chg="add mod">
          <ac:chgData name="綾乃 播本" userId="2c20719708a137ea" providerId="LiveId" clId="{50EB9C6E-3112-4541-BF34-D8DC54131723}" dt="2024-11-27T00:46:54.960" v="551" actId="1035"/>
          <ac:picMkLst>
            <pc:docMk/>
            <pc:sldMk cId="2890523533" sldId="257"/>
            <ac:picMk id="19" creationId="{C6F70B7C-1B36-0F7A-5467-9D2BEEA7536C}"/>
          </ac:picMkLst>
        </pc:picChg>
      </pc:sldChg>
      <pc:sldChg chg="addSp delSp modSp mod">
        <pc:chgData name="綾乃 播本" userId="2c20719708a137ea" providerId="LiveId" clId="{50EB9C6E-3112-4541-BF34-D8DC54131723}" dt="2024-11-27T00:47:04.573" v="557" actId="1035"/>
        <pc:sldMkLst>
          <pc:docMk/>
          <pc:sldMk cId="1897968126" sldId="258"/>
        </pc:sldMkLst>
        <pc:grpChg chg="del">
          <ac:chgData name="綾乃 播本" userId="2c20719708a137ea" providerId="LiveId" clId="{50EB9C6E-3112-4541-BF34-D8DC54131723}" dt="2024-11-26T07:57:34.443" v="106" actId="478"/>
          <ac:grpSpMkLst>
            <pc:docMk/>
            <pc:sldMk cId="1897968126" sldId="258"/>
            <ac:grpSpMk id="4" creationId="{C1F9DBF3-0296-149F-73EB-1886C5F1B246}"/>
          </ac:grpSpMkLst>
        </pc:grpChg>
        <pc:picChg chg="add mod">
          <ac:chgData name="綾乃 播本" userId="2c20719708a137ea" providerId="LiveId" clId="{50EB9C6E-3112-4541-BF34-D8DC54131723}" dt="2024-11-27T00:47:04.573" v="557" actId="1035"/>
          <ac:picMkLst>
            <pc:docMk/>
            <pc:sldMk cId="1897968126" sldId="258"/>
            <ac:picMk id="19" creationId="{199BAF5F-78C9-F522-88E8-FC912A2BC514}"/>
          </ac:picMkLst>
        </pc:picChg>
      </pc:sldChg>
      <pc:sldChg chg="addSp delSp modSp mod">
        <pc:chgData name="綾乃 播本" userId="2c20719708a137ea" providerId="LiveId" clId="{50EB9C6E-3112-4541-BF34-D8DC54131723}" dt="2024-11-27T00:47:08.361" v="562" actId="1035"/>
        <pc:sldMkLst>
          <pc:docMk/>
          <pc:sldMk cId="2300117258" sldId="259"/>
        </pc:sldMkLst>
        <pc:grpChg chg="del">
          <ac:chgData name="綾乃 播本" userId="2c20719708a137ea" providerId="LiveId" clId="{50EB9C6E-3112-4541-BF34-D8DC54131723}" dt="2024-11-26T07:57:37.545" v="108" actId="478"/>
          <ac:grpSpMkLst>
            <pc:docMk/>
            <pc:sldMk cId="2300117258" sldId="259"/>
            <ac:grpSpMk id="9" creationId="{6FF4BFD5-B994-F4F9-F8CF-E00510E0CE11}"/>
          </ac:grpSpMkLst>
        </pc:grpChg>
        <pc:picChg chg="add mod">
          <ac:chgData name="綾乃 播本" userId="2c20719708a137ea" providerId="LiveId" clId="{50EB9C6E-3112-4541-BF34-D8DC54131723}" dt="2024-11-27T00:47:08.361" v="562" actId="1035"/>
          <ac:picMkLst>
            <pc:docMk/>
            <pc:sldMk cId="2300117258" sldId="259"/>
            <ac:picMk id="19" creationId="{C10BBC6E-3BC5-DCAE-7504-736197EC78B3}"/>
          </ac:picMkLst>
        </pc:picChg>
      </pc:sldChg>
      <pc:sldChg chg="addSp delSp modSp mod">
        <pc:chgData name="綾乃 播本" userId="2c20719708a137ea" providerId="LiveId" clId="{50EB9C6E-3112-4541-BF34-D8DC54131723}" dt="2024-11-27T00:47:26.310" v="577" actId="1038"/>
        <pc:sldMkLst>
          <pc:docMk/>
          <pc:sldMk cId="1357098544" sldId="260"/>
        </pc:sldMkLst>
        <pc:grpChg chg="del">
          <ac:chgData name="綾乃 播本" userId="2c20719708a137ea" providerId="LiveId" clId="{50EB9C6E-3112-4541-BF34-D8DC54131723}" dt="2024-11-26T07:57:47.796" v="116" actId="478"/>
          <ac:grpSpMkLst>
            <pc:docMk/>
            <pc:sldMk cId="1357098544" sldId="260"/>
            <ac:grpSpMk id="5" creationId="{AD6AB3D9-8519-B743-43D9-63378D972669}"/>
          </ac:grpSpMkLst>
        </pc:grpChg>
        <pc:picChg chg="add mod">
          <ac:chgData name="綾乃 播本" userId="2c20719708a137ea" providerId="LiveId" clId="{50EB9C6E-3112-4541-BF34-D8DC54131723}" dt="2024-11-27T00:47:26.310" v="577" actId="1038"/>
          <ac:picMkLst>
            <pc:docMk/>
            <pc:sldMk cId="1357098544" sldId="260"/>
            <ac:picMk id="19" creationId="{4E12BD88-9259-46FC-70D5-46DFBF7DD6F1}"/>
          </ac:picMkLst>
        </pc:picChg>
      </pc:sldChg>
      <pc:sldChg chg="addSp delSp modSp mod">
        <pc:chgData name="綾乃 播本" userId="2c20719708a137ea" providerId="LiveId" clId="{50EB9C6E-3112-4541-BF34-D8DC54131723}" dt="2024-11-27T00:47:15.664" v="565" actId="1035"/>
        <pc:sldMkLst>
          <pc:docMk/>
          <pc:sldMk cId="3144081667" sldId="261"/>
        </pc:sldMkLst>
        <pc:grpChg chg="del">
          <ac:chgData name="綾乃 播本" userId="2c20719708a137ea" providerId="LiveId" clId="{50EB9C6E-3112-4541-BF34-D8DC54131723}" dt="2024-11-26T07:57:40.610" v="110" actId="478"/>
          <ac:grpSpMkLst>
            <pc:docMk/>
            <pc:sldMk cId="3144081667" sldId="261"/>
            <ac:grpSpMk id="5" creationId="{2D0A5BE9-3D0F-0A33-E4F1-0D452EC267E5}"/>
          </ac:grpSpMkLst>
        </pc:grpChg>
        <pc:picChg chg="add mod">
          <ac:chgData name="綾乃 播本" userId="2c20719708a137ea" providerId="LiveId" clId="{50EB9C6E-3112-4541-BF34-D8DC54131723}" dt="2024-11-27T00:47:15.664" v="565" actId="1035"/>
          <ac:picMkLst>
            <pc:docMk/>
            <pc:sldMk cId="3144081667" sldId="261"/>
            <ac:picMk id="19" creationId="{F2261F7F-77BA-EAB8-A220-8F596D18E888}"/>
          </ac:picMkLst>
        </pc:picChg>
      </pc:sldChg>
      <pc:sldChg chg="addSp delSp modSp mod">
        <pc:chgData name="綾乃 播本" userId="2c20719708a137ea" providerId="LiveId" clId="{50EB9C6E-3112-4541-BF34-D8DC54131723}" dt="2024-11-27T00:47:22.477" v="571" actId="1038"/>
        <pc:sldMkLst>
          <pc:docMk/>
          <pc:sldMk cId="3226846194" sldId="262"/>
        </pc:sldMkLst>
        <pc:grpChg chg="del">
          <ac:chgData name="綾乃 播本" userId="2c20719708a137ea" providerId="LiveId" clId="{50EB9C6E-3112-4541-BF34-D8DC54131723}" dt="2024-11-26T07:57:43.344" v="112" actId="478"/>
          <ac:grpSpMkLst>
            <pc:docMk/>
            <pc:sldMk cId="3226846194" sldId="262"/>
            <ac:grpSpMk id="7" creationId="{D8CAD44F-AC59-F8ED-6E24-A94E823E6DB3}"/>
          </ac:grpSpMkLst>
        </pc:grpChg>
        <pc:picChg chg="add mod">
          <ac:chgData name="綾乃 播本" userId="2c20719708a137ea" providerId="LiveId" clId="{50EB9C6E-3112-4541-BF34-D8DC54131723}" dt="2024-11-27T00:47:22.477" v="571" actId="1038"/>
          <ac:picMkLst>
            <pc:docMk/>
            <pc:sldMk cId="3226846194" sldId="262"/>
            <ac:picMk id="19" creationId="{DF3D71D7-B316-EFBF-7A27-E83F36AB5BCA}"/>
          </ac:picMkLst>
        </pc:picChg>
      </pc:sldChg>
      <pc:sldChg chg="addSp delSp modSp mod">
        <pc:chgData name="綾乃 播本" userId="2c20719708a137ea" providerId="LiveId" clId="{50EB9C6E-3112-4541-BF34-D8DC54131723}" dt="2024-11-27T00:47:29.931" v="584" actId="1038"/>
        <pc:sldMkLst>
          <pc:docMk/>
          <pc:sldMk cId="560306867" sldId="263"/>
        </pc:sldMkLst>
        <pc:grpChg chg="del">
          <ac:chgData name="綾乃 播本" userId="2c20719708a137ea" providerId="LiveId" clId="{50EB9C6E-3112-4541-BF34-D8DC54131723}" dt="2024-11-26T07:57:45.566" v="114" actId="478"/>
          <ac:grpSpMkLst>
            <pc:docMk/>
            <pc:sldMk cId="560306867" sldId="263"/>
            <ac:grpSpMk id="8" creationId="{85714F39-0747-1057-5809-8C5B940D545E}"/>
          </ac:grpSpMkLst>
        </pc:grpChg>
        <pc:picChg chg="add mod">
          <ac:chgData name="綾乃 播本" userId="2c20719708a137ea" providerId="LiveId" clId="{50EB9C6E-3112-4541-BF34-D8DC54131723}" dt="2024-11-27T00:47:29.931" v="584" actId="1038"/>
          <ac:picMkLst>
            <pc:docMk/>
            <pc:sldMk cId="560306867" sldId="263"/>
            <ac:picMk id="19" creationId="{AB731104-0BE7-E8CD-83B6-FBFFA5CE0E97}"/>
          </ac:picMkLst>
        </pc:picChg>
      </pc:sldChg>
      <pc:sldChg chg="addSp delSp modSp mod">
        <pc:chgData name="綾乃 播本" userId="2c20719708a137ea" providerId="LiveId" clId="{50EB9C6E-3112-4541-BF34-D8DC54131723}" dt="2024-11-27T00:47:33.603" v="588" actId="1038"/>
        <pc:sldMkLst>
          <pc:docMk/>
          <pc:sldMk cId="2980046622" sldId="264"/>
        </pc:sldMkLst>
        <pc:grpChg chg="del">
          <ac:chgData name="綾乃 播本" userId="2c20719708a137ea" providerId="LiveId" clId="{50EB9C6E-3112-4541-BF34-D8DC54131723}" dt="2024-11-26T07:57:51.225" v="118" actId="478"/>
          <ac:grpSpMkLst>
            <pc:docMk/>
            <pc:sldMk cId="2980046622" sldId="264"/>
            <ac:grpSpMk id="8" creationId="{0A7AD99D-390F-F96D-6F03-BB4FEA84C8E9}"/>
          </ac:grpSpMkLst>
        </pc:grpChg>
        <pc:picChg chg="add mod">
          <ac:chgData name="綾乃 播本" userId="2c20719708a137ea" providerId="LiveId" clId="{50EB9C6E-3112-4541-BF34-D8DC54131723}" dt="2024-11-27T00:47:33.603" v="588" actId="1038"/>
          <ac:picMkLst>
            <pc:docMk/>
            <pc:sldMk cId="2980046622" sldId="264"/>
            <ac:picMk id="19" creationId="{F6180631-59F3-4F0F-F353-7CA7DEACC61C}"/>
          </ac:picMkLst>
        </pc:picChg>
      </pc:sldChg>
      <pc:sldChg chg="addSp delSp modSp mod">
        <pc:chgData name="綾乃 播本" userId="2c20719708a137ea" providerId="LiveId" clId="{50EB9C6E-3112-4541-BF34-D8DC54131723}" dt="2024-11-27T00:47:37.474" v="595" actId="1038"/>
        <pc:sldMkLst>
          <pc:docMk/>
          <pc:sldMk cId="2968342926" sldId="265"/>
        </pc:sldMkLst>
        <pc:grpChg chg="del">
          <ac:chgData name="綾乃 播本" userId="2c20719708a137ea" providerId="LiveId" clId="{50EB9C6E-3112-4541-BF34-D8DC54131723}" dt="2024-11-26T07:57:54.773" v="120" actId="478"/>
          <ac:grpSpMkLst>
            <pc:docMk/>
            <pc:sldMk cId="2968342926" sldId="265"/>
            <ac:grpSpMk id="8" creationId="{6281619C-9A84-755E-4EFF-6518F5346C12}"/>
          </ac:grpSpMkLst>
        </pc:grpChg>
        <pc:picChg chg="add mod">
          <ac:chgData name="綾乃 播本" userId="2c20719708a137ea" providerId="LiveId" clId="{50EB9C6E-3112-4541-BF34-D8DC54131723}" dt="2024-11-27T00:47:37.474" v="595" actId="1038"/>
          <ac:picMkLst>
            <pc:docMk/>
            <pc:sldMk cId="2968342926" sldId="265"/>
            <ac:picMk id="19" creationId="{5EF658EA-6A87-C884-FEDB-74136F679C7B}"/>
          </ac:picMkLst>
        </pc:picChg>
      </pc:sldChg>
      <pc:sldChg chg="addSp delSp modSp mod">
        <pc:chgData name="綾乃 播本" userId="2c20719708a137ea" providerId="LiveId" clId="{50EB9C6E-3112-4541-BF34-D8DC54131723}" dt="2024-11-27T00:47:40.928" v="601" actId="1038"/>
        <pc:sldMkLst>
          <pc:docMk/>
          <pc:sldMk cId="2508049136" sldId="266"/>
        </pc:sldMkLst>
        <pc:grpChg chg="del">
          <ac:chgData name="綾乃 播本" userId="2c20719708a137ea" providerId="LiveId" clId="{50EB9C6E-3112-4541-BF34-D8DC54131723}" dt="2024-11-26T07:57:57.254" v="122" actId="478"/>
          <ac:grpSpMkLst>
            <pc:docMk/>
            <pc:sldMk cId="2508049136" sldId="266"/>
            <ac:grpSpMk id="7" creationId="{7F13C631-EBD3-9C70-670C-B500C7C9B2BC}"/>
          </ac:grpSpMkLst>
        </pc:grpChg>
        <pc:picChg chg="add mod">
          <ac:chgData name="綾乃 播本" userId="2c20719708a137ea" providerId="LiveId" clId="{50EB9C6E-3112-4541-BF34-D8DC54131723}" dt="2024-11-27T00:47:40.928" v="601" actId="1038"/>
          <ac:picMkLst>
            <pc:docMk/>
            <pc:sldMk cId="2508049136" sldId="266"/>
            <ac:picMk id="19" creationId="{2D2F2B58-315D-0524-1D13-718DD4E55CF4}"/>
          </ac:picMkLst>
        </pc:picChg>
      </pc:sldChg>
      <pc:sldChg chg="addSp delSp modSp mod">
        <pc:chgData name="綾乃 播本" userId="2c20719708a137ea" providerId="LiveId" clId="{50EB9C6E-3112-4541-BF34-D8DC54131723}" dt="2024-11-27T00:47:44.666" v="609" actId="1038"/>
        <pc:sldMkLst>
          <pc:docMk/>
          <pc:sldMk cId="3784082919" sldId="267"/>
        </pc:sldMkLst>
        <pc:grpChg chg="del">
          <ac:chgData name="綾乃 播本" userId="2c20719708a137ea" providerId="LiveId" clId="{50EB9C6E-3112-4541-BF34-D8DC54131723}" dt="2024-11-26T07:57:59.562" v="124" actId="478"/>
          <ac:grpSpMkLst>
            <pc:docMk/>
            <pc:sldMk cId="3784082919" sldId="267"/>
            <ac:grpSpMk id="9" creationId="{E5A2ACFF-4C43-FE34-6F2E-7FFA7E1841D1}"/>
          </ac:grpSpMkLst>
        </pc:grpChg>
        <pc:picChg chg="add mod">
          <ac:chgData name="綾乃 播本" userId="2c20719708a137ea" providerId="LiveId" clId="{50EB9C6E-3112-4541-BF34-D8DC54131723}" dt="2024-11-27T00:47:44.666" v="609" actId="1038"/>
          <ac:picMkLst>
            <pc:docMk/>
            <pc:sldMk cId="3784082919" sldId="267"/>
            <ac:picMk id="19" creationId="{F5EA76A0-4067-B09B-5232-A64590B33E6F}"/>
          </ac:picMkLst>
        </pc:picChg>
      </pc:sldChg>
      <pc:sldChg chg="addSp delSp modSp mod">
        <pc:chgData name="綾乃 播本" userId="2c20719708a137ea" providerId="LiveId" clId="{50EB9C6E-3112-4541-BF34-D8DC54131723}" dt="2024-11-27T00:47:48.913" v="618" actId="1035"/>
        <pc:sldMkLst>
          <pc:docMk/>
          <pc:sldMk cId="2936081845" sldId="268"/>
        </pc:sldMkLst>
        <pc:grpChg chg="del">
          <ac:chgData name="綾乃 播本" userId="2c20719708a137ea" providerId="LiveId" clId="{50EB9C6E-3112-4541-BF34-D8DC54131723}" dt="2024-11-26T07:58:02.175" v="126" actId="478"/>
          <ac:grpSpMkLst>
            <pc:docMk/>
            <pc:sldMk cId="2936081845" sldId="268"/>
            <ac:grpSpMk id="5" creationId="{69F732E4-7BE4-8ECF-E564-19BEAE0CAF94}"/>
          </ac:grpSpMkLst>
        </pc:grpChg>
        <pc:picChg chg="add mod">
          <ac:chgData name="綾乃 播本" userId="2c20719708a137ea" providerId="LiveId" clId="{50EB9C6E-3112-4541-BF34-D8DC54131723}" dt="2024-11-27T00:47:48.913" v="618" actId="1035"/>
          <ac:picMkLst>
            <pc:docMk/>
            <pc:sldMk cId="2936081845" sldId="268"/>
            <ac:picMk id="19" creationId="{52DAC83C-D4AF-3CAB-29AF-7369C3BCCD53}"/>
          </ac:picMkLst>
        </pc:picChg>
      </pc:sldChg>
      <pc:sldChg chg="addSp delSp modSp mod">
        <pc:chgData name="綾乃 播本" userId="2c20719708a137ea" providerId="LiveId" clId="{50EB9C6E-3112-4541-BF34-D8DC54131723}" dt="2024-11-27T00:47:53.858" v="627" actId="1036"/>
        <pc:sldMkLst>
          <pc:docMk/>
          <pc:sldMk cId="3266883634" sldId="269"/>
        </pc:sldMkLst>
        <pc:grpChg chg="del">
          <ac:chgData name="綾乃 播本" userId="2c20719708a137ea" providerId="LiveId" clId="{50EB9C6E-3112-4541-BF34-D8DC54131723}" dt="2024-11-26T07:58:04.775" v="128" actId="478"/>
          <ac:grpSpMkLst>
            <pc:docMk/>
            <pc:sldMk cId="3266883634" sldId="269"/>
            <ac:grpSpMk id="7" creationId="{CBEFD9E8-21DF-4A3C-3904-414BDCA81523}"/>
          </ac:grpSpMkLst>
        </pc:grpChg>
        <pc:picChg chg="add mod">
          <ac:chgData name="綾乃 播本" userId="2c20719708a137ea" providerId="LiveId" clId="{50EB9C6E-3112-4541-BF34-D8DC54131723}" dt="2024-11-27T00:47:53.858" v="627" actId="1036"/>
          <ac:picMkLst>
            <pc:docMk/>
            <pc:sldMk cId="3266883634" sldId="269"/>
            <ac:picMk id="19" creationId="{AFFC5627-18CD-7427-DDE8-BDB9E9ECC9E2}"/>
          </ac:picMkLst>
        </pc:picChg>
      </pc:sldChg>
      <pc:sldChg chg="addSp delSp modSp mod">
        <pc:chgData name="綾乃 播本" userId="2c20719708a137ea" providerId="LiveId" clId="{50EB9C6E-3112-4541-BF34-D8DC54131723}" dt="2024-11-27T00:47:57.683" v="634" actId="1038"/>
        <pc:sldMkLst>
          <pc:docMk/>
          <pc:sldMk cId="2996520999" sldId="270"/>
        </pc:sldMkLst>
        <pc:grpChg chg="del">
          <ac:chgData name="綾乃 播本" userId="2c20719708a137ea" providerId="LiveId" clId="{50EB9C6E-3112-4541-BF34-D8DC54131723}" dt="2024-11-26T07:58:07.225" v="130" actId="478"/>
          <ac:grpSpMkLst>
            <pc:docMk/>
            <pc:sldMk cId="2996520999" sldId="270"/>
            <ac:grpSpMk id="8" creationId="{85DFE5E0-C4F6-9386-4ABC-0EBCFF014283}"/>
          </ac:grpSpMkLst>
        </pc:grpChg>
        <pc:picChg chg="add mod">
          <ac:chgData name="綾乃 播本" userId="2c20719708a137ea" providerId="LiveId" clId="{50EB9C6E-3112-4541-BF34-D8DC54131723}" dt="2024-11-27T00:47:57.683" v="634" actId="1038"/>
          <ac:picMkLst>
            <pc:docMk/>
            <pc:sldMk cId="2996520999" sldId="270"/>
            <ac:picMk id="19" creationId="{A21A2CDD-9EBF-34D1-8262-283E0951E0E6}"/>
          </ac:picMkLst>
        </pc:picChg>
      </pc:sldChg>
      <pc:sldChg chg="addSp delSp modSp mod">
        <pc:chgData name="綾乃 播本" userId="2c20719708a137ea" providerId="LiveId" clId="{50EB9C6E-3112-4541-BF34-D8DC54131723}" dt="2024-11-27T00:48:02.842" v="641" actId="1038"/>
        <pc:sldMkLst>
          <pc:docMk/>
          <pc:sldMk cId="2695559995" sldId="271"/>
        </pc:sldMkLst>
        <pc:grpChg chg="del">
          <ac:chgData name="綾乃 播本" userId="2c20719708a137ea" providerId="LiveId" clId="{50EB9C6E-3112-4541-BF34-D8DC54131723}" dt="2024-11-26T07:58:09.605" v="132" actId="478"/>
          <ac:grpSpMkLst>
            <pc:docMk/>
            <pc:sldMk cId="2695559995" sldId="271"/>
            <ac:grpSpMk id="8" creationId="{E7995C5C-DE56-D631-A859-48E420B25A60}"/>
          </ac:grpSpMkLst>
        </pc:grpChg>
        <pc:picChg chg="add mod">
          <ac:chgData name="綾乃 播本" userId="2c20719708a137ea" providerId="LiveId" clId="{50EB9C6E-3112-4541-BF34-D8DC54131723}" dt="2024-11-27T00:48:02.842" v="641" actId="1038"/>
          <ac:picMkLst>
            <pc:docMk/>
            <pc:sldMk cId="2695559995" sldId="271"/>
            <ac:picMk id="19" creationId="{63DE2936-16F9-F0EC-1246-EFA97782B035}"/>
          </ac:picMkLst>
        </pc:picChg>
      </pc:sldChg>
      <pc:sldChg chg="addSp delSp modSp mod">
        <pc:chgData name="綾乃 播本" userId="2c20719708a137ea" providerId="LiveId" clId="{50EB9C6E-3112-4541-BF34-D8DC54131723}" dt="2024-11-27T00:48:07.036" v="650" actId="1035"/>
        <pc:sldMkLst>
          <pc:docMk/>
          <pc:sldMk cId="1844691125" sldId="272"/>
        </pc:sldMkLst>
        <pc:grpChg chg="del">
          <ac:chgData name="綾乃 播本" userId="2c20719708a137ea" providerId="LiveId" clId="{50EB9C6E-3112-4541-BF34-D8DC54131723}" dt="2024-11-26T07:58:12.059" v="134" actId="478"/>
          <ac:grpSpMkLst>
            <pc:docMk/>
            <pc:sldMk cId="1844691125" sldId="272"/>
            <ac:grpSpMk id="8" creationId="{95BB4A30-F72F-7EE0-69A4-51F06648BF33}"/>
          </ac:grpSpMkLst>
        </pc:grpChg>
        <pc:picChg chg="add mod">
          <ac:chgData name="綾乃 播本" userId="2c20719708a137ea" providerId="LiveId" clId="{50EB9C6E-3112-4541-BF34-D8DC54131723}" dt="2024-11-27T00:48:07.036" v="650" actId="1035"/>
          <ac:picMkLst>
            <pc:docMk/>
            <pc:sldMk cId="1844691125" sldId="272"/>
            <ac:picMk id="19" creationId="{5E3C7EE9-DDB2-5C51-42B2-BE8BD2CCF208}"/>
          </ac:picMkLst>
        </pc:picChg>
      </pc:sldChg>
      <pc:sldChg chg="addSp delSp modSp mod">
        <pc:chgData name="綾乃 播本" userId="2c20719708a137ea" providerId="LiveId" clId="{50EB9C6E-3112-4541-BF34-D8DC54131723}" dt="2024-11-27T00:48:12.007" v="657" actId="1037"/>
        <pc:sldMkLst>
          <pc:docMk/>
          <pc:sldMk cId="1666704671" sldId="273"/>
        </pc:sldMkLst>
        <pc:grpChg chg="del">
          <ac:chgData name="綾乃 播本" userId="2c20719708a137ea" providerId="LiveId" clId="{50EB9C6E-3112-4541-BF34-D8DC54131723}" dt="2024-11-26T07:58:14.925" v="136" actId="478"/>
          <ac:grpSpMkLst>
            <pc:docMk/>
            <pc:sldMk cId="1666704671" sldId="273"/>
            <ac:grpSpMk id="15" creationId="{2A865945-A809-A4D9-E955-D0D74E9EB5D3}"/>
          </ac:grpSpMkLst>
        </pc:grpChg>
        <pc:picChg chg="add mod">
          <ac:chgData name="綾乃 播本" userId="2c20719708a137ea" providerId="LiveId" clId="{50EB9C6E-3112-4541-BF34-D8DC54131723}" dt="2024-11-27T00:48:12.007" v="657" actId="1037"/>
          <ac:picMkLst>
            <pc:docMk/>
            <pc:sldMk cId="1666704671" sldId="273"/>
            <ac:picMk id="19" creationId="{9DD5E8DA-E1F8-E481-68AF-6AB6CA711D11}"/>
          </ac:picMkLst>
        </pc:picChg>
      </pc:sldChg>
      <pc:sldChg chg="addSp delSp modSp mod">
        <pc:chgData name="綾乃 播本" userId="2c20719708a137ea" providerId="LiveId" clId="{50EB9C6E-3112-4541-BF34-D8DC54131723}" dt="2024-11-27T00:48:17.108" v="667" actId="1035"/>
        <pc:sldMkLst>
          <pc:docMk/>
          <pc:sldMk cId="1764862233" sldId="274"/>
        </pc:sldMkLst>
        <pc:grpChg chg="del">
          <ac:chgData name="綾乃 播本" userId="2c20719708a137ea" providerId="LiveId" clId="{50EB9C6E-3112-4541-BF34-D8DC54131723}" dt="2024-11-26T07:58:23.361" v="166" actId="478"/>
          <ac:grpSpMkLst>
            <pc:docMk/>
            <pc:sldMk cId="1764862233" sldId="274"/>
            <ac:grpSpMk id="8" creationId="{520786BB-672E-E2AC-763D-A22D9A4B2A7B}"/>
          </ac:grpSpMkLst>
        </pc:grpChg>
        <pc:picChg chg="add mod">
          <ac:chgData name="綾乃 播本" userId="2c20719708a137ea" providerId="LiveId" clId="{50EB9C6E-3112-4541-BF34-D8DC54131723}" dt="2024-11-27T00:48:17.108" v="667" actId="1035"/>
          <ac:picMkLst>
            <pc:docMk/>
            <pc:sldMk cId="1764862233" sldId="274"/>
            <ac:picMk id="19" creationId="{F6A6941B-518B-44A0-EE9A-2E43A56D2BC7}"/>
          </ac:picMkLst>
        </pc:picChg>
      </pc:sldChg>
      <pc:sldChg chg="addSp delSp modSp mod">
        <pc:chgData name="綾乃 播本" userId="2c20719708a137ea" providerId="LiveId" clId="{50EB9C6E-3112-4541-BF34-D8DC54131723}" dt="2024-11-27T00:48:21.244" v="677" actId="1036"/>
        <pc:sldMkLst>
          <pc:docMk/>
          <pc:sldMk cId="1278555493" sldId="275"/>
        </pc:sldMkLst>
        <pc:grpChg chg="del">
          <ac:chgData name="綾乃 播本" userId="2c20719708a137ea" providerId="LiveId" clId="{50EB9C6E-3112-4541-BF34-D8DC54131723}" dt="2024-11-26T07:58:26.466" v="168" actId="478"/>
          <ac:grpSpMkLst>
            <pc:docMk/>
            <pc:sldMk cId="1278555493" sldId="275"/>
            <ac:grpSpMk id="8" creationId="{315FB0E3-AFB9-205D-34E2-3C65A2654D67}"/>
          </ac:grpSpMkLst>
        </pc:grpChg>
        <pc:picChg chg="add mod">
          <ac:chgData name="綾乃 播本" userId="2c20719708a137ea" providerId="LiveId" clId="{50EB9C6E-3112-4541-BF34-D8DC54131723}" dt="2024-11-27T00:48:21.244" v="677" actId="1036"/>
          <ac:picMkLst>
            <pc:docMk/>
            <pc:sldMk cId="1278555493" sldId="275"/>
            <ac:picMk id="19" creationId="{78E01538-7F6B-58BE-3CB1-EB329FB32ECD}"/>
          </ac:picMkLst>
        </pc:picChg>
      </pc:sldChg>
      <pc:sldChg chg="addSp delSp modSp mod">
        <pc:chgData name="綾乃 播本" userId="2c20719708a137ea" providerId="LiveId" clId="{50EB9C6E-3112-4541-BF34-D8DC54131723}" dt="2024-11-27T00:48:25.673" v="688" actId="1038"/>
        <pc:sldMkLst>
          <pc:docMk/>
          <pc:sldMk cId="1754571303" sldId="276"/>
        </pc:sldMkLst>
        <pc:grpChg chg="del">
          <ac:chgData name="綾乃 播本" userId="2c20719708a137ea" providerId="LiveId" clId="{50EB9C6E-3112-4541-BF34-D8DC54131723}" dt="2024-11-26T07:58:29.409" v="170" actId="478"/>
          <ac:grpSpMkLst>
            <pc:docMk/>
            <pc:sldMk cId="1754571303" sldId="276"/>
            <ac:grpSpMk id="12" creationId="{ECEB37AF-29D4-525C-1C6F-87134AF0A42A}"/>
          </ac:grpSpMkLst>
        </pc:grpChg>
        <pc:picChg chg="add mod">
          <ac:chgData name="綾乃 播本" userId="2c20719708a137ea" providerId="LiveId" clId="{50EB9C6E-3112-4541-BF34-D8DC54131723}" dt="2024-11-27T00:48:25.673" v="688" actId="1038"/>
          <ac:picMkLst>
            <pc:docMk/>
            <pc:sldMk cId="1754571303" sldId="276"/>
            <ac:picMk id="19" creationId="{4B710058-EA33-5BB7-3F81-F5A31BAEE410}"/>
          </ac:picMkLst>
        </pc:picChg>
      </pc:sldChg>
      <pc:sldChg chg="addSp delSp modSp mod">
        <pc:chgData name="綾乃 播本" userId="2c20719708a137ea" providerId="LiveId" clId="{50EB9C6E-3112-4541-BF34-D8DC54131723}" dt="2024-11-27T00:48:29.329" v="695" actId="1035"/>
        <pc:sldMkLst>
          <pc:docMk/>
          <pc:sldMk cId="2078763584" sldId="277"/>
        </pc:sldMkLst>
        <pc:grpChg chg="del">
          <ac:chgData name="綾乃 播本" userId="2c20719708a137ea" providerId="LiveId" clId="{50EB9C6E-3112-4541-BF34-D8DC54131723}" dt="2024-11-26T07:58:32.070" v="172" actId="478"/>
          <ac:grpSpMkLst>
            <pc:docMk/>
            <pc:sldMk cId="2078763584" sldId="277"/>
            <ac:grpSpMk id="9" creationId="{66C8D7BA-2EB9-5040-5D85-18D5A1A8BB5D}"/>
          </ac:grpSpMkLst>
        </pc:grpChg>
        <pc:picChg chg="add mod">
          <ac:chgData name="綾乃 播本" userId="2c20719708a137ea" providerId="LiveId" clId="{50EB9C6E-3112-4541-BF34-D8DC54131723}" dt="2024-11-27T00:48:29.329" v="695" actId="1035"/>
          <ac:picMkLst>
            <pc:docMk/>
            <pc:sldMk cId="2078763584" sldId="277"/>
            <ac:picMk id="19" creationId="{F51C68D9-1AC3-C98E-70BB-A97BF0C8CF40}"/>
          </ac:picMkLst>
        </pc:picChg>
      </pc:sldChg>
      <pc:sldChg chg="addSp delSp modSp mod">
        <pc:chgData name="綾乃 播本" userId="2c20719708a137ea" providerId="LiveId" clId="{50EB9C6E-3112-4541-BF34-D8DC54131723}" dt="2024-11-26T07:58:40.029" v="217" actId="1038"/>
        <pc:sldMkLst>
          <pc:docMk/>
          <pc:sldMk cId="1622935955" sldId="278"/>
        </pc:sldMkLst>
        <pc:grpChg chg="del">
          <ac:chgData name="綾乃 播本" userId="2c20719708a137ea" providerId="LiveId" clId="{50EB9C6E-3112-4541-BF34-D8DC54131723}" dt="2024-11-26T07:58:34.627" v="174" actId="478"/>
          <ac:grpSpMkLst>
            <pc:docMk/>
            <pc:sldMk cId="1622935955" sldId="278"/>
            <ac:grpSpMk id="9" creationId="{C2D2EBAA-95B4-7ACD-E855-B08F074020B4}"/>
          </ac:grpSpMkLst>
        </pc:grpChg>
        <pc:picChg chg="add mod">
          <ac:chgData name="綾乃 播本" userId="2c20719708a137ea" providerId="LiveId" clId="{50EB9C6E-3112-4541-BF34-D8DC54131723}" dt="2024-11-26T07:58:40.029" v="217" actId="1038"/>
          <ac:picMkLst>
            <pc:docMk/>
            <pc:sldMk cId="1622935955" sldId="278"/>
            <ac:picMk id="19" creationId="{1E1AB08A-C2BC-DE67-CD93-15D1F65C1F86}"/>
          </ac:picMkLst>
        </pc:picChg>
      </pc:sldChg>
      <pc:sldChg chg="addSp delSp modSp mod">
        <pc:chgData name="綾乃 播本" userId="2c20719708a137ea" providerId="LiveId" clId="{50EB9C6E-3112-4541-BF34-D8DC54131723}" dt="2024-11-27T00:48:33.716" v="703" actId="1038"/>
        <pc:sldMkLst>
          <pc:docMk/>
          <pc:sldMk cId="1832919831" sldId="279"/>
        </pc:sldMkLst>
        <pc:grpChg chg="del">
          <ac:chgData name="綾乃 播本" userId="2c20719708a137ea" providerId="LiveId" clId="{50EB9C6E-3112-4541-BF34-D8DC54131723}" dt="2024-11-26T07:58:42.793" v="218" actId="478"/>
          <ac:grpSpMkLst>
            <pc:docMk/>
            <pc:sldMk cId="1832919831" sldId="279"/>
            <ac:grpSpMk id="9" creationId="{B2DEBDA8-2306-B414-9A42-9296E4DF0231}"/>
          </ac:grpSpMkLst>
        </pc:grpChg>
        <pc:picChg chg="add mod">
          <ac:chgData name="綾乃 播本" userId="2c20719708a137ea" providerId="LiveId" clId="{50EB9C6E-3112-4541-BF34-D8DC54131723}" dt="2024-11-27T00:48:33.716" v="703" actId="1038"/>
          <ac:picMkLst>
            <pc:docMk/>
            <pc:sldMk cId="1832919831" sldId="279"/>
            <ac:picMk id="19" creationId="{71BDD3BF-C43B-7A7F-BE60-7AC2B820EBB1}"/>
          </ac:picMkLst>
        </pc:picChg>
      </pc:sldChg>
      <pc:sldChg chg="addSp delSp modSp mod">
        <pc:chgData name="綾乃 播本" userId="2c20719708a137ea" providerId="LiveId" clId="{50EB9C6E-3112-4541-BF34-D8DC54131723}" dt="2024-11-27T00:48:41.459" v="712" actId="1036"/>
        <pc:sldMkLst>
          <pc:docMk/>
          <pc:sldMk cId="3786755783" sldId="280"/>
        </pc:sldMkLst>
        <pc:grpChg chg="del">
          <ac:chgData name="綾乃 播本" userId="2c20719708a137ea" providerId="LiveId" clId="{50EB9C6E-3112-4541-BF34-D8DC54131723}" dt="2024-11-26T07:58:49.886" v="248" actId="478"/>
          <ac:grpSpMkLst>
            <pc:docMk/>
            <pc:sldMk cId="3786755783" sldId="280"/>
            <ac:grpSpMk id="12" creationId="{F5855805-A96B-7147-6CBA-53F2542EED44}"/>
          </ac:grpSpMkLst>
        </pc:grpChg>
        <pc:picChg chg="add mod">
          <ac:chgData name="綾乃 播本" userId="2c20719708a137ea" providerId="LiveId" clId="{50EB9C6E-3112-4541-BF34-D8DC54131723}" dt="2024-11-27T00:48:41.459" v="712" actId="1036"/>
          <ac:picMkLst>
            <pc:docMk/>
            <pc:sldMk cId="3786755783" sldId="280"/>
            <ac:picMk id="19" creationId="{2B4A8A36-C1F1-C41E-B4E4-75A66421E3AF}"/>
          </ac:picMkLst>
        </pc:picChg>
      </pc:sldChg>
      <pc:sldChg chg="addSp delSp modSp mod">
        <pc:chgData name="綾乃 播本" userId="2c20719708a137ea" providerId="LiveId" clId="{50EB9C6E-3112-4541-BF34-D8DC54131723}" dt="2024-11-27T00:48:46.774" v="715" actId="1038"/>
        <pc:sldMkLst>
          <pc:docMk/>
          <pc:sldMk cId="3797889607" sldId="281"/>
        </pc:sldMkLst>
        <pc:grpChg chg="del">
          <ac:chgData name="綾乃 播本" userId="2c20719708a137ea" providerId="LiveId" clId="{50EB9C6E-3112-4541-BF34-D8DC54131723}" dt="2024-11-26T07:58:57.386" v="269" actId="478"/>
          <ac:grpSpMkLst>
            <pc:docMk/>
            <pc:sldMk cId="3797889607" sldId="281"/>
            <ac:grpSpMk id="12" creationId="{D15DDC95-5354-80B2-FD7D-F1F12C30A765}"/>
          </ac:grpSpMkLst>
        </pc:grpChg>
        <pc:picChg chg="add mod">
          <ac:chgData name="綾乃 播本" userId="2c20719708a137ea" providerId="LiveId" clId="{50EB9C6E-3112-4541-BF34-D8DC54131723}" dt="2024-11-27T00:48:46.774" v="715" actId="1038"/>
          <ac:picMkLst>
            <pc:docMk/>
            <pc:sldMk cId="3797889607" sldId="281"/>
            <ac:picMk id="19" creationId="{674A419F-6E0D-A73C-FB7C-F383526606CB}"/>
          </ac:picMkLst>
        </pc:picChg>
      </pc:sldChg>
      <pc:sldChg chg="addSp delSp modSp mod">
        <pc:chgData name="綾乃 播本" userId="2c20719708a137ea" providerId="LiveId" clId="{50EB9C6E-3112-4541-BF34-D8DC54131723}" dt="2024-11-27T00:48:50.880" v="718" actId="1038"/>
        <pc:sldMkLst>
          <pc:docMk/>
          <pc:sldMk cId="1891602005" sldId="282"/>
        </pc:sldMkLst>
        <pc:grpChg chg="del">
          <ac:chgData name="綾乃 播本" userId="2c20719708a137ea" providerId="LiveId" clId="{50EB9C6E-3112-4541-BF34-D8DC54131723}" dt="2024-11-26T07:59:04.296" v="303" actId="478"/>
          <ac:grpSpMkLst>
            <pc:docMk/>
            <pc:sldMk cId="1891602005" sldId="282"/>
            <ac:grpSpMk id="12" creationId="{60235F92-CE8D-3ADC-DF49-D752FFCC61D9}"/>
          </ac:grpSpMkLst>
        </pc:grpChg>
        <pc:picChg chg="add mod">
          <ac:chgData name="綾乃 播本" userId="2c20719708a137ea" providerId="LiveId" clId="{50EB9C6E-3112-4541-BF34-D8DC54131723}" dt="2024-11-27T00:48:50.880" v="718" actId="1038"/>
          <ac:picMkLst>
            <pc:docMk/>
            <pc:sldMk cId="1891602005" sldId="282"/>
            <ac:picMk id="19" creationId="{75BAA04E-3832-0DEA-1D09-126399A55406}"/>
          </ac:picMkLst>
        </pc:picChg>
      </pc:sldChg>
      <pc:sldChg chg="addSp delSp modSp mod">
        <pc:chgData name="綾乃 播本" userId="2c20719708a137ea" providerId="LiveId" clId="{50EB9C6E-3112-4541-BF34-D8DC54131723}" dt="2024-11-27T00:48:54.536" v="721" actId="1038"/>
        <pc:sldMkLst>
          <pc:docMk/>
          <pc:sldMk cId="2555880736" sldId="283"/>
        </pc:sldMkLst>
        <pc:grpChg chg="del">
          <ac:chgData name="綾乃 播本" userId="2c20719708a137ea" providerId="LiveId" clId="{50EB9C6E-3112-4541-BF34-D8DC54131723}" dt="2024-11-26T07:59:07.608" v="305" actId="478"/>
          <ac:grpSpMkLst>
            <pc:docMk/>
            <pc:sldMk cId="2555880736" sldId="283"/>
            <ac:grpSpMk id="8" creationId="{50CA52CA-B52C-6910-1611-584A1E780407}"/>
          </ac:grpSpMkLst>
        </pc:grpChg>
        <pc:picChg chg="add mod">
          <ac:chgData name="綾乃 播本" userId="2c20719708a137ea" providerId="LiveId" clId="{50EB9C6E-3112-4541-BF34-D8DC54131723}" dt="2024-11-27T00:48:54.536" v="721" actId="1038"/>
          <ac:picMkLst>
            <pc:docMk/>
            <pc:sldMk cId="2555880736" sldId="283"/>
            <ac:picMk id="19" creationId="{E8951CD3-EDFC-02C7-1573-7AD7F9007F72}"/>
          </ac:picMkLst>
        </pc:picChg>
      </pc:sldChg>
      <pc:sldChg chg="addSp delSp modSp mod">
        <pc:chgData name="綾乃 播本" userId="2c20719708a137ea" providerId="LiveId" clId="{50EB9C6E-3112-4541-BF34-D8DC54131723}" dt="2024-11-27T00:48:58.092" v="724" actId="1038"/>
        <pc:sldMkLst>
          <pc:docMk/>
          <pc:sldMk cId="2053843718" sldId="284"/>
        </pc:sldMkLst>
        <pc:grpChg chg="del">
          <ac:chgData name="綾乃 播本" userId="2c20719708a137ea" providerId="LiveId" clId="{50EB9C6E-3112-4541-BF34-D8DC54131723}" dt="2024-11-26T07:59:10.161" v="307" actId="478"/>
          <ac:grpSpMkLst>
            <pc:docMk/>
            <pc:sldMk cId="2053843718" sldId="284"/>
            <ac:grpSpMk id="9" creationId="{B14E757E-4E85-635B-006D-7B13197D0D70}"/>
          </ac:grpSpMkLst>
        </pc:grpChg>
        <pc:picChg chg="add mod">
          <ac:chgData name="綾乃 播本" userId="2c20719708a137ea" providerId="LiveId" clId="{50EB9C6E-3112-4541-BF34-D8DC54131723}" dt="2024-11-27T00:48:58.092" v="724" actId="1038"/>
          <ac:picMkLst>
            <pc:docMk/>
            <pc:sldMk cId="2053843718" sldId="284"/>
            <ac:picMk id="19" creationId="{BA5843CB-A8B1-332C-E93D-19020705FF81}"/>
          </ac:picMkLst>
        </pc:picChg>
      </pc:sldChg>
      <pc:sldChg chg="addSp delSp modSp mod">
        <pc:chgData name="綾乃 播本" userId="2c20719708a137ea" providerId="LiveId" clId="{50EB9C6E-3112-4541-BF34-D8DC54131723}" dt="2024-11-27T00:49:01.983" v="727" actId="1038"/>
        <pc:sldMkLst>
          <pc:docMk/>
          <pc:sldMk cId="2997177264" sldId="285"/>
        </pc:sldMkLst>
        <pc:grpChg chg="del">
          <ac:chgData name="綾乃 播本" userId="2c20719708a137ea" providerId="LiveId" clId="{50EB9C6E-3112-4541-BF34-D8DC54131723}" dt="2024-11-26T07:59:12.629" v="309" actId="478"/>
          <ac:grpSpMkLst>
            <pc:docMk/>
            <pc:sldMk cId="2997177264" sldId="285"/>
            <ac:grpSpMk id="9" creationId="{6C14A408-451E-ADE7-1D99-4C703CA5CCD8}"/>
          </ac:grpSpMkLst>
        </pc:grpChg>
        <pc:picChg chg="add mod">
          <ac:chgData name="綾乃 播本" userId="2c20719708a137ea" providerId="LiveId" clId="{50EB9C6E-3112-4541-BF34-D8DC54131723}" dt="2024-11-27T00:49:01.983" v="727" actId="1038"/>
          <ac:picMkLst>
            <pc:docMk/>
            <pc:sldMk cId="2997177264" sldId="285"/>
            <ac:picMk id="19" creationId="{FB4D5B8B-9488-B809-D094-435FC78FDFB6}"/>
          </ac:picMkLst>
        </pc:picChg>
      </pc:sldChg>
      <pc:sldChg chg="addSp delSp modSp mod">
        <pc:chgData name="綾乃 播本" userId="2c20719708a137ea" providerId="LiveId" clId="{50EB9C6E-3112-4541-BF34-D8DC54131723}" dt="2024-11-27T00:49:14.429" v="736" actId="1038"/>
        <pc:sldMkLst>
          <pc:docMk/>
          <pc:sldMk cId="1821462875" sldId="286"/>
        </pc:sldMkLst>
        <pc:grpChg chg="del">
          <ac:chgData name="綾乃 播本" userId="2c20719708a137ea" providerId="LiveId" clId="{50EB9C6E-3112-4541-BF34-D8DC54131723}" dt="2024-11-26T07:59:18.246" v="332" actId="478"/>
          <ac:grpSpMkLst>
            <pc:docMk/>
            <pc:sldMk cId="1821462875" sldId="286"/>
            <ac:grpSpMk id="12" creationId="{57783F4A-0C2A-4ACE-DF08-E60B5F81753C}"/>
          </ac:grpSpMkLst>
        </pc:grpChg>
        <pc:picChg chg="add mod">
          <ac:chgData name="綾乃 播本" userId="2c20719708a137ea" providerId="LiveId" clId="{50EB9C6E-3112-4541-BF34-D8DC54131723}" dt="2024-11-27T00:49:14.429" v="736" actId="1038"/>
          <ac:picMkLst>
            <pc:docMk/>
            <pc:sldMk cId="1821462875" sldId="286"/>
            <ac:picMk id="19" creationId="{9DD77F70-8F75-E863-C6BA-89C23026D1B5}"/>
          </ac:picMkLst>
        </pc:picChg>
      </pc:sldChg>
      <pc:sldChg chg="addSp delSp modSp mod">
        <pc:chgData name="綾乃 播本" userId="2c20719708a137ea" providerId="LiveId" clId="{50EB9C6E-3112-4541-BF34-D8DC54131723}" dt="2024-11-27T00:49:17.623" v="737" actId="1038"/>
        <pc:sldMkLst>
          <pc:docMk/>
          <pc:sldMk cId="4183091282" sldId="287"/>
        </pc:sldMkLst>
        <pc:grpChg chg="del">
          <ac:chgData name="綾乃 播本" userId="2c20719708a137ea" providerId="LiveId" clId="{50EB9C6E-3112-4541-BF34-D8DC54131723}" dt="2024-11-26T07:59:24.829" v="362" actId="478"/>
          <ac:grpSpMkLst>
            <pc:docMk/>
            <pc:sldMk cId="4183091282" sldId="287"/>
            <ac:grpSpMk id="12" creationId="{CF33FE21-6EBB-64E4-F280-EE650CCF5DC0}"/>
          </ac:grpSpMkLst>
        </pc:grpChg>
        <pc:picChg chg="add mod">
          <ac:chgData name="綾乃 播本" userId="2c20719708a137ea" providerId="LiveId" clId="{50EB9C6E-3112-4541-BF34-D8DC54131723}" dt="2024-11-27T00:49:17.623" v="737" actId="1038"/>
          <ac:picMkLst>
            <pc:docMk/>
            <pc:sldMk cId="4183091282" sldId="287"/>
            <ac:picMk id="19" creationId="{8DA8C437-7AE5-D556-D3B4-8493B56FEA74}"/>
          </ac:picMkLst>
        </pc:picChg>
      </pc:sldChg>
      <pc:sldChg chg="addSp delSp modSp mod">
        <pc:chgData name="綾乃 播本" userId="2c20719708a137ea" providerId="LiveId" clId="{50EB9C6E-3112-4541-BF34-D8DC54131723}" dt="2024-11-27T00:49:58.827" v="752" actId="1035"/>
        <pc:sldMkLst>
          <pc:docMk/>
          <pc:sldMk cId="3050193030" sldId="288"/>
        </pc:sldMkLst>
        <pc:grpChg chg="del">
          <ac:chgData name="綾乃 播本" userId="2c20719708a137ea" providerId="LiveId" clId="{50EB9C6E-3112-4541-BF34-D8DC54131723}" dt="2024-11-26T07:59:33.798" v="394" actId="478"/>
          <ac:grpSpMkLst>
            <pc:docMk/>
            <pc:sldMk cId="3050193030" sldId="288"/>
            <ac:grpSpMk id="9" creationId="{6BCA14AE-F8E0-89D4-D917-9DB2B9B359C0}"/>
          </ac:grpSpMkLst>
        </pc:grpChg>
        <pc:picChg chg="add mod">
          <ac:chgData name="綾乃 播本" userId="2c20719708a137ea" providerId="LiveId" clId="{50EB9C6E-3112-4541-BF34-D8DC54131723}" dt="2024-11-27T00:49:58.827" v="752" actId="1035"/>
          <ac:picMkLst>
            <pc:docMk/>
            <pc:sldMk cId="3050193030" sldId="288"/>
            <ac:picMk id="19" creationId="{30E2D26A-5CE4-C149-5A6B-A8739BD016C7}"/>
          </ac:picMkLst>
        </pc:picChg>
      </pc:sldChg>
      <pc:sldChg chg="addSp delSp modSp mod">
        <pc:chgData name="綾乃 播本" userId="2c20719708a137ea" providerId="LiveId" clId="{50EB9C6E-3112-4541-BF34-D8DC54131723}" dt="2024-11-27T00:49:24.351" v="740" actId="1038"/>
        <pc:sldMkLst>
          <pc:docMk/>
          <pc:sldMk cId="3557011888" sldId="289"/>
        </pc:sldMkLst>
        <pc:grpChg chg="del">
          <ac:chgData name="綾乃 播本" userId="2c20719708a137ea" providerId="LiveId" clId="{50EB9C6E-3112-4541-BF34-D8DC54131723}" dt="2024-11-26T07:59:40.210" v="429" actId="478"/>
          <ac:grpSpMkLst>
            <pc:docMk/>
            <pc:sldMk cId="3557011888" sldId="289"/>
            <ac:grpSpMk id="8" creationId="{DA86B6AF-ED33-1498-84D3-DEE3085D1766}"/>
          </ac:grpSpMkLst>
        </pc:grpChg>
        <pc:picChg chg="add mod">
          <ac:chgData name="綾乃 播本" userId="2c20719708a137ea" providerId="LiveId" clId="{50EB9C6E-3112-4541-BF34-D8DC54131723}" dt="2024-11-27T00:49:24.351" v="740" actId="1038"/>
          <ac:picMkLst>
            <pc:docMk/>
            <pc:sldMk cId="3557011888" sldId="289"/>
            <ac:picMk id="19" creationId="{EE64A140-FB03-2BAB-7726-D3C0F05F3E9A}"/>
          </ac:picMkLst>
        </pc:picChg>
      </pc:sldChg>
      <pc:sldChg chg="addSp delSp modSp mod">
        <pc:chgData name="綾乃 播本" userId="2c20719708a137ea" providerId="LiveId" clId="{50EB9C6E-3112-4541-BF34-D8DC54131723}" dt="2024-11-27T00:49:27.284" v="743" actId="1038"/>
        <pc:sldMkLst>
          <pc:docMk/>
          <pc:sldMk cId="3887704908" sldId="290"/>
        </pc:sldMkLst>
        <pc:grpChg chg="del">
          <ac:chgData name="綾乃 播本" userId="2c20719708a137ea" providerId="LiveId" clId="{50EB9C6E-3112-4541-BF34-D8DC54131723}" dt="2024-11-26T07:59:46.869" v="458" actId="478"/>
          <ac:grpSpMkLst>
            <pc:docMk/>
            <pc:sldMk cId="3887704908" sldId="290"/>
            <ac:grpSpMk id="8" creationId="{134C9DDD-6BA4-B5E2-2541-A2A21A6EF0B4}"/>
          </ac:grpSpMkLst>
        </pc:grpChg>
        <pc:picChg chg="add mod">
          <ac:chgData name="綾乃 播本" userId="2c20719708a137ea" providerId="LiveId" clId="{50EB9C6E-3112-4541-BF34-D8DC54131723}" dt="2024-11-27T00:49:27.284" v="743" actId="1038"/>
          <ac:picMkLst>
            <pc:docMk/>
            <pc:sldMk cId="3887704908" sldId="290"/>
            <ac:picMk id="19" creationId="{054A0A77-65B2-CCD8-2122-4F20E4D52906}"/>
          </ac:picMkLst>
        </pc:picChg>
      </pc:sldChg>
      <pc:sldChg chg="addSp delSp modSp mod">
        <pc:chgData name="綾乃 播本" userId="2c20719708a137ea" providerId="LiveId" clId="{50EB9C6E-3112-4541-BF34-D8DC54131723}" dt="2024-11-27T00:49:31.774" v="749" actId="1036"/>
        <pc:sldMkLst>
          <pc:docMk/>
          <pc:sldMk cId="676197921" sldId="291"/>
        </pc:sldMkLst>
        <pc:spChg chg="mod">
          <ac:chgData name="綾乃 播本" userId="2c20719708a137ea" providerId="LiveId" clId="{50EB9C6E-3112-4541-BF34-D8DC54131723}" dt="2024-11-26T07:55:04.043" v="2" actId="207"/>
          <ac:spMkLst>
            <pc:docMk/>
            <pc:sldMk cId="676197921" sldId="291"/>
            <ac:spMk id="18" creationId="{F7FA85D5-3ABF-7113-0676-7BA0887E84FF}"/>
          </ac:spMkLst>
        </pc:spChg>
        <pc:spChg chg="mod">
          <ac:chgData name="綾乃 播本" userId="2c20719708a137ea" providerId="LiveId" clId="{50EB9C6E-3112-4541-BF34-D8DC54131723}" dt="2024-11-26T07:54:54.444" v="1" actId="207"/>
          <ac:spMkLst>
            <pc:docMk/>
            <pc:sldMk cId="676197921" sldId="291"/>
            <ac:spMk id="23" creationId="{F86764D5-7623-3169-77E4-F75BF52F2E3A}"/>
          </ac:spMkLst>
        </pc:spChg>
        <pc:spChg chg="mod">
          <ac:chgData name="綾乃 播本" userId="2c20719708a137ea" providerId="LiveId" clId="{50EB9C6E-3112-4541-BF34-D8DC54131723}" dt="2024-11-26T07:54:32.221" v="0" actId="207"/>
          <ac:spMkLst>
            <pc:docMk/>
            <pc:sldMk cId="676197921" sldId="291"/>
            <ac:spMk id="24" creationId="{3CC940CA-0080-BA80-427F-CD3BB31633EE}"/>
          </ac:spMkLst>
        </pc:spChg>
        <pc:grpChg chg="del">
          <ac:chgData name="綾乃 播本" userId="2c20719708a137ea" providerId="LiveId" clId="{50EB9C6E-3112-4541-BF34-D8DC54131723}" dt="2024-11-26T07:59:54.339" v="498" actId="478"/>
          <ac:grpSpMkLst>
            <pc:docMk/>
            <pc:sldMk cId="676197921" sldId="291"/>
            <ac:grpSpMk id="7" creationId="{5DFF455B-478E-ED05-27A4-D6CC5CF333EB}"/>
          </ac:grpSpMkLst>
        </pc:grpChg>
        <pc:picChg chg="add mod">
          <ac:chgData name="綾乃 播本" userId="2c20719708a137ea" providerId="LiveId" clId="{50EB9C6E-3112-4541-BF34-D8DC54131723}" dt="2024-11-27T00:49:31.774" v="749" actId="1036"/>
          <ac:picMkLst>
            <pc:docMk/>
            <pc:sldMk cId="676197921" sldId="291"/>
            <ac:picMk id="19" creationId="{3AE82CF8-2A7D-7DD2-D124-81E1B85ED727}"/>
          </ac:picMkLst>
        </pc:picChg>
      </pc:sldChg>
    </pc:docChg>
  </pc:docChgLst>
  <pc:docChgLst>
    <pc:chgData name="綾乃 播本" userId="2c20719708a137ea" providerId="LiveId" clId="{E04C7856-B39C-4BB1-A0C2-945CDC87B543}"/>
    <pc:docChg chg="undo redo custSel modSld">
      <pc:chgData name="綾乃 播本" userId="2c20719708a137ea" providerId="LiveId" clId="{E04C7856-B39C-4BB1-A0C2-945CDC87B543}" dt="2024-11-07T02:19:58.898" v="376" actId="207"/>
      <pc:docMkLst>
        <pc:docMk/>
      </pc:docMkLst>
      <pc:sldChg chg="addSp delSp modSp mod">
        <pc:chgData name="綾乃 播本" userId="2c20719708a137ea" providerId="LiveId" clId="{E04C7856-B39C-4BB1-A0C2-945CDC87B543}" dt="2024-11-07T01:59:33.447" v="40" actId="14100"/>
        <pc:sldMkLst>
          <pc:docMk/>
          <pc:sldMk cId="3051153755" sldId="256"/>
        </pc:sldMkLst>
        <pc:spChg chg="mod">
          <ac:chgData name="綾乃 播本" userId="2c20719708a137ea" providerId="LiveId" clId="{E04C7856-B39C-4BB1-A0C2-945CDC87B543}" dt="2024-11-07T01:57:49.651" v="33" actId="207"/>
          <ac:spMkLst>
            <pc:docMk/>
            <pc:sldMk cId="3051153755" sldId="256"/>
            <ac:spMk id="5" creationId="{E7DC4877-93D5-651F-F2FC-41E06757464C}"/>
          </ac:spMkLst>
        </pc:spChg>
        <pc:spChg chg="mod">
          <ac:chgData name="綾乃 播本" userId="2c20719708a137ea" providerId="LiveId" clId="{E04C7856-B39C-4BB1-A0C2-945CDC87B543}" dt="2024-11-07T01:56:47.135" v="23" actId="207"/>
          <ac:spMkLst>
            <pc:docMk/>
            <pc:sldMk cId="3051153755" sldId="256"/>
            <ac:spMk id="6" creationId="{4A3A0015-ED4C-59BA-AF7F-10A9DBA38E4D}"/>
          </ac:spMkLst>
        </pc:spChg>
        <pc:spChg chg="mod">
          <ac:chgData name="綾乃 播本" userId="2c20719708a137ea" providerId="LiveId" clId="{E04C7856-B39C-4BB1-A0C2-945CDC87B543}" dt="2024-11-07T01:58:34.896" v="37" actId="207"/>
          <ac:spMkLst>
            <pc:docMk/>
            <pc:sldMk cId="3051153755" sldId="256"/>
            <ac:spMk id="10" creationId="{D70D950E-96A3-2286-DA59-B5F4A7DEB9AB}"/>
          </ac:spMkLst>
        </pc:spChg>
        <pc:spChg chg="mod">
          <ac:chgData name="綾乃 播本" userId="2c20719708a137ea" providerId="LiveId" clId="{E04C7856-B39C-4BB1-A0C2-945CDC87B543}" dt="2024-11-07T01:58:00.932" v="34" actId="207"/>
          <ac:spMkLst>
            <pc:docMk/>
            <pc:sldMk cId="3051153755" sldId="256"/>
            <ac:spMk id="11" creationId="{DA037731-D199-E2B4-C383-4E0EE70E9011}"/>
          </ac:spMkLst>
        </pc:spChg>
        <pc:spChg chg="mod">
          <ac:chgData name="綾乃 播本" userId="2c20719708a137ea" providerId="LiveId" clId="{E04C7856-B39C-4BB1-A0C2-945CDC87B543}" dt="2024-11-07T01:58:12.981" v="35" actId="207"/>
          <ac:spMkLst>
            <pc:docMk/>
            <pc:sldMk cId="3051153755" sldId="256"/>
            <ac:spMk id="12" creationId="{3FBFA99A-BBFB-FEE6-2D04-DD10D87873AC}"/>
          </ac:spMkLst>
        </pc:spChg>
        <pc:spChg chg="mod">
          <ac:chgData name="綾乃 播本" userId="2c20719708a137ea" providerId="LiveId" clId="{E04C7856-B39C-4BB1-A0C2-945CDC87B543}" dt="2024-11-07T01:56:56.904" v="24" actId="207"/>
          <ac:spMkLst>
            <pc:docMk/>
            <pc:sldMk cId="3051153755" sldId="256"/>
            <ac:spMk id="13" creationId="{09FD5AF9-8135-12B7-281E-431AE8687B9C}"/>
          </ac:spMkLst>
        </pc:spChg>
        <pc:spChg chg="mod">
          <ac:chgData name="綾乃 播本" userId="2c20719708a137ea" providerId="LiveId" clId="{E04C7856-B39C-4BB1-A0C2-945CDC87B543}" dt="2024-11-07T01:53:51.546" v="0"/>
          <ac:spMkLst>
            <pc:docMk/>
            <pc:sldMk cId="3051153755" sldId="256"/>
            <ac:spMk id="14" creationId="{48E5D1B3-F38A-ACBE-A86A-12780E99E892}"/>
          </ac:spMkLst>
        </pc:spChg>
        <pc:spChg chg="mod">
          <ac:chgData name="綾乃 播本" userId="2c20719708a137ea" providerId="LiveId" clId="{E04C7856-B39C-4BB1-A0C2-945CDC87B543}" dt="2024-11-07T01:57:07.168" v="26" actId="207"/>
          <ac:spMkLst>
            <pc:docMk/>
            <pc:sldMk cId="3051153755" sldId="256"/>
            <ac:spMk id="15" creationId="{9DA76B32-71F4-C537-E7AF-8C31B5C06DF2}"/>
          </ac:spMkLst>
        </pc:spChg>
        <pc:spChg chg="mod">
          <ac:chgData name="綾乃 播本" userId="2c20719708a137ea" providerId="LiveId" clId="{E04C7856-B39C-4BB1-A0C2-945CDC87B543}" dt="2024-11-07T01:57:11.058" v="27" actId="207"/>
          <ac:spMkLst>
            <pc:docMk/>
            <pc:sldMk cId="3051153755" sldId="256"/>
            <ac:spMk id="16" creationId="{43EDE92D-F255-E70C-C32E-872E72DCFBC2}"/>
          </ac:spMkLst>
        </pc:spChg>
        <pc:grpChg chg="add mod">
          <ac:chgData name="綾乃 播本" userId="2c20719708a137ea" providerId="LiveId" clId="{E04C7856-B39C-4BB1-A0C2-945CDC87B543}" dt="2024-11-07T01:58:19.499" v="36" actId="1076"/>
          <ac:grpSpMkLst>
            <pc:docMk/>
            <pc:sldMk cId="3051153755" sldId="256"/>
            <ac:grpSpMk id="2" creationId="{A52BADBD-A590-C349-97A6-F55A64CE29EA}"/>
          </ac:grpSpMkLst>
        </pc:grpChg>
        <pc:grpChg chg="mod">
          <ac:chgData name="綾乃 播本" userId="2c20719708a137ea" providerId="LiveId" clId="{E04C7856-B39C-4BB1-A0C2-945CDC87B543}" dt="2024-11-07T01:53:51.546" v="0"/>
          <ac:grpSpMkLst>
            <pc:docMk/>
            <pc:sldMk cId="3051153755" sldId="256"/>
            <ac:grpSpMk id="3" creationId="{ADE73D6A-5E2E-B4EC-EE61-5C4C48CCE9B0}"/>
          </ac:grpSpMkLst>
        </pc:grpChg>
        <pc:grpChg chg="mod">
          <ac:chgData name="綾乃 播本" userId="2c20719708a137ea" providerId="LiveId" clId="{E04C7856-B39C-4BB1-A0C2-945CDC87B543}" dt="2024-11-07T01:53:51.546" v="0"/>
          <ac:grpSpMkLst>
            <pc:docMk/>
            <pc:sldMk cId="3051153755" sldId="256"/>
            <ac:grpSpMk id="4" creationId="{BA96E9B2-A7A2-14DF-E7FB-844E91650D48}"/>
          </ac:grpSpMkLst>
        </pc:grpChg>
        <pc:picChg chg="del">
          <ac:chgData name="綾乃 播本" userId="2c20719708a137ea" providerId="LiveId" clId="{E04C7856-B39C-4BB1-A0C2-945CDC87B543}" dt="2024-11-07T01:55:53.641" v="13" actId="478"/>
          <ac:picMkLst>
            <pc:docMk/>
            <pc:sldMk cId="3051153755" sldId="256"/>
            <ac:picMk id="7" creationId="{B09CD086-7307-F2A0-8814-4B41A675C4BC}"/>
          </ac:picMkLst>
        </pc:picChg>
        <pc:picChg chg="del">
          <ac:chgData name="綾乃 播本" userId="2c20719708a137ea" providerId="LiveId" clId="{E04C7856-B39C-4BB1-A0C2-945CDC87B543}" dt="2024-11-07T01:56:00.574" v="14" actId="478"/>
          <ac:picMkLst>
            <pc:docMk/>
            <pc:sldMk cId="3051153755" sldId="256"/>
            <ac:picMk id="8" creationId="{BCF97BD1-6F7F-87C3-BA70-DF9F81E6644D}"/>
          </ac:picMkLst>
        </pc:picChg>
        <pc:picChg chg="add mod ord">
          <ac:chgData name="綾乃 播本" userId="2c20719708a137ea" providerId="LiveId" clId="{E04C7856-B39C-4BB1-A0C2-945CDC87B543}" dt="2024-11-07T01:59:33.447" v="40" actId="14100"/>
          <ac:picMkLst>
            <pc:docMk/>
            <pc:sldMk cId="3051153755" sldId="256"/>
            <ac:picMk id="18" creationId="{2BA77F0B-39F7-D7A6-C251-61E0DB3E0C10}"/>
          </ac:picMkLst>
        </pc:picChg>
      </pc:sldChg>
      <pc:sldChg chg="addSp delSp modSp mod">
        <pc:chgData name="綾乃 播本" userId="2c20719708a137ea" providerId="LiveId" clId="{E04C7856-B39C-4BB1-A0C2-945CDC87B543}" dt="2024-11-07T02:04:15.759" v="158" actId="207"/>
        <pc:sldMkLst>
          <pc:docMk/>
          <pc:sldMk cId="2890523533" sldId="257"/>
        </pc:sldMkLst>
        <pc:spChg chg="mod">
          <ac:chgData name="綾乃 播本" userId="2c20719708a137ea" providerId="LiveId" clId="{E04C7856-B39C-4BB1-A0C2-945CDC87B543}" dt="2024-11-07T02:03:22.847" v="150"/>
          <ac:spMkLst>
            <pc:docMk/>
            <pc:sldMk cId="2890523533" sldId="257"/>
            <ac:spMk id="9" creationId="{990992F0-0ED2-3AE5-82AA-E731677E8F8F}"/>
          </ac:spMkLst>
        </pc:spChg>
        <pc:spChg chg="mod">
          <ac:chgData name="綾乃 播本" userId="2c20719708a137ea" providerId="LiveId" clId="{E04C7856-B39C-4BB1-A0C2-945CDC87B543}" dt="2024-11-07T02:03:44.051" v="153" actId="207"/>
          <ac:spMkLst>
            <pc:docMk/>
            <pc:sldMk cId="2890523533" sldId="257"/>
            <ac:spMk id="11" creationId="{663AAEEF-5C5F-94D5-7EB5-82902B8D3FDB}"/>
          </ac:spMkLst>
        </pc:spChg>
        <pc:spChg chg="mod">
          <ac:chgData name="綾乃 播本" userId="2c20719708a137ea" providerId="LiveId" clId="{E04C7856-B39C-4BB1-A0C2-945CDC87B543}" dt="2024-11-07T02:03:22.847" v="150"/>
          <ac:spMkLst>
            <pc:docMk/>
            <pc:sldMk cId="2890523533" sldId="257"/>
            <ac:spMk id="12" creationId="{F5A1DE9B-BD2F-A61E-6618-EFA5162C5C25}"/>
          </ac:spMkLst>
        </pc:spChg>
        <pc:spChg chg="mod">
          <ac:chgData name="綾乃 播本" userId="2c20719708a137ea" providerId="LiveId" clId="{E04C7856-B39C-4BB1-A0C2-945CDC87B543}" dt="2024-11-07T02:03:22.847" v="150"/>
          <ac:spMkLst>
            <pc:docMk/>
            <pc:sldMk cId="2890523533" sldId="257"/>
            <ac:spMk id="13" creationId="{D4CF1E33-0166-CCE7-5D3E-4BD0F6711CB3}"/>
          </ac:spMkLst>
        </pc:spChg>
        <pc:spChg chg="mod">
          <ac:chgData name="綾乃 播本" userId="2c20719708a137ea" providerId="LiveId" clId="{E04C7856-B39C-4BB1-A0C2-945CDC87B543}" dt="2024-11-07T02:03:58.149" v="155" actId="207"/>
          <ac:spMkLst>
            <pc:docMk/>
            <pc:sldMk cId="2890523533" sldId="257"/>
            <ac:spMk id="14" creationId="{2251C2B5-FA4A-D3F1-2A5C-0761B16F009F}"/>
          </ac:spMkLst>
        </pc:spChg>
        <pc:spChg chg="mod">
          <ac:chgData name="綾乃 播本" userId="2c20719708a137ea" providerId="LiveId" clId="{E04C7856-B39C-4BB1-A0C2-945CDC87B543}" dt="2024-11-07T02:04:04.080" v="156" actId="207"/>
          <ac:spMkLst>
            <pc:docMk/>
            <pc:sldMk cId="2890523533" sldId="257"/>
            <ac:spMk id="15" creationId="{367790C1-EC67-A12B-6235-34BCECCC66E2}"/>
          </ac:spMkLst>
        </pc:spChg>
        <pc:spChg chg="mod">
          <ac:chgData name="綾乃 播本" userId="2c20719708a137ea" providerId="LiveId" clId="{E04C7856-B39C-4BB1-A0C2-945CDC87B543}" dt="2024-11-07T02:04:15.759" v="158" actId="207"/>
          <ac:spMkLst>
            <pc:docMk/>
            <pc:sldMk cId="2890523533" sldId="257"/>
            <ac:spMk id="16" creationId="{798808AD-147E-4028-860C-63137DD98A62}"/>
          </ac:spMkLst>
        </pc:spChg>
        <pc:spChg chg="mod">
          <ac:chgData name="綾乃 播本" userId="2c20719708a137ea" providerId="LiveId" clId="{E04C7856-B39C-4BB1-A0C2-945CDC87B543}" dt="2024-11-07T02:03:22.847" v="150"/>
          <ac:spMkLst>
            <pc:docMk/>
            <pc:sldMk cId="2890523533" sldId="257"/>
            <ac:spMk id="17" creationId="{6DCF94C2-8FBE-B16D-EC37-398BA5DD6F0C}"/>
          </ac:spMkLst>
        </pc:spChg>
        <pc:spChg chg="mod">
          <ac:chgData name="綾乃 播本" userId="2c20719708a137ea" providerId="LiveId" clId="{E04C7856-B39C-4BB1-A0C2-945CDC87B543}" dt="2024-11-07T02:03:22.847" v="150"/>
          <ac:spMkLst>
            <pc:docMk/>
            <pc:sldMk cId="2890523533" sldId="257"/>
            <ac:spMk id="18" creationId="{5DA169AF-6280-90D7-682C-553694CF1710}"/>
          </ac:spMkLst>
        </pc:spChg>
        <pc:spChg chg="mod">
          <ac:chgData name="綾乃 播本" userId="2c20719708a137ea" providerId="LiveId" clId="{E04C7856-B39C-4BB1-A0C2-945CDC87B543}" dt="2024-11-07T02:03:22.847" v="150"/>
          <ac:spMkLst>
            <pc:docMk/>
            <pc:sldMk cId="2890523533" sldId="257"/>
            <ac:spMk id="21" creationId="{FA759D88-CAE1-C110-BC06-D7283D731AC2}"/>
          </ac:spMkLst>
        </pc:spChg>
        <pc:spChg chg="mod">
          <ac:chgData name="綾乃 播本" userId="2c20719708a137ea" providerId="LiveId" clId="{E04C7856-B39C-4BB1-A0C2-945CDC87B543}" dt="2024-11-07T02:03:22.847" v="150"/>
          <ac:spMkLst>
            <pc:docMk/>
            <pc:sldMk cId="2890523533" sldId="257"/>
            <ac:spMk id="23" creationId="{3B365A25-B29C-5C7F-F7DA-16C3302459FB}"/>
          </ac:spMkLst>
        </pc:spChg>
        <pc:spChg chg="mod">
          <ac:chgData name="綾乃 播本" userId="2c20719708a137ea" providerId="LiveId" clId="{E04C7856-B39C-4BB1-A0C2-945CDC87B543}" dt="2024-11-07T02:03:22.847" v="150"/>
          <ac:spMkLst>
            <pc:docMk/>
            <pc:sldMk cId="2890523533" sldId="257"/>
            <ac:spMk id="24" creationId="{D33FFFDD-1032-D8CE-B556-BD255897A018}"/>
          </ac:spMkLst>
        </pc:spChg>
        <pc:grpChg chg="add mod">
          <ac:chgData name="綾乃 播本" userId="2c20719708a137ea" providerId="LiveId" clId="{E04C7856-B39C-4BB1-A0C2-945CDC87B543}" dt="2024-11-07T02:03:29.336" v="152" actId="1076"/>
          <ac:grpSpMkLst>
            <pc:docMk/>
            <pc:sldMk cId="2890523533" sldId="257"/>
            <ac:grpSpMk id="4" creationId="{E18991B9-839A-1286-AB0F-2490460DFD3A}"/>
          </ac:grpSpMkLst>
        </pc:grpChg>
        <pc:grpChg chg="mod">
          <ac:chgData name="綾乃 播本" userId="2c20719708a137ea" providerId="LiveId" clId="{E04C7856-B39C-4BB1-A0C2-945CDC87B543}" dt="2024-11-07T02:03:22.847" v="150"/>
          <ac:grpSpMkLst>
            <pc:docMk/>
            <pc:sldMk cId="2890523533" sldId="257"/>
            <ac:grpSpMk id="7" creationId="{80AED062-AF52-548B-0DE1-40A5E991EC1B}"/>
          </ac:grpSpMkLst>
        </pc:grpChg>
        <pc:grpChg chg="mod">
          <ac:chgData name="綾乃 播本" userId="2c20719708a137ea" providerId="LiveId" clId="{E04C7856-B39C-4BB1-A0C2-945CDC87B543}" dt="2024-11-07T02:03:22.847" v="150"/>
          <ac:grpSpMkLst>
            <pc:docMk/>
            <pc:sldMk cId="2890523533" sldId="257"/>
            <ac:grpSpMk id="8" creationId="{52ACD6BA-017F-A96A-3026-E3EF41E23EEB}"/>
          </ac:grpSpMkLst>
        </pc:grpChg>
        <pc:picChg chg="add mod ord">
          <ac:chgData name="綾乃 播本" userId="2c20719708a137ea" providerId="LiveId" clId="{E04C7856-B39C-4BB1-A0C2-945CDC87B543}" dt="2024-11-07T01:59:47.313" v="45" actId="167"/>
          <ac:picMkLst>
            <pc:docMk/>
            <pc:sldMk cId="2890523533" sldId="257"/>
            <ac:picMk id="3" creationId="{11E621FA-F2CB-3A6C-BEE8-97C47EB72CC7}"/>
          </ac:picMkLst>
        </pc:picChg>
        <pc:picChg chg="del">
          <ac:chgData name="綾乃 播本" userId="2c20719708a137ea" providerId="LiveId" clId="{E04C7856-B39C-4BB1-A0C2-945CDC87B543}" dt="2024-11-07T01:59:37.895" v="41" actId="478"/>
          <ac:picMkLst>
            <pc:docMk/>
            <pc:sldMk cId="2890523533" sldId="257"/>
            <ac:picMk id="19" creationId="{A020590A-D275-0A64-319A-EF885A794714}"/>
          </ac:picMkLst>
        </pc:picChg>
        <pc:picChg chg="del">
          <ac:chgData name="綾乃 播本" userId="2c20719708a137ea" providerId="LiveId" clId="{E04C7856-B39C-4BB1-A0C2-945CDC87B543}" dt="2024-11-07T02:03:25.919" v="151" actId="478"/>
          <ac:picMkLst>
            <pc:docMk/>
            <pc:sldMk cId="2890523533" sldId="257"/>
            <ac:picMk id="22" creationId="{76217C18-FB8B-BDAC-59B0-9A20EF04C873}"/>
          </ac:picMkLst>
        </pc:picChg>
      </pc:sldChg>
      <pc:sldChg chg="addSp delSp modSp mod">
        <pc:chgData name="綾乃 播本" userId="2c20719708a137ea" providerId="LiveId" clId="{E04C7856-B39C-4BB1-A0C2-945CDC87B543}" dt="2024-11-07T02:04:48.795" v="166" actId="207"/>
        <pc:sldMkLst>
          <pc:docMk/>
          <pc:sldMk cId="1897968126" sldId="258"/>
        </pc:sldMkLst>
        <pc:spChg chg="mod">
          <ac:chgData name="綾乃 播本" userId="2c20719708a137ea" providerId="LiveId" clId="{E04C7856-B39C-4BB1-A0C2-945CDC87B543}" dt="2024-11-07T02:04:23.228" v="159"/>
          <ac:spMkLst>
            <pc:docMk/>
            <pc:sldMk cId="1897968126" sldId="258"/>
            <ac:spMk id="9" creationId="{F247836B-8549-3C9E-F80E-CD1B05C8B79D}"/>
          </ac:spMkLst>
        </pc:spChg>
        <pc:spChg chg="mod">
          <ac:chgData name="綾乃 播本" userId="2c20719708a137ea" providerId="LiveId" clId="{E04C7856-B39C-4BB1-A0C2-945CDC87B543}" dt="2024-11-07T02:04:34.506" v="161" actId="207"/>
          <ac:spMkLst>
            <pc:docMk/>
            <pc:sldMk cId="1897968126" sldId="258"/>
            <ac:spMk id="11" creationId="{DA2A4A69-642E-2DCE-41DF-8A96161A6464}"/>
          </ac:spMkLst>
        </pc:spChg>
        <pc:spChg chg="mod">
          <ac:chgData name="綾乃 播本" userId="2c20719708a137ea" providerId="LiveId" clId="{E04C7856-B39C-4BB1-A0C2-945CDC87B543}" dt="2024-11-07T02:04:23.228" v="159"/>
          <ac:spMkLst>
            <pc:docMk/>
            <pc:sldMk cId="1897968126" sldId="258"/>
            <ac:spMk id="12" creationId="{0B8099FF-7A6E-61BD-793F-8DD06FA04C7A}"/>
          </ac:spMkLst>
        </pc:spChg>
        <pc:spChg chg="mod">
          <ac:chgData name="綾乃 播本" userId="2c20719708a137ea" providerId="LiveId" clId="{E04C7856-B39C-4BB1-A0C2-945CDC87B543}" dt="2024-11-07T02:04:23.228" v="159"/>
          <ac:spMkLst>
            <pc:docMk/>
            <pc:sldMk cId="1897968126" sldId="258"/>
            <ac:spMk id="13" creationId="{73DBB729-56EC-3BA0-634D-0ECFCAE75EE9}"/>
          </ac:spMkLst>
        </pc:spChg>
        <pc:spChg chg="mod">
          <ac:chgData name="綾乃 播本" userId="2c20719708a137ea" providerId="LiveId" clId="{E04C7856-B39C-4BB1-A0C2-945CDC87B543}" dt="2024-11-07T02:04:38.844" v="162" actId="207"/>
          <ac:spMkLst>
            <pc:docMk/>
            <pc:sldMk cId="1897968126" sldId="258"/>
            <ac:spMk id="14" creationId="{BD349DB0-D25E-31E0-CFCF-3D743A49E3AF}"/>
          </ac:spMkLst>
        </pc:spChg>
        <pc:spChg chg="mod">
          <ac:chgData name="綾乃 播本" userId="2c20719708a137ea" providerId="LiveId" clId="{E04C7856-B39C-4BB1-A0C2-945CDC87B543}" dt="2024-11-07T02:04:42.846" v="163" actId="207"/>
          <ac:spMkLst>
            <pc:docMk/>
            <pc:sldMk cId="1897968126" sldId="258"/>
            <ac:spMk id="15" creationId="{66B72103-03A4-A230-54FF-12CDA8385E56}"/>
          </ac:spMkLst>
        </pc:spChg>
        <pc:spChg chg="mod">
          <ac:chgData name="綾乃 播本" userId="2c20719708a137ea" providerId="LiveId" clId="{E04C7856-B39C-4BB1-A0C2-945CDC87B543}" dt="2024-11-07T02:04:48.795" v="166" actId="207"/>
          <ac:spMkLst>
            <pc:docMk/>
            <pc:sldMk cId="1897968126" sldId="258"/>
            <ac:spMk id="16" creationId="{42312A89-BE23-C624-80B7-2880F82DED0E}"/>
          </ac:spMkLst>
        </pc:spChg>
        <pc:spChg chg="mod">
          <ac:chgData name="綾乃 播本" userId="2c20719708a137ea" providerId="LiveId" clId="{E04C7856-B39C-4BB1-A0C2-945CDC87B543}" dt="2024-11-07T02:04:23.228" v="159"/>
          <ac:spMkLst>
            <pc:docMk/>
            <pc:sldMk cId="1897968126" sldId="258"/>
            <ac:spMk id="17" creationId="{13CE7A5A-6037-316B-247C-0AF893D9A926}"/>
          </ac:spMkLst>
        </pc:spChg>
        <pc:spChg chg="mod">
          <ac:chgData name="綾乃 播本" userId="2c20719708a137ea" providerId="LiveId" clId="{E04C7856-B39C-4BB1-A0C2-945CDC87B543}" dt="2024-11-07T02:04:23.228" v="159"/>
          <ac:spMkLst>
            <pc:docMk/>
            <pc:sldMk cId="1897968126" sldId="258"/>
            <ac:spMk id="18" creationId="{4625FBFA-6E17-A46E-186F-E2E625C87307}"/>
          </ac:spMkLst>
        </pc:spChg>
        <pc:spChg chg="mod">
          <ac:chgData name="綾乃 播本" userId="2c20719708a137ea" providerId="LiveId" clId="{E04C7856-B39C-4BB1-A0C2-945CDC87B543}" dt="2024-11-07T02:04:44.479" v="165" actId="1076"/>
          <ac:spMkLst>
            <pc:docMk/>
            <pc:sldMk cId="1897968126" sldId="258"/>
            <ac:spMk id="20" creationId="{F6F181C3-FFE4-2FD5-0C51-7C725F9FDB05}"/>
          </ac:spMkLst>
        </pc:spChg>
        <pc:spChg chg="mod">
          <ac:chgData name="綾乃 播本" userId="2c20719708a137ea" providerId="LiveId" clId="{E04C7856-B39C-4BB1-A0C2-945CDC87B543}" dt="2024-11-07T02:04:23.228" v="159"/>
          <ac:spMkLst>
            <pc:docMk/>
            <pc:sldMk cId="1897968126" sldId="258"/>
            <ac:spMk id="21" creationId="{43F0C793-A504-37E5-5F8A-148E041B03E1}"/>
          </ac:spMkLst>
        </pc:spChg>
        <pc:spChg chg="mod">
          <ac:chgData name="綾乃 播本" userId="2c20719708a137ea" providerId="LiveId" clId="{E04C7856-B39C-4BB1-A0C2-945CDC87B543}" dt="2024-11-07T02:04:23.228" v="159"/>
          <ac:spMkLst>
            <pc:docMk/>
            <pc:sldMk cId="1897968126" sldId="258"/>
            <ac:spMk id="23" creationId="{99A7C1F3-9B95-2075-6DAE-86765062B513}"/>
          </ac:spMkLst>
        </pc:spChg>
        <pc:spChg chg="mod">
          <ac:chgData name="綾乃 播本" userId="2c20719708a137ea" providerId="LiveId" clId="{E04C7856-B39C-4BB1-A0C2-945CDC87B543}" dt="2024-11-07T02:04:23.228" v="159"/>
          <ac:spMkLst>
            <pc:docMk/>
            <pc:sldMk cId="1897968126" sldId="258"/>
            <ac:spMk id="24" creationId="{FB111BFE-58AF-F67F-89E5-7BEC645AB63C}"/>
          </ac:spMkLst>
        </pc:spChg>
        <pc:grpChg chg="add mod">
          <ac:chgData name="綾乃 播本" userId="2c20719708a137ea" providerId="LiveId" clId="{E04C7856-B39C-4BB1-A0C2-945CDC87B543}" dt="2024-11-07T02:04:23.228" v="159"/>
          <ac:grpSpMkLst>
            <pc:docMk/>
            <pc:sldMk cId="1897968126" sldId="258"/>
            <ac:grpSpMk id="4" creationId="{C1F9DBF3-0296-149F-73EB-1886C5F1B246}"/>
          </ac:grpSpMkLst>
        </pc:grpChg>
        <pc:grpChg chg="mod">
          <ac:chgData name="綾乃 播本" userId="2c20719708a137ea" providerId="LiveId" clId="{E04C7856-B39C-4BB1-A0C2-945CDC87B543}" dt="2024-11-07T02:04:23.228" v="159"/>
          <ac:grpSpMkLst>
            <pc:docMk/>
            <pc:sldMk cId="1897968126" sldId="258"/>
            <ac:grpSpMk id="7" creationId="{8E69B47E-9C0D-E46B-422C-1A6967B4B1E0}"/>
          </ac:grpSpMkLst>
        </pc:grpChg>
        <pc:grpChg chg="mod">
          <ac:chgData name="綾乃 播本" userId="2c20719708a137ea" providerId="LiveId" clId="{E04C7856-B39C-4BB1-A0C2-945CDC87B543}" dt="2024-11-07T02:04:23.228" v="159"/>
          <ac:grpSpMkLst>
            <pc:docMk/>
            <pc:sldMk cId="1897968126" sldId="258"/>
            <ac:grpSpMk id="8" creationId="{41EED594-CEB3-4346-0FFB-B2A546D4F414}"/>
          </ac:grpSpMkLst>
        </pc:grpChg>
        <pc:picChg chg="add mod ord">
          <ac:chgData name="綾乃 播本" userId="2c20719708a137ea" providerId="LiveId" clId="{E04C7856-B39C-4BB1-A0C2-945CDC87B543}" dt="2024-11-07T02:00:05.533" v="48" actId="167"/>
          <ac:picMkLst>
            <pc:docMk/>
            <pc:sldMk cId="1897968126" sldId="258"/>
            <ac:picMk id="3" creationId="{EF43BF82-FBA8-8600-F49E-3144F77D3742}"/>
          </ac:picMkLst>
        </pc:picChg>
        <pc:picChg chg="del">
          <ac:chgData name="綾乃 播本" userId="2c20719708a137ea" providerId="LiveId" clId="{E04C7856-B39C-4BB1-A0C2-945CDC87B543}" dt="2024-11-07T02:00:01.331" v="46" actId="478"/>
          <ac:picMkLst>
            <pc:docMk/>
            <pc:sldMk cId="1897968126" sldId="258"/>
            <ac:picMk id="19" creationId="{345EFAF8-D80C-1F1B-BDCD-903A1F59BBCF}"/>
          </ac:picMkLst>
        </pc:picChg>
        <pc:picChg chg="del">
          <ac:chgData name="綾乃 播本" userId="2c20719708a137ea" providerId="LiveId" clId="{E04C7856-B39C-4BB1-A0C2-945CDC87B543}" dt="2024-11-07T02:04:25.412" v="160" actId="478"/>
          <ac:picMkLst>
            <pc:docMk/>
            <pc:sldMk cId="1897968126" sldId="258"/>
            <ac:picMk id="22" creationId="{BDD770B3-876D-D15B-A874-11F33FD8E2D1}"/>
          </ac:picMkLst>
        </pc:picChg>
      </pc:sldChg>
      <pc:sldChg chg="addSp delSp modSp mod">
        <pc:chgData name="綾乃 播本" userId="2c20719708a137ea" providerId="LiveId" clId="{E04C7856-B39C-4BB1-A0C2-945CDC87B543}" dt="2024-11-07T02:05:16.974" v="173" actId="207"/>
        <pc:sldMkLst>
          <pc:docMk/>
          <pc:sldMk cId="2300117258" sldId="259"/>
        </pc:sldMkLst>
        <pc:spChg chg="mod">
          <ac:chgData name="綾乃 播本" userId="2c20719708a137ea" providerId="LiveId" clId="{E04C7856-B39C-4BB1-A0C2-945CDC87B543}" dt="2024-11-07T02:05:16.974" v="173" actId="207"/>
          <ac:spMkLst>
            <pc:docMk/>
            <pc:sldMk cId="2300117258" sldId="259"/>
            <ac:spMk id="5" creationId="{86E98FA6-339B-7348-444F-ED7E2FFDA1AD}"/>
          </ac:spMkLst>
        </pc:spChg>
        <pc:spChg chg="mod">
          <ac:chgData name="綾乃 播本" userId="2c20719708a137ea" providerId="LiveId" clId="{E04C7856-B39C-4BB1-A0C2-945CDC87B543}" dt="2024-11-07T02:05:00.012" v="169" actId="207"/>
          <ac:spMkLst>
            <pc:docMk/>
            <pc:sldMk cId="2300117258" sldId="259"/>
            <ac:spMk id="11" creationId="{12A4445F-DA6B-D6AB-90A8-C0D2731B00F9}"/>
          </ac:spMkLst>
        </pc:spChg>
        <pc:spChg chg="mod">
          <ac:chgData name="綾乃 播本" userId="2c20719708a137ea" providerId="LiveId" clId="{E04C7856-B39C-4BB1-A0C2-945CDC87B543}" dt="2024-11-07T02:05:03.594" v="170" actId="207"/>
          <ac:spMkLst>
            <pc:docMk/>
            <pc:sldMk cId="2300117258" sldId="259"/>
            <ac:spMk id="14" creationId="{2D4375F0-5359-79F4-F1A5-335CFE884579}"/>
          </ac:spMkLst>
        </pc:spChg>
        <pc:spChg chg="mod">
          <ac:chgData name="綾乃 播本" userId="2c20719708a137ea" providerId="LiveId" clId="{E04C7856-B39C-4BB1-A0C2-945CDC87B543}" dt="2024-11-07T02:05:07.642" v="171" actId="207"/>
          <ac:spMkLst>
            <pc:docMk/>
            <pc:sldMk cId="2300117258" sldId="259"/>
            <ac:spMk id="15" creationId="{579CBC9D-35F6-7D62-5CBB-34B50AFF1E0C}"/>
          </ac:spMkLst>
        </pc:spChg>
        <pc:spChg chg="mod">
          <ac:chgData name="綾乃 播本" userId="2c20719708a137ea" providerId="LiveId" clId="{E04C7856-B39C-4BB1-A0C2-945CDC87B543}" dt="2024-11-07T02:05:12.856" v="172" actId="207"/>
          <ac:spMkLst>
            <pc:docMk/>
            <pc:sldMk cId="2300117258" sldId="259"/>
            <ac:spMk id="16" creationId="{9AB7801A-F91D-D4F2-63FA-852515B1A46E}"/>
          </ac:spMkLst>
        </pc:spChg>
        <pc:spChg chg="mod">
          <ac:chgData name="綾乃 播本" userId="2c20719708a137ea" providerId="LiveId" clId="{E04C7856-B39C-4BB1-A0C2-945CDC87B543}" dt="2024-11-07T02:04:53.028" v="167"/>
          <ac:spMkLst>
            <pc:docMk/>
            <pc:sldMk cId="2300117258" sldId="259"/>
            <ac:spMk id="18" creationId="{04A4317C-473B-CAD2-1ED9-2B4536E57B57}"/>
          </ac:spMkLst>
        </pc:spChg>
        <pc:spChg chg="mod">
          <ac:chgData name="綾乃 播本" userId="2c20719708a137ea" providerId="LiveId" clId="{E04C7856-B39C-4BB1-A0C2-945CDC87B543}" dt="2024-11-07T02:04:53.028" v="167"/>
          <ac:spMkLst>
            <pc:docMk/>
            <pc:sldMk cId="2300117258" sldId="259"/>
            <ac:spMk id="21" creationId="{96827CA1-7DE1-E012-3F76-26D285D069E6}"/>
          </ac:spMkLst>
        </pc:spChg>
        <pc:spChg chg="mod">
          <ac:chgData name="綾乃 播本" userId="2c20719708a137ea" providerId="LiveId" clId="{E04C7856-B39C-4BB1-A0C2-945CDC87B543}" dt="2024-11-07T02:04:53.028" v="167"/>
          <ac:spMkLst>
            <pc:docMk/>
            <pc:sldMk cId="2300117258" sldId="259"/>
            <ac:spMk id="23" creationId="{D14853F7-F4B9-BBDC-20D0-CBDD15BB9BBE}"/>
          </ac:spMkLst>
        </pc:spChg>
        <pc:spChg chg="mod">
          <ac:chgData name="綾乃 播本" userId="2c20719708a137ea" providerId="LiveId" clId="{E04C7856-B39C-4BB1-A0C2-945CDC87B543}" dt="2024-11-07T02:04:53.028" v="167"/>
          <ac:spMkLst>
            <pc:docMk/>
            <pc:sldMk cId="2300117258" sldId="259"/>
            <ac:spMk id="24" creationId="{7915D215-E18C-5A65-786A-703FB8F3C25F}"/>
          </ac:spMkLst>
        </pc:spChg>
        <pc:spChg chg="mod">
          <ac:chgData name="綾乃 播本" userId="2c20719708a137ea" providerId="LiveId" clId="{E04C7856-B39C-4BB1-A0C2-945CDC87B543}" dt="2024-11-07T02:04:53.028" v="167"/>
          <ac:spMkLst>
            <pc:docMk/>
            <pc:sldMk cId="2300117258" sldId="259"/>
            <ac:spMk id="25" creationId="{2FA3B01F-BC7E-33C9-05E2-C36DF082E0E7}"/>
          </ac:spMkLst>
        </pc:spChg>
        <pc:spChg chg="mod">
          <ac:chgData name="綾乃 播本" userId="2c20719708a137ea" providerId="LiveId" clId="{E04C7856-B39C-4BB1-A0C2-945CDC87B543}" dt="2024-11-07T02:04:53.028" v="167"/>
          <ac:spMkLst>
            <pc:docMk/>
            <pc:sldMk cId="2300117258" sldId="259"/>
            <ac:spMk id="26" creationId="{833ACF8E-2942-24FE-966D-55DA5EE87129}"/>
          </ac:spMkLst>
        </pc:spChg>
        <pc:spChg chg="mod">
          <ac:chgData name="綾乃 播本" userId="2c20719708a137ea" providerId="LiveId" clId="{E04C7856-B39C-4BB1-A0C2-945CDC87B543}" dt="2024-11-07T02:04:53.028" v="167"/>
          <ac:spMkLst>
            <pc:docMk/>
            <pc:sldMk cId="2300117258" sldId="259"/>
            <ac:spMk id="27" creationId="{E7103239-46E6-1FF1-6536-2699DD1AA75A}"/>
          </ac:spMkLst>
        </pc:spChg>
        <pc:spChg chg="mod">
          <ac:chgData name="綾乃 播本" userId="2c20719708a137ea" providerId="LiveId" clId="{E04C7856-B39C-4BB1-A0C2-945CDC87B543}" dt="2024-11-07T02:04:53.028" v="167"/>
          <ac:spMkLst>
            <pc:docMk/>
            <pc:sldMk cId="2300117258" sldId="259"/>
            <ac:spMk id="28" creationId="{0CA4454B-6FCD-E16E-922B-B8A3BC2FE80B}"/>
          </ac:spMkLst>
        </pc:spChg>
        <pc:grpChg chg="add mod">
          <ac:chgData name="綾乃 播本" userId="2c20719708a137ea" providerId="LiveId" clId="{E04C7856-B39C-4BB1-A0C2-945CDC87B543}" dt="2024-11-07T02:04:53.028" v="167"/>
          <ac:grpSpMkLst>
            <pc:docMk/>
            <pc:sldMk cId="2300117258" sldId="259"/>
            <ac:grpSpMk id="9" creationId="{6FF4BFD5-B994-F4F9-F8CF-E00510E0CE11}"/>
          </ac:grpSpMkLst>
        </pc:grpChg>
        <pc:grpChg chg="mod">
          <ac:chgData name="綾乃 播本" userId="2c20719708a137ea" providerId="LiveId" clId="{E04C7856-B39C-4BB1-A0C2-945CDC87B543}" dt="2024-11-07T02:04:53.028" v="167"/>
          <ac:grpSpMkLst>
            <pc:docMk/>
            <pc:sldMk cId="2300117258" sldId="259"/>
            <ac:grpSpMk id="13" creationId="{618B2D02-6D41-1A75-A14D-ABBFAF364245}"/>
          </ac:grpSpMkLst>
        </pc:grpChg>
        <pc:grpChg chg="mod">
          <ac:chgData name="綾乃 播本" userId="2c20719708a137ea" providerId="LiveId" clId="{E04C7856-B39C-4BB1-A0C2-945CDC87B543}" dt="2024-11-07T02:04:53.028" v="167"/>
          <ac:grpSpMkLst>
            <pc:docMk/>
            <pc:sldMk cId="2300117258" sldId="259"/>
            <ac:grpSpMk id="17" creationId="{8A7BBD1C-7ACD-AD6E-5C34-49B723126C60}"/>
          </ac:grpSpMkLst>
        </pc:grpChg>
        <pc:picChg chg="add mod ord">
          <ac:chgData name="綾乃 播本" userId="2c20719708a137ea" providerId="LiveId" clId="{E04C7856-B39C-4BB1-A0C2-945CDC87B543}" dt="2024-11-07T02:00:19.511" v="53" actId="167"/>
          <ac:picMkLst>
            <pc:docMk/>
            <pc:sldMk cId="2300117258" sldId="259"/>
            <ac:picMk id="3" creationId="{2630398A-D517-3B09-2E36-1C651FD6540A}"/>
          </ac:picMkLst>
        </pc:picChg>
        <pc:picChg chg="del">
          <ac:chgData name="綾乃 播本" userId="2c20719708a137ea" providerId="LiveId" clId="{E04C7856-B39C-4BB1-A0C2-945CDC87B543}" dt="2024-11-07T02:00:08.640" v="49" actId="478"/>
          <ac:picMkLst>
            <pc:docMk/>
            <pc:sldMk cId="2300117258" sldId="259"/>
            <ac:picMk id="19" creationId="{1293808E-2814-4C7A-FDA9-091CF3B4E0A1}"/>
          </ac:picMkLst>
        </pc:picChg>
        <pc:picChg chg="del">
          <ac:chgData name="綾乃 播本" userId="2c20719708a137ea" providerId="LiveId" clId="{E04C7856-B39C-4BB1-A0C2-945CDC87B543}" dt="2024-11-07T02:04:54.727" v="168" actId="478"/>
          <ac:picMkLst>
            <pc:docMk/>
            <pc:sldMk cId="2300117258" sldId="259"/>
            <ac:picMk id="22" creationId="{7579D5EF-48D0-92AB-82C2-0BA91232C200}"/>
          </ac:picMkLst>
        </pc:picChg>
      </pc:sldChg>
      <pc:sldChg chg="addSp delSp modSp mod">
        <pc:chgData name="綾乃 播本" userId="2c20719708a137ea" providerId="LiveId" clId="{E04C7856-B39C-4BB1-A0C2-945CDC87B543}" dt="2024-11-07T02:06:26.227" v="189" actId="207"/>
        <pc:sldMkLst>
          <pc:docMk/>
          <pc:sldMk cId="1357098544" sldId="260"/>
        </pc:sldMkLst>
        <pc:spChg chg="mod">
          <ac:chgData name="綾乃 播本" userId="2c20719708a137ea" providerId="LiveId" clId="{E04C7856-B39C-4BB1-A0C2-945CDC87B543}" dt="2024-11-07T02:06:15.773" v="186"/>
          <ac:spMkLst>
            <pc:docMk/>
            <pc:sldMk cId="1357098544" sldId="260"/>
            <ac:spMk id="9" creationId="{686764BC-5DD7-D3F6-2499-208932347335}"/>
          </ac:spMkLst>
        </pc:spChg>
        <pc:spChg chg="mod">
          <ac:chgData name="綾乃 播本" userId="2c20719708a137ea" providerId="LiveId" clId="{E04C7856-B39C-4BB1-A0C2-945CDC87B543}" dt="2024-11-07T02:06:22.611" v="188" actId="207"/>
          <ac:spMkLst>
            <pc:docMk/>
            <pc:sldMk cId="1357098544" sldId="260"/>
            <ac:spMk id="11" creationId="{3BC808CA-D803-BCE4-92E3-7B81575C004A}"/>
          </ac:spMkLst>
        </pc:spChg>
        <pc:spChg chg="mod">
          <ac:chgData name="綾乃 播本" userId="2c20719708a137ea" providerId="LiveId" clId="{E04C7856-B39C-4BB1-A0C2-945CDC87B543}" dt="2024-11-07T02:06:15.773" v="186"/>
          <ac:spMkLst>
            <pc:docMk/>
            <pc:sldMk cId="1357098544" sldId="260"/>
            <ac:spMk id="12" creationId="{2E0E7D7C-D3A6-D818-7BF9-03A5D2ADA390}"/>
          </ac:spMkLst>
        </pc:spChg>
        <pc:spChg chg="mod">
          <ac:chgData name="綾乃 播本" userId="2c20719708a137ea" providerId="LiveId" clId="{E04C7856-B39C-4BB1-A0C2-945CDC87B543}" dt="2024-11-07T02:06:15.773" v="186"/>
          <ac:spMkLst>
            <pc:docMk/>
            <pc:sldMk cId="1357098544" sldId="260"/>
            <ac:spMk id="13" creationId="{1FB3543D-5CE0-B98B-8E96-70CF274C1D17}"/>
          </ac:spMkLst>
        </pc:spChg>
        <pc:spChg chg="mod">
          <ac:chgData name="綾乃 播本" userId="2c20719708a137ea" providerId="LiveId" clId="{E04C7856-B39C-4BB1-A0C2-945CDC87B543}" dt="2024-11-07T02:06:26.227" v="189" actId="207"/>
          <ac:spMkLst>
            <pc:docMk/>
            <pc:sldMk cId="1357098544" sldId="260"/>
            <ac:spMk id="14" creationId="{0968E30C-B876-C5CE-5703-B9B05E93CCB1}"/>
          </ac:spMkLst>
        </pc:spChg>
        <pc:spChg chg="mod">
          <ac:chgData name="綾乃 播本" userId="2c20719708a137ea" providerId="LiveId" clId="{E04C7856-B39C-4BB1-A0C2-945CDC87B543}" dt="2024-11-07T02:06:15.773" v="186"/>
          <ac:spMkLst>
            <pc:docMk/>
            <pc:sldMk cId="1357098544" sldId="260"/>
            <ac:spMk id="15" creationId="{7ACD3CC3-F07A-07C6-0405-DD95B5E133C2}"/>
          </ac:spMkLst>
        </pc:spChg>
        <pc:spChg chg="mod">
          <ac:chgData name="綾乃 播本" userId="2c20719708a137ea" providerId="LiveId" clId="{E04C7856-B39C-4BB1-A0C2-945CDC87B543}" dt="2024-11-07T02:06:15.773" v="186"/>
          <ac:spMkLst>
            <pc:docMk/>
            <pc:sldMk cId="1357098544" sldId="260"/>
            <ac:spMk id="16" creationId="{B993FB1F-936B-D3AF-16ED-08C0F742A0FA}"/>
          </ac:spMkLst>
        </pc:spChg>
        <pc:spChg chg="mod">
          <ac:chgData name="綾乃 播本" userId="2c20719708a137ea" providerId="LiveId" clId="{E04C7856-B39C-4BB1-A0C2-945CDC87B543}" dt="2024-11-07T02:06:15.773" v="186"/>
          <ac:spMkLst>
            <pc:docMk/>
            <pc:sldMk cId="1357098544" sldId="260"/>
            <ac:spMk id="17" creationId="{C143BE1A-05E5-576A-CC8C-203DA1339F88}"/>
          </ac:spMkLst>
        </pc:spChg>
        <pc:spChg chg="mod">
          <ac:chgData name="綾乃 播本" userId="2c20719708a137ea" providerId="LiveId" clId="{E04C7856-B39C-4BB1-A0C2-945CDC87B543}" dt="2024-11-07T02:06:15.773" v="186"/>
          <ac:spMkLst>
            <pc:docMk/>
            <pc:sldMk cId="1357098544" sldId="260"/>
            <ac:spMk id="18" creationId="{9EB2786B-3492-9ACA-27AF-2D8D015F807A}"/>
          </ac:spMkLst>
        </pc:spChg>
        <pc:spChg chg="mod">
          <ac:chgData name="綾乃 播本" userId="2c20719708a137ea" providerId="LiveId" clId="{E04C7856-B39C-4BB1-A0C2-945CDC87B543}" dt="2024-11-07T02:06:15.773" v="186"/>
          <ac:spMkLst>
            <pc:docMk/>
            <pc:sldMk cId="1357098544" sldId="260"/>
            <ac:spMk id="21" creationId="{C2B954FB-15E1-14AC-707C-E9D472C6618C}"/>
          </ac:spMkLst>
        </pc:spChg>
        <pc:grpChg chg="add mod">
          <ac:chgData name="綾乃 播本" userId="2c20719708a137ea" providerId="LiveId" clId="{E04C7856-B39C-4BB1-A0C2-945CDC87B543}" dt="2024-11-07T02:06:15.773" v="186"/>
          <ac:grpSpMkLst>
            <pc:docMk/>
            <pc:sldMk cId="1357098544" sldId="260"/>
            <ac:grpSpMk id="5" creationId="{AD6AB3D9-8519-B743-43D9-63378D972669}"/>
          </ac:grpSpMkLst>
        </pc:grpChg>
        <pc:grpChg chg="mod">
          <ac:chgData name="綾乃 播本" userId="2c20719708a137ea" providerId="LiveId" clId="{E04C7856-B39C-4BB1-A0C2-945CDC87B543}" dt="2024-11-07T02:06:15.773" v="186"/>
          <ac:grpSpMkLst>
            <pc:docMk/>
            <pc:sldMk cId="1357098544" sldId="260"/>
            <ac:grpSpMk id="7" creationId="{008B0282-ABD4-D488-EB20-DEFB30DAEE89}"/>
          </ac:grpSpMkLst>
        </pc:grpChg>
        <pc:grpChg chg="mod">
          <ac:chgData name="綾乃 播本" userId="2c20719708a137ea" providerId="LiveId" clId="{E04C7856-B39C-4BB1-A0C2-945CDC87B543}" dt="2024-11-07T02:06:15.773" v="186"/>
          <ac:grpSpMkLst>
            <pc:docMk/>
            <pc:sldMk cId="1357098544" sldId="260"/>
            <ac:grpSpMk id="8" creationId="{940B5F44-8CCE-577E-F427-A8C8F3CDEF27}"/>
          </ac:grpSpMkLst>
        </pc:grpChg>
        <pc:picChg chg="add mod ord">
          <ac:chgData name="綾乃 播本" userId="2c20719708a137ea" providerId="LiveId" clId="{E04C7856-B39C-4BB1-A0C2-945CDC87B543}" dt="2024-11-07T02:00:39.338" v="62" actId="167"/>
          <ac:picMkLst>
            <pc:docMk/>
            <pc:sldMk cId="1357098544" sldId="260"/>
            <ac:picMk id="3" creationId="{53A78C55-6E3A-3307-BA1D-017A4EB22F02}"/>
          </ac:picMkLst>
        </pc:picChg>
        <pc:picChg chg="del">
          <ac:chgData name="綾乃 播本" userId="2c20719708a137ea" providerId="LiveId" clId="{E04C7856-B39C-4BB1-A0C2-945CDC87B543}" dt="2024-11-07T02:00:35.374" v="60" actId="478"/>
          <ac:picMkLst>
            <pc:docMk/>
            <pc:sldMk cId="1357098544" sldId="260"/>
            <ac:picMk id="19" creationId="{3089D3A9-3593-283E-6B5D-D83A9C663A75}"/>
          </ac:picMkLst>
        </pc:picChg>
        <pc:picChg chg="del">
          <ac:chgData name="綾乃 播本" userId="2c20719708a137ea" providerId="LiveId" clId="{E04C7856-B39C-4BB1-A0C2-945CDC87B543}" dt="2024-11-07T02:06:18.223" v="187" actId="478"/>
          <ac:picMkLst>
            <pc:docMk/>
            <pc:sldMk cId="1357098544" sldId="260"/>
            <ac:picMk id="22" creationId="{3D069F5B-F546-2083-6060-0B4E7EF3C9BA}"/>
          </ac:picMkLst>
        </pc:picChg>
      </pc:sldChg>
      <pc:sldChg chg="addSp delSp modSp mod">
        <pc:chgData name="綾乃 播本" userId="2c20719708a137ea" providerId="LiveId" clId="{E04C7856-B39C-4BB1-A0C2-945CDC87B543}" dt="2024-11-07T02:05:35.588" v="178" actId="207"/>
        <pc:sldMkLst>
          <pc:docMk/>
          <pc:sldMk cId="3144081667" sldId="261"/>
        </pc:sldMkLst>
        <pc:spChg chg="mod">
          <ac:chgData name="綾乃 播本" userId="2c20719708a137ea" providerId="LiveId" clId="{E04C7856-B39C-4BB1-A0C2-945CDC87B543}" dt="2024-11-07T02:05:21.144" v="174"/>
          <ac:spMkLst>
            <pc:docMk/>
            <pc:sldMk cId="3144081667" sldId="261"/>
            <ac:spMk id="9" creationId="{93B84633-EA3F-9B63-A9F0-B39F24091940}"/>
          </ac:spMkLst>
        </pc:spChg>
        <pc:spChg chg="mod">
          <ac:chgData name="綾乃 播本" userId="2c20719708a137ea" providerId="LiveId" clId="{E04C7856-B39C-4BB1-A0C2-945CDC87B543}" dt="2024-11-07T02:05:26.075" v="176" actId="207"/>
          <ac:spMkLst>
            <pc:docMk/>
            <pc:sldMk cId="3144081667" sldId="261"/>
            <ac:spMk id="11" creationId="{19C8F917-73E1-3A11-12AD-676D9E9097CB}"/>
          </ac:spMkLst>
        </pc:spChg>
        <pc:spChg chg="mod">
          <ac:chgData name="綾乃 播本" userId="2c20719708a137ea" providerId="LiveId" clId="{E04C7856-B39C-4BB1-A0C2-945CDC87B543}" dt="2024-11-07T02:05:35.588" v="178" actId="207"/>
          <ac:spMkLst>
            <pc:docMk/>
            <pc:sldMk cId="3144081667" sldId="261"/>
            <ac:spMk id="13" creationId="{98DB6478-C8D5-DC6B-1E17-81D2449C59C6}"/>
          </ac:spMkLst>
        </pc:spChg>
        <pc:spChg chg="mod">
          <ac:chgData name="綾乃 播本" userId="2c20719708a137ea" providerId="LiveId" clId="{E04C7856-B39C-4BB1-A0C2-945CDC87B543}" dt="2024-11-07T02:05:29.792" v="177" actId="207"/>
          <ac:spMkLst>
            <pc:docMk/>
            <pc:sldMk cId="3144081667" sldId="261"/>
            <ac:spMk id="14" creationId="{FB5115AA-3C58-815A-3553-31E1AA71CAF0}"/>
          </ac:spMkLst>
        </pc:spChg>
        <pc:spChg chg="mod">
          <ac:chgData name="綾乃 播本" userId="2c20719708a137ea" providerId="LiveId" clId="{E04C7856-B39C-4BB1-A0C2-945CDC87B543}" dt="2024-11-07T02:05:21.144" v="174"/>
          <ac:spMkLst>
            <pc:docMk/>
            <pc:sldMk cId="3144081667" sldId="261"/>
            <ac:spMk id="15" creationId="{7DBA51F6-77CA-44E5-8F3C-4F5228407288}"/>
          </ac:spMkLst>
        </pc:spChg>
        <pc:spChg chg="mod">
          <ac:chgData name="綾乃 播本" userId="2c20719708a137ea" providerId="LiveId" clId="{E04C7856-B39C-4BB1-A0C2-945CDC87B543}" dt="2024-11-07T02:05:21.144" v="174"/>
          <ac:spMkLst>
            <pc:docMk/>
            <pc:sldMk cId="3144081667" sldId="261"/>
            <ac:spMk id="16" creationId="{602644EE-844A-794A-B6EB-E8600033242D}"/>
          </ac:spMkLst>
        </pc:spChg>
        <pc:spChg chg="mod">
          <ac:chgData name="綾乃 播本" userId="2c20719708a137ea" providerId="LiveId" clId="{E04C7856-B39C-4BB1-A0C2-945CDC87B543}" dt="2024-11-07T02:05:21.144" v="174"/>
          <ac:spMkLst>
            <pc:docMk/>
            <pc:sldMk cId="3144081667" sldId="261"/>
            <ac:spMk id="21" creationId="{4F026355-6DD4-EFE8-5BD1-4D7CEC204EE3}"/>
          </ac:spMkLst>
        </pc:spChg>
        <pc:spChg chg="mod">
          <ac:chgData name="綾乃 播本" userId="2c20719708a137ea" providerId="LiveId" clId="{E04C7856-B39C-4BB1-A0C2-945CDC87B543}" dt="2024-11-07T02:05:21.144" v="174"/>
          <ac:spMkLst>
            <pc:docMk/>
            <pc:sldMk cId="3144081667" sldId="261"/>
            <ac:spMk id="23" creationId="{A20CD451-D87B-FA44-28EC-8265AF4D1A26}"/>
          </ac:spMkLst>
        </pc:spChg>
        <pc:spChg chg="mod">
          <ac:chgData name="綾乃 播本" userId="2c20719708a137ea" providerId="LiveId" clId="{E04C7856-B39C-4BB1-A0C2-945CDC87B543}" dt="2024-11-07T02:05:21.144" v="174"/>
          <ac:spMkLst>
            <pc:docMk/>
            <pc:sldMk cId="3144081667" sldId="261"/>
            <ac:spMk id="24" creationId="{8FA8C5FE-AD1B-2F5E-BE17-B83B5CE46001}"/>
          </ac:spMkLst>
        </pc:spChg>
        <pc:spChg chg="mod">
          <ac:chgData name="綾乃 播本" userId="2c20719708a137ea" providerId="LiveId" clId="{E04C7856-B39C-4BB1-A0C2-945CDC87B543}" dt="2024-11-07T02:05:21.144" v="174"/>
          <ac:spMkLst>
            <pc:docMk/>
            <pc:sldMk cId="3144081667" sldId="261"/>
            <ac:spMk id="25" creationId="{87BD67CD-5041-B580-DB3E-BC1A024D7A5D}"/>
          </ac:spMkLst>
        </pc:spChg>
        <pc:spChg chg="mod">
          <ac:chgData name="綾乃 播本" userId="2c20719708a137ea" providerId="LiveId" clId="{E04C7856-B39C-4BB1-A0C2-945CDC87B543}" dt="2024-11-07T02:05:21.144" v="174"/>
          <ac:spMkLst>
            <pc:docMk/>
            <pc:sldMk cId="3144081667" sldId="261"/>
            <ac:spMk id="26" creationId="{B6D5D9E5-7A95-905F-6D98-99AF09BDFE07}"/>
          </ac:spMkLst>
        </pc:spChg>
        <pc:grpChg chg="add mod">
          <ac:chgData name="綾乃 播本" userId="2c20719708a137ea" providerId="LiveId" clId="{E04C7856-B39C-4BB1-A0C2-945CDC87B543}" dt="2024-11-07T02:05:21.144" v="174"/>
          <ac:grpSpMkLst>
            <pc:docMk/>
            <pc:sldMk cId="3144081667" sldId="261"/>
            <ac:grpSpMk id="5" creationId="{2D0A5BE9-3D0F-0A33-E4F1-0D452EC267E5}"/>
          </ac:grpSpMkLst>
        </pc:grpChg>
        <pc:grpChg chg="mod">
          <ac:chgData name="綾乃 播本" userId="2c20719708a137ea" providerId="LiveId" clId="{E04C7856-B39C-4BB1-A0C2-945CDC87B543}" dt="2024-11-07T02:05:21.144" v="174"/>
          <ac:grpSpMkLst>
            <pc:docMk/>
            <pc:sldMk cId="3144081667" sldId="261"/>
            <ac:grpSpMk id="7" creationId="{ECBF1759-9AEC-D054-8389-9C9AFA97707D}"/>
          </ac:grpSpMkLst>
        </pc:grpChg>
        <pc:grpChg chg="mod">
          <ac:chgData name="綾乃 播本" userId="2c20719708a137ea" providerId="LiveId" clId="{E04C7856-B39C-4BB1-A0C2-945CDC87B543}" dt="2024-11-07T02:05:21.144" v="174"/>
          <ac:grpSpMkLst>
            <pc:docMk/>
            <pc:sldMk cId="3144081667" sldId="261"/>
            <ac:grpSpMk id="8" creationId="{FF0D06C1-DACE-2109-F7F1-1C33ED0CF908}"/>
          </ac:grpSpMkLst>
        </pc:grpChg>
        <pc:picChg chg="add mod ord">
          <ac:chgData name="綾乃 播本" userId="2c20719708a137ea" providerId="LiveId" clId="{E04C7856-B39C-4BB1-A0C2-945CDC87B543}" dt="2024-11-07T02:00:26.273" v="56" actId="167"/>
          <ac:picMkLst>
            <pc:docMk/>
            <pc:sldMk cId="3144081667" sldId="261"/>
            <ac:picMk id="3" creationId="{99DB7C16-89A5-FEFF-28F9-79C728C452D4}"/>
          </ac:picMkLst>
        </pc:picChg>
        <pc:picChg chg="del">
          <ac:chgData name="綾乃 播本" userId="2c20719708a137ea" providerId="LiveId" clId="{E04C7856-B39C-4BB1-A0C2-945CDC87B543}" dt="2024-11-07T02:00:22.323" v="54" actId="478"/>
          <ac:picMkLst>
            <pc:docMk/>
            <pc:sldMk cId="3144081667" sldId="261"/>
            <ac:picMk id="19" creationId="{03E546AA-44FC-FFB3-C8AC-05BA1B67FD88}"/>
          </ac:picMkLst>
        </pc:picChg>
        <pc:picChg chg="del">
          <ac:chgData name="綾乃 播本" userId="2c20719708a137ea" providerId="LiveId" clId="{E04C7856-B39C-4BB1-A0C2-945CDC87B543}" dt="2024-11-07T02:05:22.917" v="175" actId="478"/>
          <ac:picMkLst>
            <pc:docMk/>
            <pc:sldMk cId="3144081667" sldId="261"/>
            <ac:picMk id="22" creationId="{00579CF7-9727-566C-701C-F99A8C09D539}"/>
          </ac:picMkLst>
        </pc:picChg>
      </pc:sldChg>
      <pc:sldChg chg="addSp delSp modSp mod">
        <pc:chgData name="綾乃 播本" userId="2c20719708a137ea" providerId="LiveId" clId="{E04C7856-B39C-4BB1-A0C2-945CDC87B543}" dt="2024-11-07T02:06:11.346" v="185" actId="207"/>
        <pc:sldMkLst>
          <pc:docMk/>
          <pc:sldMk cId="3226846194" sldId="262"/>
        </pc:sldMkLst>
        <pc:spChg chg="mod">
          <ac:chgData name="綾乃 播本" userId="2c20719708a137ea" providerId="LiveId" clId="{E04C7856-B39C-4BB1-A0C2-945CDC87B543}" dt="2024-11-07T02:05:46.866" v="181" actId="207"/>
          <ac:spMkLst>
            <pc:docMk/>
            <pc:sldMk cId="3226846194" sldId="262"/>
            <ac:spMk id="11" creationId="{81172392-91C8-8E6A-68F0-16111E6D4A8E}"/>
          </ac:spMkLst>
        </pc:spChg>
        <pc:spChg chg="mod">
          <ac:chgData name="綾乃 播本" userId="2c20719708a137ea" providerId="LiveId" clId="{E04C7856-B39C-4BB1-A0C2-945CDC87B543}" dt="2024-11-07T02:05:39.075" v="179"/>
          <ac:spMkLst>
            <pc:docMk/>
            <pc:sldMk cId="3226846194" sldId="262"/>
            <ac:spMk id="12" creationId="{50B331F9-D632-0A54-5566-45CD3F10ACB9}"/>
          </ac:spMkLst>
        </pc:spChg>
        <pc:spChg chg="mod">
          <ac:chgData name="綾乃 播本" userId="2c20719708a137ea" providerId="LiveId" clId="{E04C7856-B39C-4BB1-A0C2-945CDC87B543}" dt="2024-11-07T02:05:39.075" v="179"/>
          <ac:spMkLst>
            <pc:docMk/>
            <pc:sldMk cId="3226846194" sldId="262"/>
            <ac:spMk id="13" creationId="{289CD229-A1A7-0ACE-9108-67859D86DB8F}"/>
          </ac:spMkLst>
        </pc:spChg>
        <pc:spChg chg="mod">
          <ac:chgData name="綾乃 播本" userId="2c20719708a137ea" providerId="LiveId" clId="{E04C7856-B39C-4BB1-A0C2-945CDC87B543}" dt="2024-11-07T02:05:57.788" v="183" actId="207"/>
          <ac:spMkLst>
            <pc:docMk/>
            <pc:sldMk cId="3226846194" sldId="262"/>
            <ac:spMk id="14" creationId="{EDD3A1DE-7700-334D-F24C-72D29C184341}"/>
          </ac:spMkLst>
        </pc:spChg>
        <pc:spChg chg="mod">
          <ac:chgData name="綾乃 播本" userId="2c20719708a137ea" providerId="LiveId" clId="{E04C7856-B39C-4BB1-A0C2-945CDC87B543}" dt="2024-11-07T02:06:02.013" v="184" actId="207"/>
          <ac:spMkLst>
            <pc:docMk/>
            <pc:sldMk cId="3226846194" sldId="262"/>
            <ac:spMk id="15" creationId="{C7DD5FD8-DC74-AB70-B72B-F17456433919}"/>
          </ac:spMkLst>
        </pc:spChg>
        <pc:spChg chg="mod">
          <ac:chgData name="綾乃 播本" userId="2c20719708a137ea" providerId="LiveId" clId="{E04C7856-B39C-4BB1-A0C2-945CDC87B543}" dt="2024-11-07T02:06:11.346" v="185" actId="207"/>
          <ac:spMkLst>
            <pc:docMk/>
            <pc:sldMk cId="3226846194" sldId="262"/>
            <ac:spMk id="16" creationId="{A8C8397B-E5C0-3700-6D62-0087A19BC530}"/>
          </ac:spMkLst>
        </pc:spChg>
        <pc:spChg chg="mod">
          <ac:chgData name="綾乃 播本" userId="2c20719708a137ea" providerId="LiveId" clId="{E04C7856-B39C-4BB1-A0C2-945CDC87B543}" dt="2024-11-07T02:05:39.075" v="179"/>
          <ac:spMkLst>
            <pc:docMk/>
            <pc:sldMk cId="3226846194" sldId="262"/>
            <ac:spMk id="17" creationId="{75FAA02C-4824-9E2D-5620-822CEC03A4C7}"/>
          </ac:spMkLst>
        </pc:spChg>
        <pc:spChg chg="mod">
          <ac:chgData name="綾乃 播本" userId="2c20719708a137ea" providerId="LiveId" clId="{E04C7856-B39C-4BB1-A0C2-945CDC87B543}" dt="2024-11-07T02:05:39.075" v="179"/>
          <ac:spMkLst>
            <pc:docMk/>
            <pc:sldMk cId="3226846194" sldId="262"/>
            <ac:spMk id="18" creationId="{FF612BD9-6775-2660-1CF3-6FCAFD777144}"/>
          </ac:spMkLst>
        </pc:spChg>
        <pc:spChg chg="mod">
          <ac:chgData name="綾乃 播本" userId="2c20719708a137ea" providerId="LiveId" clId="{E04C7856-B39C-4BB1-A0C2-945CDC87B543}" dt="2024-11-07T02:05:39.075" v="179"/>
          <ac:spMkLst>
            <pc:docMk/>
            <pc:sldMk cId="3226846194" sldId="262"/>
            <ac:spMk id="21" creationId="{3381DE74-F1CF-4B2C-9E74-A2C3E223CCA4}"/>
          </ac:spMkLst>
        </pc:spChg>
        <pc:spChg chg="mod">
          <ac:chgData name="綾乃 播本" userId="2c20719708a137ea" providerId="LiveId" clId="{E04C7856-B39C-4BB1-A0C2-945CDC87B543}" dt="2024-11-07T02:05:39.075" v="179"/>
          <ac:spMkLst>
            <pc:docMk/>
            <pc:sldMk cId="3226846194" sldId="262"/>
            <ac:spMk id="23" creationId="{22BC6810-BAB8-DF5D-84B8-4948130EBD16}"/>
          </ac:spMkLst>
        </pc:spChg>
        <pc:spChg chg="mod">
          <ac:chgData name="綾乃 播本" userId="2c20719708a137ea" providerId="LiveId" clId="{E04C7856-B39C-4BB1-A0C2-945CDC87B543}" dt="2024-11-07T02:05:39.075" v="179"/>
          <ac:spMkLst>
            <pc:docMk/>
            <pc:sldMk cId="3226846194" sldId="262"/>
            <ac:spMk id="24" creationId="{669887EB-A2F4-D526-831E-5D0AF829881D}"/>
          </ac:spMkLst>
        </pc:spChg>
        <pc:spChg chg="mod">
          <ac:chgData name="綾乃 播本" userId="2c20719708a137ea" providerId="LiveId" clId="{E04C7856-B39C-4BB1-A0C2-945CDC87B543}" dt="2024-11-07T02:05:39.075" v="179"/>
          <ac:spMkLst>
            <pc:docMk/>
            <pc:sldMk cId="3226846194" sldId="262"/>
            <ac:spMk id="25" creationId="{C0EA9677-B247-CD38-9ECA-79E1A5218261}"/>
          </ac:spMkLst>
        </pc:spChg>
        <pc:grpChg chg="add mod">
          <ac:chgData name="綾乃 播本" userId="2c20719708a137ea" providerId="LiveId" clId="{E04C7856-B39C-4BB1-A0C2-945CDC87B543}" dt="2024-11-07T02:05:39.075" v="179"/>
          <ac:grpSpMkLst>
            <pc:docMk/>
            <pc:sldMk cId="3226846194" sldId="262"/>
            <ac:grpSpMk id="7" creationId="{D8CAD44F-AC59-F8ED-6E24-A94E823E6DB3}"/>
          </ac:grpSpMkLst>
        </pc:grpChg>
        <pc:grpChg chg="mod">
          <ac:chgData name="綾乃 播本" userId="2c20719708a137ea" providerId="LiveId" clId="{E04C7856-B39C-4BB1-A0C2-945CDC87B543}" dt="2024-11-07T02:05:39.075" v="179"/>
          <ac:grpSpMkLst>
            <pc:docMk/>
            <pc:sldMk cId="3226846194" sldId="262"/>
            <ac:grpSpMk id="8" creationId="{33A49CAD-48CB-D875-E79A-D7F54588F370}"/>
          </ac:grpSpMkLst>
        </pc:grpChg>
        <pc:grpChg chg="mod">
          <ac:chgData name="綾乃 播本" userId="2c20719708a137ea" providerId="LiveId" clId="{E04C7856-B39C-4BB1-A0C2-945CDC87B543}" dt="2024-11-07T02:05:39.075" v="179"/>
          <ac:grpSpMkLst>
            <pc:docMk/>
            <pc:sldMk cId="3226846194" sldId="262"/>
            <ac:grpSpMk id="9" creationId="{179B3508-BD78-10AD-8C80-6558475F22DE}"/>
          </ac:grpSpMkLst>
        </pc:grpChg>
        <pc:picChg chg="add mod ord">
          <ac:chgData name="綾乃 播本" userId="2c20719708a137ea" providerId="LiveId" clId="{E04C7856-B39C-4BB1-A0C2-945CDC87B543}" dt="2024-11-07T02:00:32.769" v="59" actId="167"/>
          <ac:picMkLst>
            <pc:docMk/>
            <pc:sldMk cId="3226846194" sldId="262"/>
            <ac:picMk id="3" creationId="{175B6F15-6E71-922A-43CA-78D803A7FA57}"/>
          </ac:picMkLst>
        </pc:picChg>
        <pc:picChg chg="del">
          <ac:chgData name="綾乃 播本" userId="2c20719708a137ea" providerId="LiveId" clId="{E04C7856-B39C-4BB1-A0C2-945CDC87B543}" dt="2024-11-07T02:00:28.775" v="57" actId="478"/>
          <ac:picMkLst>
            <pc:docMk/>
            <pc:sldMk cId="3226846194" sldId="262"/>
            <ac:picMk id="19" creationId="{53980501-78EC-A946-551E-504AC1D0D20C}"/>
          </ac:picMkLst>
        </pc:picChg>
        <pc:picChg chg="del">
          <ac:chgData name="綾乃 播本" userId="2c20719708a137ea" providerId="LiveId" clId="{E04C7856-B39C-4BB1-A0C2-945CDC87B543}" dt="2024-11-07T02:05:40.821" v="180" actId="478"/>
          <ac:picMkLst>
            <pc:docMk/>
            <pc:sldMk cId="3226846194" sldId="262"/>
            <ac:picMk id="22" creationId="{B1B5AEFD-3844-53FD-E2C5-85BA6EFDCA37}"/>
          </ac:picMkLst>
        </pc:picChg>
      </pc:sldChg>
      <pc:sldChg chg="addSp delSp modSp mod">
        <pc:chgData name="綾乃 播本" userId="2c20719708a137ea" providerId="LiveId" clId="{E04C7856-B39C-4BB1-A0C2-945CDC87B543}" dt="2024-11-07T02:06:54.213" v="195" actId="207"/>
        <pc:sldMkLst>
          <pc:docMk/>
          <pc:sldMk cId="560306867" sldId="263"/>
        </pc:sldMkLst>
        <pc:spChg chg="mod">
          <ac:chgData name="綾乃 播本" userId="2c20719708a137ea" providerId="LiveId" clId="{E04C7856-B39C-4BB1-A0C2-945CDC87B543}" dt="2024-11-07T02:06:35.538" v="192" actId="207"/>
          <ac:spMkLst>
            <pc:docMk/>
            <pc:sldMk cId="560306867" sldId="263"/>
            <ac:spMk id="11" creationId="{695639C8-7C4D-C5D0-76C8-CF6ADFE5C070}"/>
          </ac:spMkLst>
        </pc:spChg>
        <pc:spChg chg="mod">
          <ac:chgData name="綾乃 播本" userId="2c20719708a137ea" providerId="LiveId" clId="{E04C7856-B39C-4BB1-A0C2-945CDC87B543}" dt="2024-11-07T02:06:29.406" v="190"/>
          <ac:spMkLst>
            <pc:docMk/>
            <pc:sldMk cId="560306867" sldId="263"/>
            <ac:spMk id="13" creationId="{4AC15EC0-5FBE-76E1-BD9C-70764B90C0C1}"/>
          </ac:spMkLst>
        </pc:spChg>
        <pc:spChg chg="mod">
          <ac:chgData name="綾乃 播本" userId="2c20719708a137ea" providerId="LiveId" clId="{E04C7856-B39C-4BB1-A0C2-945CDC87B543}" dt="2024-11-07T02:06:45.476" v="193" actId="207"/>
          <ac:spMkLst>
            <pc:docMk/>
            <pc:sldMk cId="560306867" sldId="263"/>
            <ac:spMk id="14" creationId="{3DF01206-9A63-46BF-2BAC-0E38BCDD470B}"/>
          </ac:spMkLst>
        </pc:spChg>
        <pc:spChg chg="mod">
          <ac:chgData name="綾乃 播本" userId="2c20719708a137ea" providerId="LiveId" clId="{E04C7856-B39C-4BB1-A0C2-945CDC87B543}" dt="2024-11-07T02:06:50.688" v="194" actId="207"/>
          <ac:spMkLst>
            <pc:docMk/>
            <pc:sldMk cId="560306867" sldId="263"/>
            <ac:spMk id="15" creationId="{8B49BD97-93B9-0B25-979E-BBAF914E7AF1}"/>
          </ac:spMkLst>
        </pc:spChg>
        <pc:spChg chg="mod">
          <ac:chgData name="綾乃 播本" userId="2c20719708a137ea" providerId="LiveId" clId="{E04C7856-B39C-4BB1-A0C2-945CDC87B543}" dt="2024-11-07T02:06:54.213" v="195" actId="207"/>
          <ac:spMkLst>
            <pc:docMk/>
            <pc:sldMk cId="560306867" sldId="263"/>
            <ac:spMk id="16" creationId="{F392399C-6F75-3C8D-F9BB-0B6E2559EF83}"/>
          </ac:spMkLst>
        </pc:spChg>
        <pc:spChg chg="mod">
          <ac:chgData name="綾乃 播本" userId="2c20719708a137ea" providerId="LiveId" clId="{E04C7856-B39C-4BB1-A0C2-945CDC87B543}" dt="2024-11-07T02:06:29.406" v="190"/>
          <ac:spMkLst>
            <pc:docMk/>
            <pc:sldMk cId="560306867" sldId="263"/>
            <ac:spMk id="17" creationId="{88564A53-CC6A-9ED6-8737-3A351F90B9ED}"/>
          </ac:spMkLst>
        </pc:spChg>
        <pc:spChg chg="mod">
          <ac:chgData name="綾乃 播本" userId="2c20719708a137ea" providerId="LiveId" clId="{E04C7856-B39C-4BB1-A0C2-945CDC87B543}" dt="2024-11-07T02:06:29.406" v="190"/>
          <ac:spMkLst>
            <pc:docMk/>
            <pc:sldMk cId="560306867" sldId="263"/>
            <ac:spMk id="18" creationId="{DB3CDDBF-3344-29DF-36CE-5414356B0A50}"/>
          </ac:spMkLst>
        </pc:spChg>
        <pc:spChg chg="mod">
          <ac:chgData name="綾乃 播本" userId="2c20719708a137ea" providerId="LiveId" clId="{E04C7856-B39C-4BB1-A0C2-945CDC87B543}" dt="2024-11-07T02:06:29.406" v="190"/>
          <ac:spMkLst>
            <pc:docMk/>
            <pc:sldMk cId="560306867" sldId="263"/>
            <ac:spMk id="21" creationId="{17FCF559-CE03-C26E-1EF6-E32CE864EEE9}"/>
          </ac:spMkLst>
        </pc:spChg>
        <pc:spChg chg="mod">
          <ac:chgData name="綾乃 播本" userId="2c20719708a137ea" providerId="LiveId" clId="{E04C7856-B39C-4BB1-A0C2-945CDC87B543}" dt="2024-11-07T02:06:29.406" v="190"/>
          <ac:spMkLst>
            <pc:docMk/>
            <pc:sldMk cId="560306867" sldId="263"/>
            <ac:spMk id="23" creationId="{DFD9315B-1891-B083-B67E-A35BC7296D59}"/>
          </ac:spMkLst>
        </pc:spChg>
        <pc:spChg chg="mod">
          <ac:chgData name="綾乃 播本" userId="2c20719708a137ea" providerId="LiveId" clId="{E04C7856-B39C-4BB1-A0C2-945CDC87B543}" dt="2024-11-07T02:06:29.406" v="190"/>
          <ac:spMkLst>
            <pc:docMk/>
            <pc:sldMk cId="560306867" sldId="263"/>
            <ac:spMk id="24" creationId="{2C20718A-C64D-A3CB-7E8D-E822FC815E20}"/>
          </ac:spMkLst>
        </pc:spChg>
        <pc:spChg chg="mod">
          <ac:chgData name="綾乃 播本" userId="2c20719708a137ea" providerId="LiveId" clId="{E04C7856-B39C-4BB1-A0C2-945CDC87B543}" dt="2024-11-07T02:06:29.406" v="190"/>
          <ac:spMkLst>
            <pc:docMk/>
            <pc:sldMk cId="560306867" sldId="263"/>
            <ac:spMk id="25" creationId="{68E78950-AEB1-393E-8B64-7A82E2FA6293}"/>
          </ac:spMkLst>
        </pc:spChg>
        <pc:spChg chg="mod">
          <ac:chgData name="綾乃 播本" userId="2c20719708a137ea" providerId="LiveId" clId="{E04C7856-B39C-4BB1-A0C2-945CDC87B543}" dt="2024-11-07T02:06:29.406" v="190"/>
          <ac:spMkLst>
            <pc:docMk/>
            <pc:sldMk cId="560306867" sldId="263"/>
            <ac:spMk id="26" creationId="{E764DBA3-13D9-372C-5C91-515E2F6009B2}"/>
          </ac:spMkLst>
        </pc:spChg>
        <pc:grpChg chg="add mod">
          <ac:chgData name="綾乃 播本" userId="2c20719708a137ea" providerId="LiveId" clId="{E04C7856-B39C-4BB1-A0C2-945CDC87B543}" dt="2024-11-07T02:06:29.406" v="190"/>
          <ac:grpSpMkLst>
            <pc:docMk/>
            <pc:sldMk cId="560306867" sldId="263"/>
            <ac:grpSpMk id="8" creationId="{85714F39-0747-1057-5809-8C5B940D545E}"/>
          </ac:grpSpMkLst>
        </pc:grpChg>
        <pc:grpChg chg="mod">
          <ac:chgData name="綾乃 播本" userId="2c20719708a137ea" providerId="LiveId" clId="{E04C7856-B39C-4BB1-A0C2-945CDC87B543}" dt="2024-11-07T02:06:29.406" v="190"/>
          <ac:grpSpMkLst>
            <pc:docMk/>
            <pc:sldMk cId="560306867" sldId="263"/>
            <ac:grpSpMk id="9" creationId="{191C56E3-E527-1C94-C794-013000BECB18}"/>
          </ac:grpSpMkLst>
        </pc:grpChg>
        <pc:grpChg chg="mod">
          <ac:chgData name="綾乃 播本" userId="2c20719708a137ea" providerId="LiveId" clId="{E04C7856-B39C-4BB1-A0C2-945CDC87B543}" dt="2024-11-07T02:06:29.406" v="190"/>
          <ac:grpSpMkLst>
            <pc:docMk/>
            <pc:sldMk cId="560306867" sldId="263"/>
            <ac:grpSpMk id="12" creationId="{050746A9-227E-1AB6-D690-D09E9641102E}"/>
          </ac:grpSpMkLst>
        </pc:grpChg>
        <pc:picChg chg="add mod ord">
          <ac:chgData name="綾乃 播本" userId="2c20719708a137ea" providerId="LiveId" clId="{E04C7856-B39C-4BB1-A0C2-945CDC87B543}" dt="2024-11-07T02:00:46.157" v="65" actId="167"/>
          <ac:picMkLst>
            <pc:docMk/>
            <pc:sldMk cId="560306867" sldId="263"/>
            <ac:picMk id="5" creationId="{1F39AB38-0DAF-4CD7-CF25-338C639743AA}"/>
          </ac:picMkLst>
        </pc:picChg>
        <pc:picChg chg="del">
          <ac:chgData name="綾乃 播本" userId="2c20719708a137ea" providerId="LiveId" clId="{E04C7856-B39C-4BB1-A0C2-945CDC87B543}" dt="2024-11-07T02:00:41.825" v="63" actId="478"/>
          <ac:picMkLst>
            <pc:docMk/>
            <pc:sldMk cId="560306867" sldId="263"/>
            <ac:picMk id="19" creationId="{1415052F-0F9C-F694-8FB6-92D83D962D41}"/>
          </ac:picMkLst>
        </pc:picChg>
        <pc:picChg chg="del">
          <ac:chgData name="綾乃 播本" userId="2c20719708a137ea" providerId="LiveId" clId="{E04C7856-B39C-4BB1-A0C2-945CDC87B543}" dt="2024-11-07T02:06:31.171" v="191" actId="478"/>
          <ac:picMkLst>
            <pc:docMk/>
            <pc:sldMk cId="560306867" sldId="263"/>
            <ac:picMk id="22" creationId="{491F6BA3-EE20-0275-E663-1EADCAAF0F1C}"/>
          </ac:picMkLst>
        </pc:picChg>
      </pc:sldChg>
      <pc:sldChg chg="addSp delSp modSp mod">
        <pc:chgData name="綾乃 播本" userId="2c20719708a137ea" providerId="LiveId" clId="{E04C7856-B39C-4BB1-A0C2-945CDC87B543}" dt="2024-11-07T02:07:17.195" v="202" actId="207"/>
        <pc:sldMkLst>
          <pc:docMk/>
          <pc:sldMk cId="2980046622" sldId="264"/>
        </pc:sldMkLst>
        <pc:spChg chg="mod">
          <ac:chgData name="綾乃 播本" userId="2c20719708a137ea" providerId="LiveId" clId="{E04C7856-B39C-4BB1-A0C2-945CDC87B543}" dt="2024-11-07T02:07:03.039" v="198" actId="207"/>
          <ac:spMkLst>
            <pc:docMk/>
            <pc:sldMk cId="2980046622" sldId="264"/>
            <ac:spMk id="11" creationId="{C2C99284-1B7B-1DEF-23FC-357AC72FAC5B}"/>
          </ac:spMkLst>
        </pc:spChg>
        <pc:spChg chg="mod">
          <ac:chgData name="綾乃 播本" userId="2c20719708a137ea" providerId="LiveId" clId="{E04C7856-B39C-4BB1-A0C2-945CDC87B543}" dt="2024-11-07T02:06:57.707" v="196"/>
          <ac:spMkLst>
            <pc:docMk/>
            <pc:sldMk cId="2980046622" sldId="264"/>
            <ac:spMk id="13" creationId="{70D51B3E-5F44-EAAA-ADAE-16B0D3DE3AD6}"/>
          </ac:spMkLst>
        </pc:spChg>
        <pc:spChg chg="mod">
          <ac:chgData name="綾乃 播本" userId="2c20719708a137ea" providerId="LiveId" clId="{E04C7856-B39C-4BB1-A0C2-945CDC87B543}" dt="2024-11-07T02:07:12.649" v="201" actId="207"/>
          <ac:spMkLst>
            <pc:docMk/>
            <pc:sldMk cId="2980046622" sldId="264"/>
            <ac:spMk id="14" creationId="{F28B2F95-F27C-FB0E-4E07-E3C580B18406}"/>
          </ac:spMkLst>
        </pc:spChg>
        <pc:spChg chg="mod">
          <ac:chgData name="綾乃 播本" userId="2c20719708a137ea" providerId="LiveId" clId="{E04C7856-B39C-4BB1-A0C2-945CDC87B543}" dt="2024-11-07T02:06:57.707" v="196"/>
          <ac:spMkLst>
            <pc:docMk/>
            <pc:sldMk cId="2980046622" sldId="264"/>
            <ac:spMk id="15" creationId="{33FB8467-0C47-B810-7C79-9EEEC1B1A602}"/>
          </ac:spMkLst>
        </pc:spChg>
        <pc:spChg chg="mod">
          <ac:chgData name="綾乃 播本" userId="2c20719708a137ea" providerId="LiveId" clId="{E04C7856-B39C-4BB1-A0C2-945CDC87B543}" dt="2024-11-07T02:07:17.195" v="202" actId="207"/>
          <ac:spMkLst>
            <pc:docMk/>
            <pc:sldMk cId="2980046622" sldId="264"/>
            <ac:spMk id="16" creationId="{61B28807-8708-DBBF-372A-7C565C798519}"/>
          </ac:spMkLst>
        </pc:spChg>
        <pc:spChg chg="mod">
          <ac:chgData name="綾乃 播本" userId="2c20719708a137ea" providerId="LiveId" clId="{E04C7856-B39C-4BB1-A0C2-945CDC87B543}" dt="2024-11-07T02:06:57.707" v="196"/>
          <ac:spMkLst>
            <pc:docMk/>
            <pc:sldMk cId="2980046622" sldId="264"/>
            <ac:spMk id="17" creationId="{6456D568-1FD4-C2AE-B48A-25FEEA8319E0}"/>
          </ac:spMkLst>
        </pc:spChg>
        <pc:spChg chg="mod">
          <ac:chgData name="綾乃 播本" userId="2c20719708a137ea" providerId="LiveId" clId="{E04C7856-B39C-4BB1-A0C2-945CDC87B543}" dt="2024-11-07T02:06:57.707" v="196"/>
          <ac:spMkLst>
            <pc:docMk/>
            <pc:sldMk cId="2980046622" sldId="264"/>
            <ac:spMk id="18" creationId="{9241B345-CFA1-40F5-7AE7-34EC57017B28}"/>
          </ac:spMkLst>
        </pc:spChg>
        <pc:spChg chg="mod">
          <ac:chgData name="綾乃 播本" userId="2c20719708a137ea" providerId="LiveId" clId="{E04C7856-B39C-4BB1-A0C2-945CDC87B543}" dt="2024-11-07T02:06:57.707" v="196"/>
          <ac:spMkLst>
            <pc:docMk/>
            <pc:sldMk cId="2980046622" sldId="264"/>
            <ac:spMk id="21" creationId="{6E6042D0-5095-BD84-9C8A-75D9A0E55246}"/>
          </ac:spMkLst>
        </pc:spChg>
        <pc:spChg chg="mod">
          <ac:chgData name="綾乃 播本" userId="2c20719708a137ea" providerId="LiveId" clId="{E04C7856-B39C-4BB1-A0C2-945CDC87B543}" dt="2024-11-07T02:06:57.707" v="196"/>
          <ac:spMkLst>
            <pc:docMk/>
            <pc:sldMk cId="2980046622" sldId="264"/>
            <ac:spMk id="23" creationId="{63226ED1-7AFB-E7E3-0EED-5A3469F98D45}"/>
          </ac:spMkLst>
        </pc:spChg>
        <pc:spChg chg="mod">
          <ac:chgData name="綾乃 播本" userId="2c20719708a137ea" providerId="LiveId" clId="{E04C7856-B39C-4BB1-A0C2-945CDC87B543}" dt="2024-11-07T02:06:57.707" v="196"/>
          <ac:spMkLst>
            <pc:docMk/>
            <pc:sldMk cId="2980046622" sldId="264"/>
            <ac:spMk id="24" creationId="{BD667E6A-7792-A2BA-AAE7-3BDAF67748BF}"/>
          </ac:spMkLst>
        </pc:spChg>
        <pc:spChg chg="mod">
          <ac:chgData name="綾乃 播本" userId="2c20719708a137ea" providerId="LiveId" clId="{E04C7856-B39C-4BB1-A0C2-945CDC87B543}" dt="2024-11-07T02:06:57.707" v="196"/>
          <ac:spMkLst>
            <pc:docMk/>
            <pc:sldMk cId="2980046622" sldId="264"/>
            <ac:spMk id="25" creationId="{2AA84B99-EE95-1F15-6D83-5A743113091B}"/>
          </ac:spMkLst>
        </pc:spChg>
        <pc:grpChg chg="add mod">
          <ac:chgData name="綾乃 播本" userId="2c20719708a137ea" providerId="LiveId" clId="{E04C7856-B39C-4BB1-A0C2-945CDC87B543}" dt="2024-11-07T02:06:57.707" v="196"/>
          <ac:grpSpMkLst>
            <pc:docMk/>
            <pc:sldMk cId="2980046622" sldId="264"/>
            <ac:grpSpMk id="8" creationId="{0A7AD99D-390F-F96D-6F03-BB4FEA84C8E9}"/>
          </ac:grpSpMkLst>
        </pc:grpChg>
        <pc:grpChg chg="mod">
          <ac:chgData name="綾乃 播本" userId="2c20719708a137ea" providerId="LiveId" clId="{E04C7856-B39C-4BB1-A0C2-945CDC87B543}" dt="2024-11-07T02:06:57.707" v="196"/>
          <ac:grpSpMkLst>
            <pc:docMk/>
            <pc:sldMk cId="2980046622" sldId="264"/>
            <ac:grpSpMk id="9" creationId="{94FA038E-FF1C-6EAB-89B8-3B99C276D0D9}"/>
          </ac:grpSpMkLst>
        </pc:grpChg>
        <pc:grpChg chg="mod">
          <ac:chgData name="綾乃 播本" userId="2c20719708a137ea" providerId="LiveId" clId="{E04C7856-B39C-4BB1-A0C2-945CDC87B543}" dt="2024-11-07T02:06:57.707" v="196"/>
          <ac:grpSpMkLst>
            <pc:docMk/>
            <pc:sldMk cId="2980046622" sldId="264"/>
            <ac:grpSpMk id="12" creationId="{0F8FDC5A-73F4-880B-15A5-535D00A9566C}"/>
          </ac:grpSpMkLst>
        </pc:grpChg>
        <pc:picChg chg="add mod ord">
          <ac:chgData name="綾乃 播本" userId="2c20719708a137ea" providerId="LiveId" clId="{E04C7856-B39C-4BB1-A0C2-945CDC87B543}" dt="2024-11-07T02:00:51.223" v="68" actId="167"/>
          <ac:picMkLst>
            <pc:docMk/>
            <pc:sldMk cId="2980046622" sldId="264"/>
            <ac:picMk id="5" creationId="{C293C1BD-3359-D04D-D2D7-4D32BC5C1A83}"/>
          </ac:picMkLst>
        </pc:picChg>
        <pc:picChg chg="del">
          <ac:chgData name="綾乃 播本" userId="2c20719708a137ea" providerId="LiveId" clId="{E04C7856-B39C-4BB1-A0C2-945CDC87B543}" dt="2024-11-07T02:00:48.558" v="66" actId="478"/>
          <ac:picMkLst>
            <pc:docMk/>
            <pc:sldMk cId="2980046622" sldId="264"/>
            <ac:picMk id="19" creationId="{B89BA473-CAFB-C51E-1AC8-F223A4078642}"/>
          </ac:picMkLst>
        </pc:picChg>
        <pc:picChg chg="del">
          <ac:chgData name="綾乃 播本" userId="2c20719708a137ea" providerId="LiveId" clId="{E04C7856-B39C-4BB1-A0C2-945CDC87B543}" dt="2024-11-07T02:06:59.445" v="197" actId="478"/>
          <ac:picMkLst>
            <pc:docMk/>
            <pc:sldMk cId="2980046622" sldId="264"/>
            <ac:picMk id="22" creationId="{D2ADAA5B-E6B2-4B26-B2F7-187743A2DD50}"/>
          </ac:picMkLst>
        </pc:picChg>
      </pc:sldChg>
      <pc:sldChg chg="addSp delSp modSp mod">
        <pc:chgData name="綾乃 播本" userId="2c20719708a137ea" providerId="LiveId" clId="{E04C7856-B39C-4BB1-A0C2-945CDC87B543}" dt="2024-11-07T02:07:51.685" v="208" actId="207"/>
        <pc:sldMkLst>
          <pc:docMk/>
          <pc:sldMk cId="2968342926" sldId="265"/>
        </pc:sldMkLst>
        <pc:spChg chg="mod">
          <ac:chgData name="綾乃 播本" userId="2c20719708a137ea" providerId="LiveId" clId="{E04C7856-B39C-4BB1-A0C2-945CDC87B543}" dt="2024-11-07T02:07:30.131" v="205" actId="207"/>
          <ac:spMkLst>
            <pc:docMk/>
            <pc:sldMk cId="2968342926" sldId="265"/>
            <ac:spMk id="11" creationId="{A9699EB5-DCE4-9835-1F63-600E1EE05143}"/>
          </ac:spMkLst>
        </pc:spChg>
        <pc:spChg chg="mod">
          <ac:chgData name="綾乃 播本" userId="2c20719708a137ea" providerId="LiveId" clId="{E04C7856-B39C-4BB1-A0C2-945CDC87B543}" dt="2024-11-07T02:07:22.305" v="203"/>
          <ac:spMkLst>
            <pc:docMk/>
            <pc:sldMk cId="2968342926" sldId="265"/>
            <ac:spMk id="13" creationId="{C8F431AF-0EBC-006C-146F-C757C86417CB}"/>
          </ac:spMkLst>
        </pc:spChg>
        <pc:spChg chg="mod">
          <ac:chgData name="綾乃 播本" userId="2c20719708a137ea" providerId="LiveId" clId="{E04C7856-B39C-4BB1-A0C2-945CDC87B543}" dt="2024-11-07T02:07:51.685" v="208" actId="207"/>
          <ac:spMkLst>
            <pc:docMk/>
            <pc:sldMk cId="2968342926" sldId="265"/>
            <ac:spMk id="14" creationId="{08E6B5CB-5C05-59DF-D906-5C057EDBBF8E}"/>
          </ac:spMkLst>
        </pc:spChg>
        <pc:spChg chg="mod">
          <ac:chgData name="綾乃 播本" userId="2c20719708a137ea" providerId="LiveId" clId="{E04C7856-B39C-4BB1-A0C2-945CDC87B543}" dt="2024-11-07T02:07:22.305" v="203"/>
          <ac:spMkLst>
            <pc:docMk/>
            <pc:sldMk cId="2968342926" sldId="265"/>
            <ac:spMk id="15" creationId="{27FBBEBB-17F0-EA41-7C8B-2D23AEB2DAAC}"/>
          </ac:spMkLst>
        </pc:spChg>
        <pc:spChg chg="mod">
          <ac:chgData name="綾乃 播本" userId="2c20719708a137ea" providerId="LiveId" clId="{E04C7856-B39C-4BB1-A0C2-945CDC87B543}" dt="2024-11-07T02:07:42.938" v="207" actId="207"/>
          <ac:spMkLst>
            <pc:docMk/>
            <pc:sldMk cId="2968342926" sldId="265"/>
            <ac:spMk id="16" creationId="{06433020-CC51-C82C-3565-05F8DC9826AD}"/>
          </ac:spMkLst>
        </pc:spChg>
        <pc:spChg chg="mod">
          <ac:chgData name="綾乃 播本" userId="2c20719708a137ea" providerId="LiveId" clId="{E04C7856-B39C-4BB1-A0C2-945CDC87B543}" dt="2024-11-07T02:07:22.305" v="203"/>
          <ac:spMkLst>
            <pc:docMk/>
            <pc:sldMk cId="2968342926" sldId="265"/>
            <ac:spMk id="17" creationId="{D588FA67-CAE6-164C-503B-AF6695622C7D}"/>
          </ac:spMkLst>
        </pc:spChg>
        <pc:spChg chg="mod">
          <ac:chgData name="綾乃 播本" userId="2c20719708a137ea" providerId="LiveId" clId="{E04C7856-B39C-4BB1-A0C2-945CDC87B543}" dt="2024-11-07T02:07:22.305" v="203"/>
          <ac:spMkLst>
            <pc:docMk/>
            <pc:sldMk cId="2968342926" sldId="265"/>
            <ac:spMk id="18" creationId="{F95750DA-D21B-BD3C-C5D6-34F6587D0FD5}"/>
          </ac:spMkLst>
        </pc:spChg>
        <pc:spChg chg="mod">
          <ac:chgData name="綾乃 播本" userId="2c20719708a137ea" providerId="LiveId" clId="{E04C7856-B39C-4BB1-A0C2-945CDC87B543}" dt="2024-11-07T02:07:22.305" v="203"/>
          <ac:spMkLst>
            <pc:docMk/>
            <pc:sldMk cId="2968342926" sldId="265"/>
            <ac:spMk id="21" creationId="{C8691B28-7E3C-FC62-CCAC-4B32543299FE}"/>
          </ac:spMkLst>
        </pc:spChg>
        <pc:spChg chg="mod">
          <ac:chgData name="綾乃 播本" userId="2c20719708a137ea" providerId="LiveId" clId="{E04C7856-B39C-4BB1-A0C2-945CDC87B543}" dt="2024-11-07T02:07:22.305" v="203"/>
          <ac:spMkLst>
            <pc:docMk/>
            <pc:sldMk cId="2968342926" sldId="265"/>
            <ac:spMk id="23" creationId="{05E0BF7D-BB94-F653-E8AC-2A50F2E2F2BB}"/>
          </ac:spMkLst>
        </pc:spChg>
        <pc:spChg chg="mod">
          <ac:chgData name="綾乃 播本" userId="2c20719708a137ea" providerId="LiveId" clId="{E04C7856-B39C-4BB1-A0C2-945CDC87B543}" dt="2024-11-07T02:07:22.305" v="203"/>
          <ac:spMkLst>
            <pc:docMk/>
            <pc:sldMk cId="2968342926" sldId="265"/>
            <ac:spMk id="24" creationId="{4E7D3FD2-7E4C-AF0F-E560-CC736A404B41}"/>
          </ac:spMkLst>
        </pc:spChg>
        <pc:spChg chg="mod">
          <ac:chgData name="綾乃 播本" userId="2c20719708a137ea" providerId="LiveId" clId="{E04C7856-B39C-4BB1-A0C2-945CDC87B543}" dt="2024-11-07T02:07:22.305" v="203"/>
          <ac:spMkLst>
            <pc:docMk/>
            <pc:sldMk cId="2968342926" sldId="265"/>
            <ac:spMk id="25" creationId="{243490B8-8C7A-0121-9EAE-F2678456F6DB}"/>
          </ac:spMkLst>
        </pc:spChg>
        <pc:grpChg chg="add mod">
          <ac:chgData name="綾乃 播本" userId="2c20719708a137ea" providerId="LiveId" clId="{E04C7856-B39C-4BB1-A0C2-945CDC87B543}" dt="2024-11-07T02:07:22.305" v="203"/>
          <ac:grpSpMkLst>
            <pc:docMk/>
            <pc:sldMk cId="2968342926" sldId="265"/>
            <ac:grpSpMk id="8" creationId="{6281619C-9A84-755E-4EFF-6518F5346C12}"/>
          </ac:grpSpMkLst>
        </pc:grpChg>
        <pc:grpChg chg="mod">
          <ac:chgData name="綾乃 播本" userId="2c20719708a137ea" providerId="LiveId" clId="{E04C7856-B39C-4BB1-A0C2-945CDC87B543}" dt="2024-11-07T02:07:22.305" v="203"/>
          <ac:grpSpMkLst>
            <pc:docMk/>
            <pc:sldMk cId="2968342926" sldId="265"/>
            <ac:grpSpMk id="9" creationId="{F1F4709C-91AE-C571-1C4F-6EFB36DA8DE7}"/>
          </ac:grpSpMkLst>
        </pc:grpChg>
        <pc:grpChg chg="mod">
          <ac:chgData name="綾乃 播本" userId="2c20719708a137ea" providerId="LiveId" clId="{E04C7856-B39C-4BB1-A0C2-945CDC87B543}" dt="2024-11-07T02:07:22.305" v="203"/>
          <ac:grpSpMkLst>
            <pc:docMk/>
            <pc:sldMk cId="2968342926" sldId="265"/>
            <ac:grpSpMk id="12" creationId="{F7C3C60F-5A98-D5CE-6417-8AA3A6E8A640}"/>
          </ac:grpSpMkLst>
        </pc:grpChg>
        <pc:picChg chg="add mod ord">
          <ac:chgData name="綾乃 播本" userId="2c20719708a137ea" providerId="LiveId" clId="{E04C7856-B39C-4BB1-A0C2-945CDC87B543}" dt="2024-11-07T02:00:56.820" v="71" actId="167"/>
          <ac:picMkLst>
            <pc:docMk/>
            <pc:sldMk cId="2968342926" sldId="265"/>
            <ac:picMk id="5" creationId="{F838E063-B192-0732-DB3F-33F6743876A9}"/>
          </ac:picMkLst>
        </pc:picChg>
        <pc:picChg chg="del">
          <ac:chgData name="綾乃 播本" userId="2c20719708a137ea" providerId="LiveId" clId="{E04C7856-B39C-4BB1-A0C2-945CDC87B543}" dt="2024-11-07T02:00:53.357" v="69" actId="478"/>
          <ac:picMkLst>
            <pc:docMk/>
            <pc:sldMk cId="2968342926" sldId="265"/>
            <ac:picMk id="19" creationId="{5F873EA7-21AF-0D2F-CF1F-8100BCC0C628}"/>
          </ac:picMkLst>
        </pc:picChg>
        <pc:picChg chg="del">
          <ac:chgData name="綾乃 播本" userId="2c20719708a137ea" providerId="LiveId" clId="{E04C7856-B39C-4BB1-A0C2-945CDC87B543}" dt="2024-11-07T02:07:24.156" v="204" actId="478"/>
          <ac:picMkLst>
            <pc:docMk/>
            <pc:sldMk cId="2968342926" sldId="265"/>
            <ac:picMk id="22" creationId="{DA25D5B8-5B54-70E3-C946-F27382CCA866}"/>
          </ac:picMkLst>
        </pc:picChg>
      </pc:sldChg>
      <pc:sldChg chg="addSp delSp modSp mod">
        <pc:chgData name="綾乃 播本" userId="2c20719708a137ea" providerId="LiveId" clId="{E04C7856-B39C-4BB1-A0C2-945CDC87B543}" dt="2024-11-07T02:08:11.368" v="213" actId="207"/>
        <pc:sldMkLst>
          <pc:docMk/>
          <pc:sldMk cId="2508049136" sldId="266"/>
        </pc:sldMkLst>
        <pc:spChg chg="mod">
          <ac:chgData name="綾乃 播本" userId="2c20719708a137ea" providerId="LiveId" clId="{E04C7856-B39C-4BB1-A0C2-945CDC87B543}" dt="2024-11-07T02:08:11.368" v="213" actId="207"/>
          <ac:spMkLst>
            <pc:docMk/>
            <pc:sldMk cId="2508049136" sldId="266"/>
            <ac:spMk id="3" creationId="{C9EE3F76-8EBB-BC6B-50CB-DBAF0964ADA8}"/>
          </ac:spMkLst>
        </pc:spChg>
        <pc:spChg chg="mod">
          <ac:chgData name="綾乃 播本" userId="2c20719708a137ea" providerId="LiveId" clId="{E04C7856-B39C-4BB1-A0C2-945CDC87B543}" dt="2024-11-07T02:08:01.631" v="211" actId="207"/>
          <ac:spMkLst>
            <pc:docMk/>
            <pc:sldMk cId="2508049136" sldId="266"/>
            <ac:spMk id="11" creationId="{40028E3A-7612-B38B-7581-FBA96507CB64}"/>
          </ac:spMkLst>
        </pc:spChg>
        <pc:spChg chg="mod">
          <ac:chgData name="綾乃 播本" userId="2c20719708a137ea" providerId="LiveId" clId="{E04C7856-B39C-4BB1-A0C2-945CDC87B543}" dt="2024-11-07T02:07:54.302" v="209"/>
          <ac:spMkLst>
            <pc:docMk/>
            <pc:sldMk cId="2508049136" sldId="266"/>
            <ac:spMk id="12" creationId="{B0849A2B-9F70-EB3B-53FE-0FA7ACCC434E}"/>
          </ac:spMkLst>
        </pc:spChg>
        <pc:spChg chg="mod">
          <ac:chgData name="綾乃 播本" userId="2c20719708a137ea" providerId="LiveId" clId="{E04C7856-B39C-4BB1-A0C2-945CDC87B543}" dt="2024-11-07T02:07:54.302" v="209"/>
          <ac:spMkLst>
            <pc:docMk/>
            <pc:sldMk cId="2508049136" sldId="266"/>
            <ac:spMk id="13" creationId="{7EFC8D09-8742-DDA8-38F8-E6583CCF9D07}"/>
          </ac:spMkLst>
        </pc:spChg>
        <pc:spChg chg="mod">
          <ac:chgData name="綾乃 播本" userId="2c20719708a137ea" providerId="LiveId" clId="{E04C7856-B39C-4BB1-A0C2-945CDC87B543}" dt="2024-11-07T02:08:07.768" v="212" actId="207"/>
          <ac:spMkLst>
            <pc:docMk/>
            <pc:sldMk cId="2508049136" sldId="266"/>
            <ac:spMk id="14" creationId="{12DA5A38-71BA-55BA-F9EB-72191E1393EE}"/>
          </ac:spMkLst>
        </pc:spChg>
        <pc:spChg chg="mod">
          <ac:chgData name="綾乃 播本" userId="2c20719708a137ea" providerId="LiveId" clId="{E04C7856-B39C-4BB1-A0C2-945CDC87B543}" dt="2024-11-07T02:07:54.302" v="209"/>
          <ac:spMkLst>
            <pc:docMk/>
            <pc:sldMk cId="2508049136" sldId="266"/>
            <ac:spMk id="15" creationId="{7F3F3B61-93AB-1889-B975-465133C3C381}"/>
          </ac:spMkLst>
        </pc:spChg>
        <pc:spChg chg="mod">
          <ac:chgData name="綾乃 播本" userId="2c20719708a137ea" providerId="LiveId" clId="{E04C7856-B39C-4BB1-A0C2-945CDC87B543}" dt="2024-11-07T02:07:54.302" v="209"/>
          <ac:spMkLst>
            <pc:docMk/>
            <pc:sldMk cId="2508049136" sldId="266"/>
            <ac:spMk id="16" creationId="{D7548D62-6DD6-C76F-359C-0FA6B53DE6F6}"/>
          </ac:spMkLst>
        </pc:spChg>
        <pc:spChg chg="mod">
          <ac:chgData name="綾乃 播本" userId="2c20719708a137ea" providerId="LiveId" clId="{E04C7856-B39C-4BB1-A0C2-945CDC87B543}" dt="2024-11-07T02:07:54.302" v="209"/>
          <ac:spMkLst>
            <pc:docMk/>
            <pc:sldMk cId="2508049136" sldId="266"/>
            <ac:spMk id="17" creationId="{B3CA08F6-49AB-93A4-1CA6-7671AB379ED3}"/>
          </ac:spMkLst>
        </pc:spChg>
        <pc:spChg chg="mod">
          <ac:chgData name="綾乃 播本" userId="2c20719708a137ea" providerId="LiveId" clId="{E04C7856-B39C-4BB1-A0C2-945CDC87B543}" dt="2024-11-07T02:07:54.302" v="209"/>
          <ac:spMkLst>
            <pc:docMk/>
            <pc:sldMk cId="2508049136" sldId="266"/>
            <ac:spMk id="18" creationId="{581C1037-500A-A535-D5F9-7B102465D786}"/>
          </ac:spMkLst>
        </pc:spChg>
        <pc:spChg chg="mod">
          <ac:chgData name="綾乃 播本" userId="2c20719708a137ea" providerId="LiveId" clId="{E04C7856-B39C-4BB1-A0C2-945CDC87B543}" dt="2024-11-07T02:07:54.302" v="209"/>
          <ac:spMkLst>
            <pc:docMk/>
            <pc:sldMk cId="2508049136" sldId="266"/>
            <ac:spMk id="21" creationId="{D9FFB55A-B6F2-C922-EBD1-AF6077DF7976}"/>
          </ac:spMkLst>
        </pc:spChg>
        <pc:spChg chg="mod">
          <ac:chgData name="綾乃 播本" userId="2c20719708a137ea" providerId="LiveId" clId="{E04C7856-B39C-4BB1-A0C2-945CDC87B543}" dt="2024-11-07T02:07:54.302" v="209"/>
          <ac:spMkLst>
            <pc:docMk/>
            <pc:sldMk cId="2508049136" sldId="266"/>
            <ac:spMk id="23" creationId="{B42EE34A-9D2A-7982-FB9A-700F6FCC86EC}"/>
          </ac:spMkLst>
        </pc:spChg>
        <pc:grpChg chg="add mod">
          <ac:chgData name="綾乃 播本" userId="2c20719708a137ea" providerId="LiveId" clId="{E04C7856-B39C-4BB1-A0C2-945CDC87B543}" dt="2024-11-07T02:07:54.302" v="209"/>
          <ac:grpSpMkLst>
            <pc:docMk/>
            <pc:sldMk cId="2508049136" sldId="266"/>
            <ac:grpSpMk id="7" creationId="{7F13C631-EBD3-9C70-670C-B500C7C9B2BC}"/>
          </ac:grpSpMkLst>
        </pc:grpChg>
        <pc:grpChg chg="mod">
          <ac:chgData name="綾乃 播本" userId="2c20719708a137ea" providerId="LiveId" clId="{E04C7856-B39C-4BB1-A0C2-945CDC87B543}" dt="2024-11-07T02:07:54.302" v="209"/>
          <ac:grpSpMkLst>
            <pc:docMk/>
            <pc:sldMk cId="2508049136" sldId="266"/>
            <ac:grpSpMk id="8" creationId="{363F91AE-AA8C-03E1-600E-E947E4A26141}"/>
          </ac:grpSpMkLst>
        </pc:grpChg>
        <pc:grpChg chg="mod">
          <ac:chgData name="綾乃 播本" userId="2c20719708a137ea" providerId="LiveId" clId="{E04C7856-B39C-4BB1-A0C2-945CDC87B543}" dt="2024-11-07T02:07:54.302" v="209"/>
          <ac:grpSpMkLst>
            <pc:docMk/>
            <pc:sldMk cId="2508049136" sldId="266"/>
            <ac:grpSpMk id="9" creationId="{5ACFAF3F-22A8-6F2F-0EEC-2BFC4A1CF141}"/>
          </ac:grpSpMkLst>
        </pc:grpChg>
        <pc:picChg chg="add mod ord">
          <ac:chgData name="綾乃 播本" userId="2c20719708a137ea" providerId="LiveId" clId="{E04C7856-B39C-4BB1-A0C2-945CDC87B543}" dt="2024-11-07T02:01:03.238" v="74" actId="167"/>
          <ac:picMkLst>
            <pc:docMk/>
            <pc:sldMk cId="2508049136" sldId="266"/>
            <ac:picMk id="4" creationId="{55B8F1D0-63BD-2052-3F95-88CE57CCF345}"/>
          </ac:picMkLst>
        </pc:picChg>
        <pc:picChg chg="del">
          <ac:chgData name="綾乃 播本" userId="2c20719708a137ea" providerId="LiveId" clId="{E04C7856-B39C-4BB1-A0C2-945CDC87B543}" dt="2024-11-07T02:00:59.911" v="72" actId="478"/>
          <ac:picMkLst>
            <pc:docMk/>
            <pc:sldMk cId="2508049136" sldId="266"/>
            <ac:picMk id="19" creationId="{72F8434B-43B9-EAF2-972F-13D374DBBFF9}"/>
          </ac:picMkLst>
        </pc:picChg>
        <pc:picChg chg="del">
          <ac:chgData name="綾乃 播本" userId="2c20719708a137ea" providerId="LiveId" clId="{E04C7856-B39C-4BB1-A0C2-945CDC87B543}" dt="2024-11-07T02:07:57.552" v="210" actId="478"/>
          <ac:picMkLst>
            <pc:docMk/>
            <pc:sldMk cId="2508049136" sldId="266"/>
            <ac:picMk id="22" creationId="{29DC47C0-A0D9-DD01-E538-36DF733898A4}"/>
          </ac:picMkLst>
        </pc:picChg>
      </pc:sldChg>
      <pc:sldChg chg="addSp delSp modSp mod">
        <pc:chgData name="綾乃 播本" userId="2c20719708a137ea" providerId="LiveId" clId="{E04C7856-B39C-4BB1-A0C2-945CDC87B543}" dt="2024-11-07T02:08:42.566" v="220" actId="207"/>
        <pc:sldMkLst>
          <pc:docMk/>
          <pc:sldMk cId="3784082919" sldId="267"/>
        </pc:sldMkLst>
        <pc:spChg chg="mod">
          <ac:chgData name="綾乃 播本" userId="2c20719708a137ea" providerId="LiveId" clId="{E04C7856-B39C-4BB1-A0C2-945CDC87B543}" dt="2024-11-07T02:08:36.782" v="219" actId="207"/>
          <ac:spMkLst>
            <pc:docMk/>
            <pc:sldMk cId="3784082919" sldId="267"/>
            <ac:spMk id="5" creationId="{BCFF14D6-92FD-F22B-3F18-2218FBC5E5C5}"/>
          </ac:spMkLst>
        </pc:spChg>
        <pc:spChg chg="mod">
          <ac:chgData name="綾乃 播本" userId="2c20719708a137ea" providerId="LiveId" clId="{E04C7856-B39C-4BB1-A0C2-945CDC87B543}" dt="2024-11-07T02:08:24.317" v="216" actId="207"/>
          <ac:spMkLst>
            <pc:docMk/>
            <pc:sldMk cId="3784082919" sldId="267"/>
            <ac:spMk id="11" creationId="{DDB1EA11-5BDA-93CD-F3C3-0456F290E007}"/>
          </ac:spMkLst>
        </pc:spChg>
        <pc:spChg chg="mod">
          <ac:chgData name="綾乃 播本" userId="2c20719708a137ea" providerId="LiveId" clId="{E04C7856-B39C-4BB1-A0C2-945CDC87B543}" dt="2024-11-07T02:08:28.467" v="217" actId="207"/>
          <ac:spMkLst>
            <pc:docMk/>
            <pc:sldMk cId="3784082919" sldId="267"/>
            <ac:spMk id="14" creationId="{B93369F1-F069-04B5-4615-34AF5E09361F}"/>
          </ac:spMkLst>
        </pc:spChg>
        <pc:spChg chg="mod">
          <ac:chgData name="綾乃 播本" userId="2c20719708a137ea" providerId="LiveId" clId="{E04C7856-B39C-4BB1-A0C2-945CDC87B543}" dt="2024-11-07T02:08:32.417" v="218" actId="207"/>
          <ac:spMkLst>
            <pc:docMk/>
            <pc:sldMk cId="3784082919" sldId="267"/>
            <ac:spMk id="15" creationId="{75F6AAAC-D63E-4414-83D4-65EB0D199FE2}"/>
          </ac:spMkLst>
        </pc:spChg>
        <pc:spChg chg="mod">
          <ac:chgData name="綾乃 播本" userId="2c20719708a137ea" providerId="LiveId" clId="{E04C7856-B39C-4BB1-A0C2-945CDC87B543}" dt="2024-11-07T02:08:42.566" v="220" actId="207"/>
          <ac:spMkLst>
            <pc:docMk/>
            <pc:sldMk cId="3784082919" sldId="267"/>
            <ac:spMk id="16" creationId="{DB1D6BF1-A077-19F2-0E92-A1E36EAB64EB}"/>
          </ac:spMkLst>
        </pc:spChg>
        <pc:spChg chg="mod">
          <ac:chgData name="綾乃 播本" userId="2c20719708a137ea" providerId="LiveId" clId="{E04C7856-B39C-4BB1-A0C2-945CDC87B543}" dt="2024-11-07T02:08:15.116" v="214"/>
          <ac:spMkLst>
            <pc:docMk/>
            <pc:sldMk cId="3784082919" sldId="267"/>
            <ac:spMk id="17" creationId="{BB395267-DC91-23BD-9058-A11529E7F603}"/>
          </ac:spMkLst>
        </pc:spChg>
        <pc:spChg chg="mod">
          <ac:chgData name="綾乃 播本" userId="2c20719708a137ea" providerId="LiveId" clId="{E04C7856-B39C-4BB1-A0C2-945CDC87B543}" dt="2024-11-07T02:08:15.116" v="214"/>
          <ac:spMkLst>
            <pc:docMk/>
            <pc:sldMk cId="3784082919" sldId="267"/>
            <ac:spMk id="18" creationId="{9D75D23E-19C6-2507-5C33-61FDC096200D}"/>
          </ac:spMkLst>
        </pc:spChg>
        <pc:spChg chg="mod">
          <ac:chgData name="綾乃 播本" userId="2c20719708a137ea" providerId="LiveId" clId="{E04C7856-B39C-4BB1-A0C2-945CDC87B543}" dt="2024-11-07T02:08:15.116" v="214"/>
          <ac:spMkLst>
            <pc:docMk/>
            <pc:sldMk cId="3784082919" sldId="267"/>
            <ac:spMk id="21" creationId="{C959BA66-C1A9-B273-9313-DADE7215F37B}"/>
          </ac:spMkLst>
        </pc:spChg>
        <pc:spChg chg="mod">
          <ac:chgData name="綾乃 播本" userId="2c20719708a137ea" providerId="LiveId" clId="{E04C7856-B39C-4BB1-A0C2-945CDC87B543}" dt="2024-11-07T02:08:15.116" v="214"/>
          <ac:spMkLst>
            <pc:docMk/>
            <pc:sldMk cId="3784082919" sldId="267"/>
            <ac:spMk id="23" creationId="{202401FF-5797-B737-321A-F97465A5B449}"/>
          </ac:spMkLst>
        </pc:spChg>
        <pc:spChg chg="mod">
          <ac:chgData name="綾乃 播本" userId="2c20719708a137ea" providerId="LiveId" clId="{E04C7856-B39C-4BB1-A0C2-945CDC87B543}" dt="2024-11-07T02:08:15.116" v="214"/>
          <ac:spMkLst>
            <pc:docMk/>
            <pc:sldMk cId="3784082919" sldId="267"/>
            <ac:spMk id="24" creationId="{6738841A-E020-958E-1E83-2B9BAC17CBD6}"/>
          </ac:spMkLst>
        </pc:spChg>
        <pc:spChg chg="mod">
          <ac:chgData name="綾乃 播本" userId="2c20719708a137ea" providerId="LiveId" clId="{E04C7856-B39C-4BB1-A0C2-945CDC87B543}" dt="2024-11-07T02:08:15.116" v="214"/>
          <ac:spMkLst>
            <pc:docMk/>
            <pc:sldMk cId="3784082919" sldId="267"/>
            <ac:spMk id="25" creationId="{71D65289-0423-1F2F-C5CC-F7C79F417580}"/>
          </ac:spMkLst>
        </pc:spChg>
        <pc:spChg chg="mod">
          <ac:chgData name="綾乃 播本" userId="2c20719708a137ea" providerId="LiveId" clId="{E04C7856-B39C-4BB1-A0C2-945CDC87B543}" dt="2024-11-07T02:08:15.116" v="214"/>
          <ac:spMkLst>
            <pc:docMk/>
            <pc:sldMk cId="3784082919" sldId="267"/>
            <ac:spMk id="26" creationId="{7AB45972-EA76-BBC6-F0A6-0D31F7E5B9C4}"/>
          </ac:spMkLst>
        </pc:spChg>
        <pc:spChg chg="mod">
          <ac:chgData name="綾乃 播本" userId="2c20719708a137ea" providerId="LiveId" clId="{E04C7856-B39C-4BB1-A0C2-945CDC87B543}" dt="2024-11-07T02:08:15.116" v="214"/>
          <ac:spMkLst>
            <pc:docMk/>
            <pc:sldMk cId="3784082919" sldId="267"/>
            <ac:spMk id="27" creationId="{26257514-5569-EA6C-4FB4-528DE84D6777}"/>
          </ac:spMkLst>
        </pc:spChg>
        <pc:grpChg chg="add mod">
          <ac:chgData name="綾乃 播本" userId="2c20719708a137ea" providerId="LiveId" clId="{E04C7856-B39C-4BB1-A0C2-945CDC87B543}" dt="2024-11-07T02:08:15.116" v="214"/>
          <ac:grpSpMkLst>
            <pc:docMk/>
            <pc:sldMk cId="3784082919" sldId="267"/>
            <ac:grpSpMk id="9" creationId="{E5A2ACFF-4C43-FE34-6F2E-7FFA7E1841D1}"/>
          </ac:grpSpMkLst>
        </pc:grpChg>
        <pc:grpChg chg="mod">
          <ac:chgData name="綾乃 播本" userId="2c20719708a137ea" providerId="LiveId" clId="{E04C7856-B39C-4BB1-A0C2-945CDC87B543}" dt="2024-11-07T02:08:15.116" v="214"/>
          <ac:grpSpMkLst>
            <pc:docMk/>
            <pc:sldMk cId="3784082919" sldId="267"/>
            <ac:grpSpMk id="12" creationId="{3E348BE4-D214-B8DB-F135-FE39031F2073}"/>
          </ac:grpSpMkLst>
        </pc:grpChg>
        <pc:grpChg chg="mod">
          <ac:chgData name="綾乃 播本" userId="2c20719708a137ea" providerId="LiveId" clId="{E04C7856-B39C-4BB1-A0C2-945CDC87B543}" dt="2024-11-07T02:08:15.116" v="214"/>
          <ac:grpSpMkLst>
            <pc:docMk/>
            <pc:sldMk cId="3784082919" sldId="267"/>
            <ac:grpSpMk id="13" creationId="{1BA02D98-8B86-92CE-4893-037A6FD1CF3E}"/>
          </ac:grpSpMkLst>
        </pc:grpChg>
        <pc:picChg chg="add mod ord">
          <ac:chgData name="綾乃 播本" userId="2c20719708a137ea" providerId="LiveId" clId="{E04C7856-B39C-4BB1-A0C2-945CDC87B543}" dt="2024-11-07T02:01:09.104" v="77" actId="167"/>
          <ac:picMkLst>
            <pc:docMk/>
            <pc:sldMk cId="3784082919" sldId="267"/>
            <ac:picMk id="7" creationId="{0257BDE9-C9F0-F8E7-5951-6E8A9CDE4C98}"/>
          </ac:picMkLst>
        </pc:picChg>
        <pc:picChg chg="del">
          <ac:chgData name="綾乃 播本" userId="2c20719708a137ea" providerId="LiveId" clId="{E04C7856-B39C-4BB1-A0C2-945CDC87B543}" dt="2024-11-07T02:01:06.143" v="75" actId="478"/>
          <ac:picMkLst>
            <pc:docMk/>
            <pc:sldMk cId="3784082919" sldId="267"/>
            <ac:picMk id="19" creationId="{E35851F4-281C-D646-19FE-77121D9DD239}"/>
          </ac:picMkLst>
        </pc:picChg>
        <pc:picChg chg="del">
          <ac:chgData name="綾乃 播本" userId="2c20719708a137ea" providerId="LiveId" clId="{E04C7856-B39C-4BB1-A0C2-945CDC87B543}" dt="2024-11-07T02:08:17.186" v="215" actId="478"/>
          <ac:picMkLst>
            <pc:docMk/>
            <pc:sldMk cId="3784082919" sldId="267"/>
            <ac:picMk id="22" creationId="{869CAF96-C6F7-ECE7-CEB2-6160A35408D9}"/>
          </ac:picMkLst>
        </pc:picChg>
      </pc:sldChg>
      <pc:sldChg chg="addSp delSp modSp mod">
        <pc:chgData name="綾乃 播本" userId="2c20719708a137ea" providerId="LiveId" clId="{E04C7856-B39C-4BB1-A0C2-945CDC87B543}" dt="2024-11-07T02:08:58.298" v="224" actId="207"/>
        <pc:sldMkLst>
          <pc:docMk/>
          <pc:sldMk cId="2936081845" sldId="268"/>
        </pc:sldMkLst>
        <pc:spChg chg="mod">
          <ac:chgData name="綾乃 播本" userId="2c20719708a137ea" providerId="LiveId" clId="{E04C7856-B39C-4BB1-A0C2-945CDC87B543}" dt="2024-11-07T02:08:46.484" v="221"/>
          <ac:spMkLst>
            <pc:docMk/>
            <pc:sldMk cId="2936081845" sldId="268"/>
            <ac:spMk id="9" creationId="{9A9BC3E4-D1AC-DDA9-2B3A-781DF1414307}"/>
          </ac:spMkLst>
        </pc:spChg>
        <pc:spChg chg="mod">
          <ac:chgData name="綾乃 播本" userId="2c20719708a137ea" providerId="LiveId" clId="{E04C7856-B39C-4BB1-A0C2-945CDC87B543}" dt="2024-11-07T02:08:53.715" v="223" actId="207"/>
          <ac:spMkLst>
            <pc:docMk/>
            <pc:sldMk cId="2936081845" sldId="268"/>
            <ac:spMk id="11" creationId="{95CB15A7-6301-B0C0-1537-7883FAD6A70D}"/>
          </ac:spMkLst>
        </pc:spChg>
        <pc:spChg chg="mod">
          <ac:chgData name="綾乃 播本" userId="2c20719708a137ea" providerId="LiveId" clId="{E04C7856-B39C-4BB1-A0C2-945CDC87B543}" dt="2024-11-07T02:08:46.484" v="221"/>
          <ac:spMkLst>
            <pc:docMk/>
            <pc:sldMk cId="2936081845" sldId="268"/>
            <ac:spMk id="12" creationId="{C0AA582C-55EA-E59D-0C98-3DB60880BE28}"/>
          </ac:spMkLst>
        </pc:spChg>
        <pc:spChg chg="mod">
          <ac:chgData name="綾乃 播本" userId="2c20719708a137ea" providerId="LiveId" clId="{E04C7856-B39C-4BB1-A0C2-945CDC87B543}" dt="2024-11-07T02:08:46.484" v="221"/>
          <ac:spMkLst>
            <pc:docMk/>
            <pc:sldMk cId="2936081845" sldId="268"/>
            <ac:spMk id="13" creationId="{25FFA64F-EEB8-CE6D-87A0-82D4355A27FA}"/>
          </ac:spMkLst>
        </pc:spChg>
        <pc:spChg chg="mod">
          <ac:chgData name="綾乃 播本" userId="2c20719708a137ea" providerId="LiveId" clId="{E04C7856-B39C-4BB1-A0C2-945CDC87B543}" dt="2024-11-07T02:08:58.298" v="224" actId="207"/>
          <ac:spMkLst>
            <pc:docMk/>
            <pc:sldMk cId="2936081845" sldId="268"/>
            <ac:spMk id="14" creationId="{B012E11D-2A26-FEC7-94FA-E76E3AA94132}"/>
          </ac:spMkLst>
        </pc:spChg>
        <pc:spChg chg="mod">
          <ac:chgData name="綾乃 播本" userId="2c20719708a137ea" providerId="LiveId" clId="{E04C7856-B39C-4BB1-A0C2-945CDC87B543}" dt="2024-11-07T02:08:46.484" v="221"/>
          <ac:spMkLst>
            <pc:docMk/>
            <pc:sldMk cId="2936081845" sldId="268"/>
            <ac:spMk id="15" creationId="{BAECF4A6-DE8C-0399-00FF-0AA1F9EB3CC8}"/>
          </ac:spMkLst>
        </pc:spChg>
        <pc:spChg chg="mod">
          <ac:chgData name="綾乃 播本" userId="2c20719708a137ea" providerId="LiveId" clId="{E04C7856-B39C-4BB1-A0C2-945CDC87B543}" dt="2024-11-07T02:08:46.484" v="221"/>
          <ac:spMkLst>
            <pc:docMk/>
            <pc:sldMk cId="2936081845" sldId="268"/>
            <ac:spMk id="16" creationId="{5B1B3E23-5E50-C56D-47A5-5A3878AA7B7D}"/>
          </ac:spMkLst>
        </pc:spChg>
        <pc:spChg chg="mod">
          <ac:chgData name="綾乃 播本" userId="2c20719708a137ea" providerId="LiveId" clId="{E04C7856-B39C-4BB1-A0C2-945CDC87B543}" dt="2024-11-07T02:08:46.484" v="221"/>
          <ac:spMkLst>
            <pc:docMk/>
            <pc:sldMk cId="2936081845" sldId="268"/>
            <ac:spMk id="17" creationId="{7047220B-4B64-73BC-4DAD-70F4C6506DC2}"/>
          </ac:spMkLst>
        </pc:spChg>
        <pc:spChg chg="mod">
          <ac:chgData name="綾乃 播本" userId="2c20719708a137ea" providerId="LiveId" clId="{E04C7856-B39C-4BB1-A0C2-945CDC87B543}" dt="2024-11-07T02:08:46.484" v="221"/>
          <ac:spMkLst>
            <pc:docMk/>
            <pc:sldMk cId="2936081845" sldId="268"/>
            <ac:spMk id="18" creationId="{F379591B-D5DA-FC9B-7ACE-AC430A62EAD6}"/>
          </ac:spMkLst>
        </pc:spChg>
        <pc:spChg chg="mod">
          <ac:chgData name="綾乃 播本" userId="2c20719708a137ea" providerId="LiveId" clId="{E04C7856-B39C-4BB1-A0C2-945CDC87B543}" dt="2024-11-07T02:08:46.484" v="221"/>
          <ac:spMkLst>
            <pc:docMk/>
            <pc:sldMk cId="2936081845" sldId="268"/>
            <ac:spMk id="21" creationId="{E83FEB3A-A401-A97E-B000-C931A46397F7}"/>
          </ac:spMkLst>
        </pc:spChg>
        <pc:grpChg chg="add mod">
          <ac:chgData name="綾乃 播本" userId="2c20719708a137ea" providerId="LiveId" clId="{E04C7856-B39C-4BB1-A0C2-945CDC87B543}" dt="2024-11-07T02:08:46.484" v="221"/>
          <ac:grpSpMkLst>
            <pc:docMk/>
            <pc:sldMk cId="2936081845" sldId="268"/>
            <ac:grpSpMk id="5" creationId="{69F732E4-7BE4-8ECF-E564-19BEAE0CAF94}"/>
          </ac:grpSpMkLst>
        </pc:grpChg>
        <pc:grpChg chg="mod">
          <ac:chgData name="綾乃 播本" userId="2c20719708a137ea" providerId="LiveId" clId="{E04C7856-B39C-4BB1-A0C2-945CDC87B543}" dt="2024-11-07T02:08:46.484" v="221"/>
          <ac:grpSpMkLst>
            <pc:docMk/>
            <pc:sldMk cId="2936081845" sldId="268"/>
            <ac:grpSpMk id="7" creationId="{1D93E810-A7F7-449F-D3DD-308BC6302D93}"/>
          </ac:grpSpMkLst>
        </pc:grpChg>
        <pc:grpChg chg="mod">
          <ac:chgData name="綾乃 播本" userId="2c20719708a137ea" providerId="LiveId" clId="{E04C7856-B39C-4BB1-A0C2-945CDC87B543}" dt="2024-11-07T02:08:46.484" v="221"/>
          <ac:grpSpMkLst>
            <pc:docMk/>
            <pc:sldMk cId="2936081845" sldId="268"/>
            <ac:grpSpMk id="8" creationId="{7C67DC97-68DD-EE2F-2137-6DF238598193}"/>
          </ac:grpSpMkLst>
        </pc:grpChg>
        <pc:picChg chg="add mod ord">
          <ac:chgData name="綾乃 播本" userId="2c20719708a137ea" providerId="LiveId" clId="{E04C7856-B39C-4BB1-A0C2-945CDC87B543}" dt="2024-11-07T02:01:13.977" v="80" actId="167"/>
          <ac:picMkLst>
            <pc:docMk/>
            <pc:sldMk cId="2936081845" sldId="268"/>
            <ac:picMk id="3" creationId="{6CA8C28A-2D19-A369-0200-8C1C1EE07CF7}"/>
          </ac:picMkLst>
        </pc:picChg>
        <pc:picChg chg="del">
          <ac:chgData name="綾乃 播本" userId="2c20719708a137ea" providerId="LiveId" clId="{E04C7856-B39C-4BB1-A0C2-945CDC87B543}" dt="2024-11-07T02:01:11.054" v="78" actId="478"/>
          <ac:picMkLst>
            <pc:docMk/>
            <pc:sldMk cId="2936081845" sldId="268"/>
            <ac:picMk id="19" creationId="{92201838-6455-72A7-2A3F-4048695BC6AA}"/>
          </ac:picMkLst>
        </pc:picChg>
        <pc:picChg chg="del">
          <ac:chgData name="綾乃 播本" userId="2c20719708a137ea" providerId="LiveId" clId="{E04C7856-B39C-4BB1-A0C2-945CDC87B543}" dt="2024-11-07T02:08:48.834" v="222" actId="478"/>
          <ac:picMkLst>
            <pc:docMk/>
            <pc:sldMk cId="2936081845" sldId="268"/>
            <ac:picMk id="22" creationId="{900E591A-942C-A874-A210-2462BD3A5A8A}"/>
          </ac:picMkLst>
        </pc:picChg>
      </pc:sldChg>
      <pc:sldChg chg="addSp delSp modSp mod">
        <pc:chgData name="綾乃 播本" userId="2c20719708a137ea" providerId="LiveId" clId="{E04C7856-B39C-4BB1-A0C2-945CDC87B543}" dt="2024-11-07T02:09:14.711" v="229" actId="207"/>
        <pc:sldMkLst>
          <pc:docMk/>
          <pc:sldMk cId="3266883634" sldId="269"/>
        </pc:sldMkLst>
        <pc:spChg chg="mod">
          <ac:chgData name="綾乃 播本" userId="2c20719708a137ea" providerId="LiveId" clId="{E04C7856-B39C-4BB1-A0C2-945CDC87B543}" dt="2024-11-07T02:09:14.711" v="229" actId="207"/>
          <ac:spMkLst>
            <pc:docMk/>
            <pc:sldMk cId="3266883634" sldId="269"/>
            <ac:spMk id="3" creationId="{A2F5181C-880B-28C5-29E0-2B103686A4D5}"/>
          </ac:spMkLst>
        </pc:spChg>
        <pc:spChg chg="mod">
          <ac:chgData name="綾乃 播本" userId="2c20719708a137ea" providerId="LiveId" clId="{E04C7856-B39C-4BB1-A0C2-945CDC87B543}" dt="2024-11-07T02:09:06.832" v="227" actId="207"/>
          <ac:spMkLst>
            <pc:docMk/>
            <pc:sldMk cId="3266883634" sldId="269"/>
            <ac:spMk id="11" creationId="{704DF5CD-F41A-37E6-AE04-86567B6E899B}"/>
          </ac:spMkLst>
        </pc:spChg>
        <pc:spChg chg="mod">
          <ac:chgData name="綾乃 播本" userId="2c20719708a137ea" providerId="LiveId" clId="{E04C7856-B39C-4BB1-A0C2-945CDC87B543}" dt="2024-11-07T02:09:01.230" v="225"/>
          <ac:spMkLst>
            <pc:docMk/>
            <pc:sldMk cId="3266883634" sldId="269"/>
            <ac:spMk id="12" creationId="{9C8F48BE-42D5-1F28-AB80-F3B4FE5C125F}"/>
          </ac:spMkLst>
        </pc:spChg>
        <pc:spChg chg="mod">
          <ac:chgData name="綾乃 播本" userId="2c20719708a137ea" providerId="LiveId" clId="{E04C7856-B39C-4BB1-A0C2-945CDC87B543}" dt="2024-11-07T02:09:01.230" v="225"/>
          <ac:spMkLst>
            <pc:docMk/>
            <pc:sldMk cId="3266883634" sldId="269"/>
            <ac:spMk id="13" creationId="{3B24BFF7-46FF-FDDC-EC3D-2680DB2B64E2}"/>
          </ac:spMkLst>
        </pc:spChg>
        <pc:spChg chg="mod">
          <ac:chgData name="綾乃 播本" userId="2c20719708a137ea" providerId="LiveId" clId="{E04C7856-B39C-4BB1-A0C2-945CDC87B543}" dt="2024-11-07T02:09:11.131" v="228" actId="207"/>
          <ac:spMkLst>
            <pc:docMk/>
            <pc:sldMk cId="3266883634" sldId="269"/>
            <ac:spMk id="14" creationId="{B77772C0-04DC-C3DF-11EE-DC3679D5F4F0}"/>
          </ac:spMkLst>
        </pc:spChg>
        <pc:spChg chg="mod">
          <ac:chgData name="綾乃 播本" userId="2c20719708a137ea" providerId="LiveId" clId="{E04C7856-B39C-4BB1-A0C2-945CDC87B543}" dt="2024-11-07T02:09:01.230" v="225"/>
          <ac:spMkLst>
            <pc:docMk/>
            <pc:sldMk cId="3266883634" sldId="269"/>
            <ac:spMk id="15" creationId="{0E7C9ED8-4264-AF8A-5069-35E72EBC8120}"/>
          </ac:spMkLst>
        </pc:spChg>
        <pc:spChg chg="mod">
          <ac:chgData name="綾乃 播本" userId="2c20719708a137ea" providerId="LiveId" clId="{E04C7856-B39C-4BB1-A0C2-945CDC87B543}" dt="2024-11-07T02:09:01.230" v="225"/>
          <ac:spMkLst>
            <pc:docMk/>
            <pc:sldMk cId="3266883634" sldId="269"/>
            <ac:spMk id="16" creationId="{02B03353-AA93-5C1D-1A76-229C42E1616A}"/>
          </ac:spMkLst>
        </pc:spChg>
        <pc:spChg chg="mod">
          <ac:chgData name="綾乃 播本" userId="2c20719708a137ea" providerId="LiveId" clId="{E04C7856-B39C-4BB1-A0C2-945CDC87B543}" dt="2024-11-07T02:09:01.230" v="225"/>
          <ac:spMkLst>
            <pc:docMk/>
            <pc:sldMk cId="3266883634" sldId="269"/>
            <ac:spMk id="17" creationId="{AA1FC325-B4D1-1A1F-87AA-06D1199DEA4F}"/>
          </ac:spMkLst>
        </pc:spChg>
        <pc:spChg chg="mod">
          <ac:chgData name="綾乃 播本" userId="2c20719708a137ea" providerId="LiveId" clId="{E04C7856-B39C-4BB1-A0C2-945CDC87B543}" dt="2024-11-07T02:09:01.230" v="225"/>
          <ac:spMkLst>
            <pc:docMk/>
            <pc:sldMk cId="3266883634" sldId="269"/>
            <ac:spMk id="18" creationId="{2C404608-2A8C-1DCD-6E8D-101973B35C3A}"/>
          </ac:spMkLst>
        </pc:spChg>
        <pc:spChg chg="mod">
          <ac:chgData name="綾乃 播本" userId="2c20719708a137ea" providerId="LiveId" clId="{E04C7856-B39C-4BB1-A0C2-945CDC87B543}" dt="2024-11-07T02:09:01.230" v="225"/>
          <ac:spMkLst>
            <pc:docMk/>
            <pc:sldMk cId="3266883634" sldId="269"/>
            <ac:spMk id="21" creationId="{2426054C-A6F5-767A-5187-AC84F8DE37DD}"/>
          </ac:spMkLst>
        </pc:spChg>
        <pc:spChg chg="mod">
          <ac:chgData name="綾乃 播本" userId="2c20719708a137ea" providerId="LiveId" clId="{E04C7856-B39C-4BB1-A0C2-945CDC87B543}" dt="2024-11-07T02:09:01.230" v="225"/>
          <ac:spMkLst>
            <pc:docMk/>
            <pc:sldMk cId="3266883634" sldId="269"/>
            <ac:spMk id="23" creationId="{E51552C2-9285-5543-4CAE-D2C1CAAF85DC}"/>
          </ac:spMkLst>
        </pc:spChg>
        <pc:grpChg chg="add mod">
          <ac:chgData name="綾乃 播本" userId="2c20719708a137ea" providerId="LiveId" clId="{E04C7856-B39C-4BB1-A0C2-945CDC87B543}" dt="2024-11-07T02:09:01.230" v="225"/>
          <ac:grpSpMkLst>
            <pc:docMk/>
            <pc:sldMk cId="3266883634" sldId="269"/>
            <ac:grpSpMk id="7" creationId="{CBEFD9E8-21DF-4A3C-3904-414BDCA81523}"/>
          </ac:grpSpMkLst>
        </pc:grpChg>
        <pc:grpChg chg="mod">
          <ac:chgData name="綾乃 播本" userId="2c20719708a137ea" providerId="LiveId" clId="{E04C7856-B39C-4BB1-A0C2-945CDC87B543}" dt="2024-11-07T02:09:01.230" v="225"/>
          <ac:grpSpMkLst>
            <pc:docMk/>
            <pc:sldMk cId="3266883634" sldId="269"/>
            <ac:grpSpMk id="8" creationId="{4B5B3B0D-10FE-45F4-C5B6-3E7C3D268AA5}"/>
          </ac:grpSpMkLst>
        </pc:grpChg>
        <pc:grpChg chg="mod">
          <ac:chgData name="綾乃 播本" userId="2c20719708a137ea" providerId="LiveId" clId="{E04C7856-B39C-4BB1-A0C2-945CDC87B543}" dt="2024-11-07T02:09:01.230" v="225"/>
          <ac:grpSpMkLst>
            <pc:docMk/>
            <pc:sldMk cId="3266883634" sldId="269"/>
            <ac:grpSpMk id="9" creationId="{4EF66CDA-4E2D-1907-F704-547FC70618EA}"/>
          </ac:grpSpMkLst>
        </pc:grpChg>
        <pc:picChg chg="add mod ord">
          <ac:chgData name="綾乃 播本" userId="2c20719708a137ea" providerId="LiveId" clId="{E04C7856-B39C-4BB1-A0C2-945CDC87B543}" dt="2024-11-07T02:01:18.950" v="83" actId="167"/>
          <ac:picMkLst>
            <pc:docMk/>
            <pc:sldMk cId="3266883634" sldId="269"/>
            <ac:picMk id="4" creationId="{29C884F9-839B-0FA1-69C9-17ADEE333E44}"/>
          </ac:picMkLst>
        </pc:picChg>
        <pc:picChg chg="del">
          <ac:chgData name="綾乃 播本" userId="2c20719708a137ea" providerId="LiveId" clId="{E04C7856-B39C-4BB1-A0C2-945CDC87B543}" dt="2024-11-07T02:01:15.922" v="81" actId="478"/>
          <ac:picMkLst>
            <pc:docMk/>
            <pc:sldMk cId="3266883634" sldId="269"/>
            <ac:picMk id="19" creationId="{AFFC5C0B-B914-D6C6-BFF9-FFA7AD8B8913}"/>
          </ac:picMkLst>
        </pc:picChg>
        <pc:picChg chg="del">
          <ac:chgData name="綾乃 播本" userId="2c20719708a137ea" providerId="LiveId" clId="{E04C7856-B39C-4BB1-A0C2-945CDC87B543}" dt="2024-11-07T02:09:03.166" v="226" actId="478"/>
          <ac:picMkLst>
            <pc:docMk/>
            <pc:sldMk cId="3266883634" sldId="269"/>
            <ac:picMk id="22" creationId="{72D17489-1F6F-6CAE-C77F-005867A5420B}"/>
          </ac:picMkLst>
        </pc:picChg>
      </pc:sldChg>
      <pc:sldChg chg="addSp delSp modSp mod">
        <pc:chgData name="綾乃 播本" userId="2c20719708a137ea" providerId="LiveId" clId="{E04C7856-B39C-4BB1-A0C2-945CDC87B543}" dt="2024-11-07T02:09:33.099" v="234" actId="207"/>
        <pc:sldMkLst>
          <pc:docMk/>
          <pc:sldMk cId="2996520999" sldId="270"/>
        </pc:sldMkLst>
        <pc:spChg chg="mod">
          <ac:chgData name="綾乃 播本" userId="2c20719708a137ea" providerId="LiveId" clId="{E04C7856-B39C-4BB1-A0C2-945CDC87B543}" dt="2024-11-07T02:09:23.446" v="232" actId="207"/>
          <ac:spMkLst>
            <pc:docMk/>
            <pc:sldMk cId="2996520999" sldId="270"/>
            <ac:spMk id="11" creationId="{9CF02C9F-2D81-A0A0-68C3-4C978AE7C0AA}"/>
          </ac:spMkLst>
        </pc:spChg>
        <pc:spChg chg="mod">
          <ac:chgData name="綾乃 播本" userId="2c20719708a137ea" providerId="LiveId" clId="{E04C7856-B39C-4BB1-A0C2-945CDC87B543}" dt="2024-11-07T02:09:17.347" v="230"/>
          <ac:spMkLst>
            <pc:docMk/>
            <pc:sldMk cId="2996520999" sldId="270"/>
            <ac:spMk id="13" creationId="{2516676F-76EE-7655-BD24-3ECDD3848963}"/>
          </ac:spMkLst>
        </pc:spChg>
        <pc:spChg chg="mod">
          <ac:chgData name="綾乃 播本" userId="2c20719708a137ea" providerId="LiveId" clId="{E04C7856-B39C-4BB1-A0C2-945CDC87B543}" dt="2024-11-07T02:09:29.097" v="233" actId="207"/>
          <ac:spMkLst>
            <pc:docMk/>
            <pc:sldMk cId="2996520999" sldId="270"/>
            <ac:spMk id="14" creationId="{A2EAC47B-4E20-22E0-D805-2E92474A65CF}"/>
          </ac:spMkLst>
        </pc:spChg>
        <pc:spChg chg="mod">
          <ac:chgData name="綾乃 播本" userId="2c20719708a137ea" providerId="LiveId" clId="{E04C7856-B39C-4BB1-A0C2-945CDC87B543}" dt="2024-11-07T02:09:33.099" v="234" actId="207"/>
          <ac:spMkLst>
            <pc:docMk/>
            <pc:sldMk cId="2996520999" sldId="270"/>
            <ac:spMk id="15" creationId="{13C4E98F-C4A5-E0A4-96EC-9EAC92BA8813}"/>
          </ac:spMkLst>
        </pc:spChg>
        <pc:spChg chg="mod">
          <ac:chgData name="綾乃 播本" userId="2c20719708a137ea" providerId="LiveId" clId="{E04C7856-B39C-4BB1-A0C2-945CDC87B543}" dt="2024-11-07T02:09:17.347" v="230"/>
          <ac:spMkLst>
            <pc:docMk/>
            <pc:sldMk cId="2996520999" sldId="270"/>
            <ac:spMk id="16" creationId="{A2B1693B-EDA8-792C-8093-AF9DDFEEDC3B}"/>
          </ac:spMkLst>
        </pc:spChg>
        <pc:spChg chg="mod">
          <ac:chgData name="綾乃 播本" userId="2c20719708a137ea" providerId="LiveId" clId="{E04C7856-B39C-4BB1-A0C2-945CDC87B543}" dt="2024-11-07T02:09:17.347" v="230"/>
          <ac:spMkLst>
            <pc:docMk/>
            <pc:sldMk cId="2996520999" sldId="270"/>
            <ac:spMk id="17" creationId="{EBE11F8C-3F36-AF92-481F-228CF778542C}"/>
          </ac:spMkLst>
        </pc:spChg>
        <pc:spChg chg="mod">
          <ac:chgData name="綾乃 播本" userId="2c20719708a137ea" providerId="LiveId" clId="{E04C7856-B39C-4BB1-A0C2-945CDC87B543}" dt="2024-11-07T02:09:17.347" v="230"/>
          <ac:spMkLst>
            <pc:docMk/>
            <pc:sldMk cId="2996520999" sldId="270"/>
            <ac:spMk id="18" creationId="{9742F599-7937-806D-6171-6094D9901BFF}"/>
          </ac:spMkLst>
        </pc:spChg>
        <pc:spChg chg="mod">
          <ac:chgData name="綾乃 播本" userId="2c20719708a137ea" providerId="LiveId" clId="{E04C7856-B39C-4BB1-A0C2-945CDC87B543}" dt="2024-11-07T02:09:17.347" v="230"/>
          <ac:spMkLst>
            <pc:docMk/>
            <pc:sldMk cId="2996520999" sldId="270"/>
            <ac:spMk id="21" creationId="{98F31D8C-0C3E-C502-1DDB-56B73EB13548}"/>
          </ac:spMkLst>
        </pc:spChg>
        <pc:spChg chg="mod">
          <ac:chgData name="綾乃 播本" userId="2c20719708a137ea" providerId="LiveId" clId="{E04C7856-B39C-4BB1-A0C2-945CDC87B543}" dt="2024-11-07T02:09:17.347" v="230"/>
          <ac:spMkLst>
            <pc:docMk/>
            <pc:sldMk cId="2996520999" sldId="270"/>
            <ac:spMk id="23" creationId="{43FC8389-5D33-6205-9355-FFB377CA994E}"/>
          </ac:spMkLst>
        </pc:spChg>
        <pc:spChg chg="mod">
          <ac:chgData name="綾乃 播本" userId="2c20719708a137ea" providerId="LiveId" clId="{E04C7856-B39C-4BB1-A0C2-945CDC87B543}" dt="2024-11-07T02:09:17.347" v="230"/>
          <ac:spMkLst>
            <pc:docMk/>
            <pc:sldMk cId="2996520999" sldId="270"/>
            <ac:spMk id="24" creationId="{4B022C5B-B5EF-EFF1-4A49-13629A191069}"/>
          </ac:spMkLst>
        </pc:spChg>
        <pc:spChg chg="mod">
          <ac:chgData name="綾乃 播本" userId="2c20719708a137ea" providerId="LiveId" clId="{E04C7856-B39C-4BB1-A0C2-945CDC87B543}" dt="2024-11-07T02:09:17.347" v="230"/>
          <ac:spMkLst>
            <pc:docMk/>
            <pc:sldMk cId="2996520999" sldId="270"/>
            <ac:spMk id="25" creationId="{74D9B256-BC7A-CDCA-C5F5-D44C45AE638B}"/>
          </ac:spMkLst>
        </pc:spChg>
        <pc:grpChg chg="add mod">
          <ac:chgData name="綾乃 播本" userId="2c20719708a137ea" providerId="LiveId" clId="{E04C7856-B39C-4BB1-A0C2-945CDC87B543}" dt="2024-11-07T02:09:17.347" v="230"/>
          <ac:grpSpMkLst>
            <pc:docMk/>
            <pc:sldMk cId="2996520999" sldId="270"/>
            <ac:grpSpMk id="8" creationId="{85DFE5E0-C4F6-9386-4ABC-0EBCFF014283}"/>
          </ac:grpSpMkLst>
        </pc:grpChg>
        <pc:grpChg chg="mod">
          <ac:chgData name="綾乃 播本" userId="2c20719708a137ea" providerId="LiveId" clId="{E04C7856-B39C-4BB1-A0C2-945CDC87B543}" dt="2024-11-07T02:09:17.347" v="230"/>
          <ac:grpSpMkLst>
            <pc:docMk/>
            <pc:sldMk cId="2996520999" sldId="270"/>
            <ac:grpSpMk id="9" creationId="{1206C063-8A44-C42D-750C-6A4B06ED6782}"/>
          </ac:grpSpMkLst>
        </pc:grpChg>
        <pc:grpChg chg="mod">
          <ac:chgData name="綾乃 播本" userId="2c20719708a137ea" providerId="LiveId" clId="{E04C7856-B39C-4BB1-A0C2-945CDC87B543}" dt="2024-11-07T02:09:17.347" v="230"/>
          <ac:grpSpMkLst>
            <pc:docMk/>
            <pc:sldMk cId="2996520999" sldId="270"/>
            <ac:grpSpMk id="12" creationId="{A1ECA43D-59E3-53A8-F0CE-D53C82B8218E}"/>
          </ac:grpSpMkLst>
        </pc:grpChg>
        <pc:picChg chg="add mod ord">
          <ac:chgData name="綾乃 播本" userId="2c20719708a137ea" providerId="LiveId" clId="{E04C7856-B39C-4BB1-A0C2-945CDC87B543}" dt="2024-11-07T02:01:23.688" v="86" actId="167"/>
          <ac:picMkLst>
            <pc:docMk/>
            <pc:sldMk cId="2996520999" sldId="270"/>
            <ac:picMk id="5" creationId="{FF90E73D-6CA5-56E9-98AE-D43D203F1CAD}"/>
          </ac:picMkLst>
        </pc:picChg>
        <pc:picChg chg="del">
          <ac:chgData name="綾乃 播本" userId="2c20719708a137ea" providerId="LiveId" clId="{E04C7856-B39C-4BB1-A0C2-945CDC87B543}" dt="2024-11-07T02:01:20.858" v="84" actId="478"/>
          <ac:picMkLst>
            <pc:docMk/>
            <pc:sldMk cId="2996520999" sldId="270"/>
            <ac:picMk id="19" creationId="{47C297C1-B670-630F-966F-FF8B85464699}"/>
          </ac:picMkLst>
        </pc:picChg>
        <pc:picChg chg="del">
          <ac:chgData name="綾乃 播本" userId="2c20719708a137ea" providerId="LiveId" clId="{E04C7856-B39C-4BB1-A0C2-945CDC87B543}" dt="2024-11-07T02:09:19.917" v="231" actId="478"/>
          <ac:picMkLst>
            <pc:docMk/>
            <pc:sldMk cId="2996520999" sldId="270"/>
            <ac:picMk id="22" creationId="{7C5F9884-FBB8-38E4-AC5B-039F6056114D}"/>
          </ac:picMkLst>
        </pc:picChg>
      </pc:sldChg>
      <pc:sldChg chg="addSp delSp modSp mod">
        <pc:chgData name="綾乃 播本" userId="2c20719708a137ea" providerId="LiveId" clId="{E04C7856-B39C-4BB1-A0C2-945CDC87B543}" dt="2024-11-07T02:09:51.045" v="239" actId="207"/>
        <pc:sldMkLst>
          <pc:docMk/>
          <pc:sldMk cId="2695559995" sldId="271"/>
        </pc:sldMkLst>
        <pc:spChg chg="mod">
          <ac:chgData name="綾乃 播本" userId="2c20719708a137ea" providerId="LiveId" clId="{E04C7856-B39C-4BB1-A0C2-945CDC87B543}" dt="2024-11-07T02:09:41.208" v="237" actId="207"/>
          <ac:spMkLst>
            <pc:docMk/>
            <pc:sldMk cId="2695559995" sldId="271"/>
            <ac:spMk id="11" creationId="{0E0180C2-F5AC-757E-658F-8DE02E204C48}"/>
          </ac:spMkLst>
        </pc:spChg>
        <pc:spChg chg="mod">
          <ac:chgData name="綾乃 播本" userId="2c20719708a137ea" providerId="LiveId" clId="{E04C7856-B39C-4BB1-A0C2-945CDC87B543}" dt="2024-11-07T02:09:36.064" v="235"/>
          <ac:spMkLst>
            <pc:docMk/>
            <pc:sldMk cId="2695559995" sldId="271"/>
            <ac:spMk id="13" creationId="{DD831648-D8D0-CE60-CF17-D6090E91EAC2}"/>
          </ac:spMkLst>
        </pc:spChg>
        <pc:spChg chg="mod">
          <ac:chgData name="綾乃 播本" userId="2c20719708a137ea" providerId="LiveId" clId="{E04C7856-B39C-4BB1-A0C2-945CDC87B543}" dt="2024-11-07T02:09:46.995" v="238" actId="207"/>
          <ac:spMkLst>
            <pc:docMk/>
            <pc:sldMk cId="2695559995" sldId="271"/>
            <ac:spMk id="14" creationId="{33B6CAC8-161A-4463-DFBE-334DE8BF2DAF}"/>
          </ac:spMkLst>
        </pc:spChg>
        <pc:spChg chg="mod">
          <ac:chgData name="綾乃 播本" userId="2c20719708a137ea" providerId="LiveId" clId="{E04C7856-B39C-4BB1-A0C2-945CDC87B543}" dt="2024-11-07T02:09:36.064" v="235"/>
          <ac:spMkLst>
            <pc:docMk/>
            <pc:sldMk cId="2695559995" sldId="271"/>
            <ac:spMk id="15" creationId="{E4EB783F-BB73-BF93-05DD-CA1331A83D1B}"/>
          </ac:spMkLst>
        </pc:spChg>
        <pc:spChg chg="mod">
          <ac:chgData name="綾乃 播本" userId="2c20719708a137ea" providerId="LiveId" clId="{E04C7856-B39C-4BB1-A0C2-945CDC87B543}" dt="2024-11-07T02:09:51.045" v="239" actId="207"/>
          <ac:spMkLst>
            <pc:docMk/>
            <pc:sldMk cId="2695559995" sldId="271"/>
            <ac:spMk id="16" creationId="{7EB55620-4A17-46F0-A939-0B75DCD0F65A}"/>
          </ac:spMkLst>
        </pc:spChg>
        <pc:spChg chg="mod">
          <ac:chgData name="綾乃 播本" userId="2c20719708a137ea" providerId="LiveId" clId="{E04C7856-B39C-4BB1-A0C2-945CDC87B543}" dt="2024-11-07T02:09:36.064" v="235"/>
          <ac:spMkLst>
            <pc:docMk/>
            <pc:sldMk cId="2695559995" sldId="271"/>
            <ac:spMk id="17" creationId="{FC65B3CE-3CF3-D8E7-10FF-4B96F0143767}"/>
          </ac:spMkLst>
        </pc:spChg>
        <pc:spChg chg="mod">
          <ac:chgData name="綾乃 播本" userId="2c20719708a137ea" providerId="LiveId" clId="{E04C7856-B39C-4BB1-A0C2-945CDC87B543}" dt="2024-11-07T02:09:36.064" v="235"/>
          <ac:spMkLst>
            <pc:docMk/>
            <pc:sldMk cId="2695559995" sldId="271"/>
            <ac:spMk id="18" creationId="{4FA94553-B244-0572-F859-FE0FB92D6450}"/>
          </ac:spMkLst>
        </pc:spChg>
        <pc:spChg chg="mod">
          <ac:chgData name="綾乃 播本" userId="2c20719708a137ea" providerId="LiveId" clId="{E04C7856-B39C-4BB1-A0C2-945CDC87B543}" dt="2024-11-07T02:09:36.064" v="235"/>
          <ac:spMkLst>
            <pc:docMk/>
            <pc:sldMk cId="2695559995" sldId="271"/>
            <ac:spMk id="21" creationId="{568C71AB-E591-B458-F4B5-A5B3C63BDDFE}"/>
          </ac:spMkLst>
        </pc:spChg>
        <pc:spChg chg="mod">
          <ac:chgData name="綾乃 播本" userId="2c20719708a137ea" providerId="LiveId" clId="{E04C7856-B39C-4BB1-A0C2-945CDC87B543}" dt="2024-11-07T02:09:36.064" v="235"/>
          <ac:spMkLst>
            <pc:docMk/>
            <pc:sldMk cId="2695559995" sldId="271"/>
            <ac:spMk id="23" creationId="{78924E0D-7CE9-9AFB-1098-F02A1C329F0B}"/>
          </ac:spMkLst>
        </pc:spChg>
        <pc:spChg chg="mod">
          <ac:chgData name="綾乃 播本" userId="2c20719708a137ea" providerId="LiveId" clId="{E04C7856-B39C-4BB1-A0C2-945CDC87B543}" dt="2024-11-07T02:09:36.064" v="235"/>
          <ac:spMkLst>
            <pc:docMk/>
            <pc:sldMk cId="2695559995" sldId="271"/>
            <ac:spMk id="24" creationId="{CD27AD03-5D77-EA19-A3C0-3DF6430EB91C}"/>
          </ac:spMkLst>
        </pc:spChg>
        <pc:spChg chg="mod">
          <ac:chgData name="綾乃 播本" userId="2c20719708a137ea" providerId="LiveId" clId="{E04C7856-B39C-4BB1-A0C2-945CDC87B543}" dt="2024-11-07T02:09:36.064" v="235"/>
          <ac:spMkLst>
            <pc:docMk/>
            <pc:sldMk cId="2695559995" sldId="271"/>
            <ac:spMk id="25" creationId="{E5611342-397B-1AE9-29F2-815A4F45E68B}"/>
          </ac:spMkLst>
        </pc:spChg>
        <pc:grpChg chg="add mod">
          <ac:chgData name="綾乃 播本" userId="2c20719708a137ea" providerId="LiveId" clId="{E04C7856-B39C-4BB1-A0C2-945CDC87B543}" dt="2024-11-07T02:09:36.064" v="235"/>
          <ac:grpSpMkLst>
            <pc:docMk/>
            <pc:sldMk cId="2695559995" sldId="271"/>
            <ac:grpSpMk id="8" creationId="{E7995C5C-DE56-D631-A859-48E420B25A60}"/>
          </ac:grpSpMkLst>
        </pc:grpChg>
        <pc:grpChg chg="mod">
          <ac:chgData name="綾乃 播本" userId="2c20719708a137ea" providerId="LiveId" clId="{E04C7856-B39C-4BB1-A0C2-945CDC87B543}" dt="2024-11-07T02:09:36.064" v="235"/>
          <ac:grpSpMkLst>
            <pc:docMk/>
            <pc:sldMk cId="2695559995" sldId="271"/>
            <ac:grpSpMk id="9" creationId="{94156C7F-5B6F-B3E7-C6F5-E89EFDE870AD}"/>
          </ac:grpSpMkLst>
        </pc:grpChg>
        <pc:grpChg chg="mod">
          <ac:chgData name="綾乃 播本" userId="2c20719708a137ea" providerId="LiveId" clId="{E04C7856-B39C-4BB1-A0C2-945CDC87B543}" dt="2024-11-07T02:09:36.064" v="235"/>
          <ac:grpSpMkLst>
            <pc:docMk/>
            <pc:sldMk cId="2695559995" sldId="271"/>
            <ac:grpSpMk id="12" creationId="{DC36A910-614B-8999-6DE3-330FA86EB257}"/>
          </ac:grpSpMkLst>
        </pc:grpChg>
        <pc:picChg chg="add mod ord">
          <ac:chgData name="綾乃 播本" userId="2c20719708a137ea" providerId="LiveId" clId="{E04C7856-B39C-4BB1-A0C2-945CDC87B543}" dt="2024-11-07T02:01:28.104" v="89" actId="167"/>
          <ac:picMkLst>
            <pc:docMk/>
            <pc:sldMk cId="2695559995" sldId="271"/>
            <ac:picMk id="5" creationId="{1C5E32B8-41AE-9AFE-D811-6969921B84D3}"/>
          </ac:picMkLst>
        </pc:picChg>
        <pc:picChg chg="del">
          <ac:chgData name="綾乃 播本" userId="2c20719708a137ea" providerId="LiveId" clId="{E04C7856-B39C-4BB1-A0C2-945CDC87B543}" dt="2024-11-07T02:01:25.426" v="87" actId="478"/>
          <ac:picMkLst>
            <pc:docMk/>
            <pc:sldMk cId="2695559995" sldId="271"/>
            <ac:picMk id="19" creationId="{9401D06F-4DE7-CA5A-20AE-AF5AD730ACB9}"/>
          </ac:picMkLst>
        </pc:picChg>
        <pc:picChg chg="del">
          <ac:chgData name="綾乃 播本" userId="2c20719708a137ea" providerId="LiveId" clId="{E04C7856-B39C-4BB1-A0C2-945CDC87B543}" dt="2024-11-07T02:09:37.762" v="236" actId="478"/>
          <ac:picMkLst>
            <pc:docMk/>
            <pc:sldMk cId="2695559995" sldId="271"/>
            <ac:picMk id="22" creationId="{4EEECB80-D984-3E10-A4B0-9572843D35BF}"/>
          </ac:picMkLst>
        </pc:picChg>
      </pc:sldChg>
      <pc:sldChg chg="addSp delSp modSp mod">
        <pc:chgData name="綾乃 播本" userId="2c20719708a137ea" providerId="LiveId" clId="{E04C7856-B39C-4BB1-A0C2-945CDC87B543}" dt="2024-11-07T02:10:09.877" v="244" actId="207"/>
        <pc:sldMkLst>
          <pc:docMk/>
          <pc:sldMk cId="1844691125" sldId="272"/>
        </pc:sldMkLst>
        <pc:spChg chg="mod">
          <ac:chgData name="綾乃 播本" userId="2c20719708a137ea" providerId="LiveId" clId="{E04C7856-B39C-4BB1-A0C2-945CDC87B543}" dt="2024-11-07T02:10:00.961" v="242" actId="207"/>
          <ac:spMkLst>
            <pc:docMk/>
            <pc:sldMk cId="1844691125" sldId="272"/>
            <ac:spMk id="11" creationId="{C4CCA0FE-1682-5EA5-C7D4-C2AC5224C965}"/>
          </ac:spMkLst>
        </pc:spChg>
        <pc:spChg chg="mod">
          <ac:chgData name="綾乃 播本" userId="2c20719708a137ea" providerId="LiveId" clId="{E04C7856-B39C-4BB1-A0C2-945CDC87B543}" dt="2024-11-07T02:09:55.259" v="240"/>
          <ac:spMkLst>
            <pc:docMk/>
            <pc:sldMk cId="1844691125" sldId="272"/>
            <ac:spMk id="13" creationId="{1E9CABC6-7A42-57A0-BD90-99038ACB3ECB}"/>
          </ac:spMkLst>
        </pc:spChg>
        <pc:spChg chg="mod">
          <ac:chgData name="綾乃 播本" userId="2c20719708a137ea" providerId="LiveId" clId="{E04C7856-B39C-4BB1-A0C2-945CDC87B543}" dt="2024-11-07T02:10:05.927" v="243" actId="207"/>
          <ac:spMkLst>
            <pc:docMk/>
            <pc:sldMk cId="1844691125" sldId="272"/>
            <ac:spMk id="14" creationId="{EA030A8E-ACC4-A224-49B6-489C3B5A594B}"/>
          </ac:spMkLst>
        </pc:spChg>
        <pc:spChg chg="mod">
          <ac:chgData name="綾乃 播本" userId="2c20719708a137ea" providerId="LiveId" clId="{E04C7856-B39C-4BB1-A0C2-945CDC87B543}" dt="2024-11-07T02:09:55.259" v="240"/>
          <ac:spMkLst>
            <pc:docMk/>
            <pc:sldMk cId="1844691125" sldId="272"/>
            <ac:spMk id="15" creationId="{DC5A77E8-5488-65A1-7739-3F5EE43EA019}"/>
          </ac:spMkLst>
        </pc:spChg>
        <pc:spChg chg="mod">
          <ac:chgData name="綾乃 播本" userId="2c20719708a137ea" providerId="LiveId" clId="{E04C7856-B39C-4BB1-A0C2-945CDC87B543}" dt="2024-11-07T02:10:09.877" v="244" actId="207"/>
          <ac:spMkLst>
            <pc:docMk/>
            <pc:sldMk cId="1844691125" sldId="272"/>
            <ac:spMk id="16" creationId="{A0D8B031-6B4F-DE89-A04D-27C0AA6094C3}"/>
          </ac:spMkLst>
        </pc:spChg>
        <pc:spChg chg="mod">
          <ac:chgData name="綾乃 播本" userId="2c20719708a137ea" providerId="LiveId" clId="{E04C7856-B39C-4BB1-A0C2-945CDC87B543}" dt="2024-11-07T02:09:55.259" v="240"/>
          <ac:spMkLst>
            <pc:docMk/>
            <pc:sldMk cId="1844691125" sldId="272"/>
            <ac:spMk id="17" creationId="{B3B1EC1A-C7F7-4FEB-F180-215F9D12E70A}"/>
          </ac:spMkLst>
        </pc:spChg>
        <pc:spChg chg="mod">
          <ac:chgData name="綾乃 播本" userId="2c20719708a137ea" providerId="LiveId" clId="{E04C7856-B39C-4BB1-A0C2-945CDC87B543}" dt="2024-11-07T02:09:55.259" v="240"/>
          <ac:spMkLst>
            <pc:docMk/>
            <pc:sldMk cId="1844691125" sldId="272"/>
            <ac:spMk id="18" creationId="{522BFACA-BE0A-8609-E8F0-E659CB48972C}"/>
          </ac:spMkLst>
        </pc:spChg>
        <pc:spChg chg="mod">
          <ac:chgData name="綾乃 播本" userId="2c20719708a137ea" providerId="LiveId" clId="{E04C7856-B39C-4BB1-A0C2-945CDC87B543}" dt="2024-11-07T02:09:55.259" v="240"/>
          <ac:spMkLst>
            <pc:docMk/>
            <pc:sldMk cId="1844691125" sldId="272"/>
            <ac:spMk id="21" creationId="{BCB42998-FCAC-912A-BC63-B21993A154EF}"/>
          </ac:spMkLst>
        </pc:spChg>
        <pc:spChg chg="mod">
          <ac:chgData name="綾乃 播本" userId="2c20719708a137ea" providerId="LiveId" clId="{E04C7856-B39C-4BB1-A0C2-945CDC87B543}" dt="2024-11-07T02:09:55.259" v="240"/>
          <ac:spMkLst>
            <pc:docMk/>
            <pc:sldMk cId="1844691125" sldId="272"/>
            <ac:spMk id="23" creationId="{83E8C40B-2804-CE7B-ECCE-F5AD1079F842}"/>
          </ac:spMkLst>
        </pc:spChg>
        <pc:spChg chg="mod">
          <ac:chgData name="綾乃 播本" userId="2c20719708a137ea" providerId="LiveId" clId="{E04C7856-B39C-4BB1-A0C2-945CDC87B543}" dt="2024-11-07T02:09:55.259" v="240"/>
          <ac:spMkLst>
            <pc:docMk/>
            <pc:sldMk cId="1844691125" sldId="272"/>
            <ac:spMk id="24" creationId="{016905B1-F740-51F1-41FC-BFCB350D9E0B}"/>
          </ac:spMkLst>
        </pc:spChg>
        <pc:spChg chg="mod">
          <ac:chgData name="綾乃 播本" userId="2c20719708a137ea" providerId="LiveId" clId="{E04C7856-B39C-4BB1-A0C2-945CDC87B543}" dt="2024-11-07T02:09:55.259" v="240"/>
          <ac:spMkLst>
            <pc:docMk/>
            <pc:sldMk cId="1844691125" sldId="272"/>
            <ac:spMk id="25" creationId="{17C2B56F-04E7-CA3D-299F-B46AED8FFCCD}"/>
          </ac:spMkLst>
        </pc:spChg>
        <pc:grpChg chg="add mod">
          <ac:chgData name="綾乃 播本" userId="2c20719708a137ea" providerId="LiveId" clId="{E04C7856-B39C-4BB1-A0C2-945CDC87B543}" dt="2024-11-07T02:09:55.259" v="240"/>
          <ac:grpSpMkLst>
            <pc:docMk/>
            <pc:sldMk cId="1844691125" sldId="272"/>
            <ac:grpSpMk id="8" creationId="{95BB4A30-F72F-7EE0-69A4-51F06648BF33}"/>
          </ac:grpSpMkLst>
        </pc:grpChg>
        <pc:grpChg chg="mod">
          <ac:chgData name="綾乃 播本" userId="2c20719708a137ea" providerId="LiveId" clId="{E04C7856-B39C-4BB1-A0C2-945CDC87B543}" dt="2024-11-07T02:09:55.259" v="240"/>
          <ac:grpSpMkLst>
            <pc:docMk/>
            <pc:sldMk cId="1844691125" sldId="272"/>
            <ac:grpSpMk id="9" creationId="{E24D8623-75B0-6850-3FF6-0ACA64BB35A2}"/>
          </ac:grpSpMkLst>
        </pc:grpChg>
        <pc:grpChg chg="mod">
          <ac:chgData name="綾乃 播本" userId="2c20719708a137ea" providerId="LiveId" clId="{E04C7856-B39C-4BB1-A0C2-945CDC87B543}" dt="2024-11-07T02:09:55.259" v="240"/>
          <ac:grpSpMkLst>
            <pc:docMk/>
            <pc:sldMk cId="1844691125" sldId="272"/>
            <ac:grpSpMk id="12" creationId="{EE881005-6217-655F-3EB0-FF3B68669089}"/>
          </ac:grpSpMkLst>
        </pc:grpChg>
        <pc:picChg chg="add mod ord">
          <ac:chgData name="綾乃 播本" userId="2c20719708a137ea" providerId="LiveId" clId="{E04C7856-B39C-4BB1-A0C2-945CDC87B543}" dt="2024-11-07T02:01:32.389" v="92" actId="167"/>
          <ac:picMkLst>
            <pc:docMk/>
            <pc:sldMk cId="1844691125" sldId="272"/>
            <ac:picMk id="5" creationId="{00D93A13-C1C7-CF92-E406-FDB3A9492DD1}"/>
          </ac:picMkLst>
        </pc:picChg>
        <pc:picChg chg="del">
          <ac:chgData name="綾乃 播本" userId="2c20719708a137ea" providerId="LiveId" clId="{E04C7856-B39C-4BB1-A0C2-945CDC87B543}" dt="2024-11-07T02:01:29.939" v="90" actId="478"/>
          <ac:picMkLst>
            <pc:docMk/>
            <pc:sldMk cId="1844691125" sldId="272"/>
            <ac:picMk id="19" creationId="{BD61719B-81E8-1AAA-B797-27E81A0A1F10}"/>
          </ac:picMkLst>
        </pc:picChg>
        <pc:picChg chg="del">
          <ac:chgData name="綾乃 播本" userId="2c20719708a137ea" providerId="LiveId" clId="{E04C7856-B39C-4BB1-A0C2-945CDC87B543}" dt="2024-11-07T02:09:57.582" v="241" actId="478"/>
          <ac:picMkLst>
            <pc:docMk/>
            <pc:sldMk cId="1844691125" sldId="272"/>
            <ac:picMk id="22" creationId="{9543E2CF-71AF-144A-3B55-6C7B381717AB}"/>
          </ac:picMkLst>
        </pc:picChg>
      </pc:sldChg>
      <pc:sldChg chg="addSp delSp modSp mod">
        <pc:chgData name="綾乃 播本" userId="2c20719708a137ea" providerId="LiveId" clId="{E04C7856-B39C-4BB1-A0C2-945CDC87B543}" dt="2024-11-07T02:12:29.652" v="255" actId="207"/>
        <pc:sldMkLst>
          <pc:docMk/>
          <pc:sldMk cId="1666704671" sldId="273"/>
        </pc:sldMkLst>
        <pc:spChg chg="mod">
          <ac:chgData name="綾乃 播本" userId="2c20719708a137ea" providerId="LiveId" clId="{E04C7856-B39C-4BB1-A0C2-945CDC87B543}" dt="2024-11-07T02:12:19.866" v="253" actId="207"/>
          <ac:spMkLst>
            <pc:docMk/>
            <pc:sldMk cId="1666704671" sldId="273"/>
            <ac:spMk id="11" creationId="{2F6AB649-B50C-8671-84E7-7415528D4634}"/>
          </ac:spMkLst>
        </pc:spChg>
        <pc:spChg chg="mod">
          <ac:chgData name="綾乃 播本" userId="2c20719708a137ea" providerId="LiveId" clId="{E04C7856-B39C-4BB1-A0C2-945CDC87B543}" dt="2024-11-07T02:12:24.088" v="254" actId="207"/>
          <ac:spMkLst>
            <pc:docMk/>
            <pc:sldMk cId="1666704671" sldId="273"/>
            <ac:spMk id="14" creationId="{7409D9EB-0B08-E13A-F62A-C8BA595D60D2}"/>
          </ac:spMkLst>
        </pc:spChg>
        <pc:spChg chg="mod">
          <ac:chgData name="綾乃 播本" userId="2c20719708a137ea" providerId="LiveId" clId="{E04C7856-B39C-4BB1-A0C2-945CDC87B543}" dt="2024-11-07T02:12:29.652" v="255" actId="207"/>
          <ac:spMkLst>
            <pc:docMk/>
            <pc:sldMk cId="1666704671" sldId="273"/>
            <ac:spMk id="16" creationId="{CB250B96-8193-E0C0-A59D-92BA1B02A879}"/>
          </ac:spMkLst>
        </pc:spChg>
        <pc:spChg chg="mod">
          <ac:chgData name="綾乃 播本" userId="2c20719708a137ea" providerId="LiveId" clId="{E04C7856-B39C-4BB1-A0C2-945CDC87B543}" dt="2024-11-07T02:10:12.362" v="245"/>
          <ac:spMkLst>
            <pc:docMk/>
            <pc:sldMk cId="1666704671" sldId="273"/>
            <ac:spMk id="21" creationId="{1F4D4F89-EA36-3BF3-D97B-75A8D288249A}"/>
          </ac:spMkLst>
        </pc:spChg>
        <pc:spChg chg="mod">
          <ac:chgData name="綾乃 播本" userId="2c20719708a137ea" providerId="LiveId" clId="{E04C7856-B39C-4BB1-A0C2-945CDC87B543}" dt="2024-11-07T02:10:12.362" v="245"/>
          <ac:spMkLst>
            <pc:docMk/>
            <pc:sldMk cId="1666704671" sldId="273"/>
            <ac:spMk id="23" creationId="{6747317E-12B6-F522-C7DD-19B8C0DA6360}"/>
          </ac:spMkLst>
        </pc:spChg>
        <pc:spChg chg="mod">
          <ac:chgData name="綾乃 播本" userId="2c20719708a137ea" providerId="LiveId" clId="{E04C7856-B39C-4BB1-A0C2-945CDC87B543}" dt="2024-11-07T02:10:12.362" v="245"/>
          <ac:spMkLst>
            <pc:docMk/>
            <pc:sldMk cId="1666704671" sldId="273"/>
            <ac:spMk id="24" creationId="{2C4937E4-E3FA-2927-D2FD-8648AD9B763F}"/>
          </ac:spMkLst>
        </pc:spChg>
        <pc:spChg chg="mod">
          <ac:chgData name="綾乃 播本" userId="2c20719708a137ea" providerId="LiveId" clId="{E04C7856-B39C-4BB1-A0C2-945CDC87B543}" dt="2024-11-07T02:10:12.362" v="245"/>
          <ac:spMkLst>
            <pc:docMk/>
            <pc:sldMk cId="1666704671" sldId="273"/>
            <ac:spMk id="25" creationId="{C891CAC0-3118-D51B-1BDA-7CA4514E79FB}"/>
          </ac:spMkLst>
        </pc:spChg>
        <pc:spChg chg="mod">
          <ac:chgData name="綾乃 播本" userId="2c20719708a137ea" providerId="LiveId" clId="{E04C7856-B39C-4BB1-A0C2-945CDC87B543}" dt="2024-11-07T02:10:12.362" v="245"/>
          <ac:spMkLst>
            <pc:docMk/>
            <pc:sldMk cId="1666704671" sldId="273"/>
            <ac:spMk id="26" creationId="{9E70E1A8-C399-0C4A-0B1E-7687D25CCE0B}"/>
          </ac:spMkLst>
        </pc:spChg>
        <pc:spChg chg="mod">
          <ac:chgData name="綾乃 播本" userId="2c20719708a137ea" providerId="LiveId" clId="{E04C7856-B39C-4BB1-A0C2-945CDC87B543}" dt="2024-11-07T02:10:12.362" v="245"/>
          <ac:spMkLst>
            <pc:docMk/>
            <pc:sldMk cId="1666704671" sldId="273"/>
            <ac:spMk id="27" creationId="{298B062E-646B-B461-98AF-5A83AA9E65D8}"/>
          </ac:spMkLst>
        </pc:spChg>
        <pc:spChg chg="mod">
          <ac:chgData name="綾乃 播本" userId="2c20719708a137ea" providerId="LiveId" clId="{E04C7856-B39C-4BB1-A0C2-945CDC87B543}" dt="2024-11-07T02:10:12.362" v="245"/>
          <ac:spMkLst>
            <pc:docMk/>
            <pc:sldMk cId="1666704671" sldId="273"/>
            <ac:spMk id="28" creationId="{D00F9E47-79F0-3066-6D74-53EFBF235C95}"/>
          </ac:spMkLst>
        </pc:spChg>
        <pc:spChg chg="mod">
          <ac:chgData name="綾乃 播本" userId="2c20719708a137ea" providerId="LiveId" clId="{E04C7856-B39C-4BB1-A0C2-945CDC87B543}" dt="2024-11-07T02:10:12.362" v="245"/>
          <ac:spMkLst>
            <pc:docMk/>
            <pc:sldMk cId="1666704671" sldId="273"/>
            <ac:spMk id="29" creationId="{11B7901B-39BD-8083-53FE-EA2A5D586CC5}"/>
          </ac:spMkLst>
        </pc:spChg>
        <pc:grpChg chg="add mod">
          <ac:chgData name="綾乃 播本" userId="2c20719708a137ea" providerId="LiveId" clId="{E04C7856-B39C-4BB1-A0C2-945CDC87B543}" dt="2024-11-07T02:10:18.296" v="252" actId="1036"/>
          <ac:grpSpMkLst>
            <pc:docMk/>
            <pc:sldMk cId="1666704671" sldId="273"/>
            <ac:grpSpMk id="15" creationId="{2A865945-A809-A4D9-E955-D0D74E9EB5D3}"/>
          </ac:grpSpMkLst>
        </pc:grpChg>
        <pc:grpChg chg="mod">
          <ac:chgData name="綾乃 播本" userId="2c20719708a137ea" providerId="LiveId" clId="{E04C7856-B39C-4BB1-A0C2-945CDC87B543}" dt="2024-11-07T02:10:12.362" v="245"/>
          <ac:grpSpMkLst>
            <pc:docMk/>
            <pc:sldMk cId="1666704671" sldId="273"/>
            <ac:grpSpMk id="17" creationId="{A4B2AEFC-891A-44D0-DB0F-278F7A92C5F8}"/>
          </ac:grpSpMkLst>
        </pc:grpChg>
        <pc:grpChg chg="mod">
          <ac:chgData name="綾乃 播本" userId="2c20719708a137ea" providerId="LiveId" clId="{E04C7856-B39C-4BB1-A0C2-945CDC87B543}" dt="2024-11-07T02:10:12.362" v="245"/>
          <ac:grpSpMkLst>
            <pc:docMk/>
            <pc:sldMk cId="1666704671" sldId="273"/>
            <ac:grpSpMk id="18" creationId="{566BAE22-052E-EAAC-B62F-45CC7FBEA63C}"/>
          </ac:grpSpMkLst>
        </pc:grpChg>
        <pc:picChg chg="add mod ord">
          <ac:chgData name="綾乃 播本" userId="2c20719708a137ea" providerId="LiveId" clId="{E04C7856-B39C-4BB1-A0C2-945CDC87B543}" dt="2024-11-07T02:01:36.772" v="95" actId="167"/>
          <ac:picMkLst>
            <pc:docMk/>
            <pc:sldMk cId="1666704671" sldId="273"/>
            <ac:picMk id="12" creationId="{CF8DAE65-3A6C-7A6D-A00F-CD4E81DDAA38}"/>
          </ac:picMkLst>
        </pc:picChg>
        <pc:picChg chg="del">
          <ac:chgData name="綾乃 播本" userId="2c20719708a137ea" providerId="LiveId" clId="{E04C7856-B39C-4BB1-A0C2-945CDC87B543}" dt="2024-11-07T02:01:34.118" v="93" actId="478"/>
          <ac:picMkLst>
            <pc:docMk/>
            <pc:sldMk cId="1666704671" sldId="273"/>
            <ac:picMk id="19" creationId="{2057CAC8-2225-0CA5-E4EF-4EBE24634AC0}"/>
          </ac:picMkLst>
        </pc:picChg>
        <pc:picChg chg="del">
          <ac:chgData name="綾乃 播本" userId="2c20719708a137ea" providerId="LiveId" clId="{E04C7856-B39C-4BB1-A0C2-945CDC87B543}" dt="2024-11-07T02:10:14.013" v="246" actId="478"/>
          <ac:picMkLst>
            <pc:docMk/>
            <pc:sldMk cId="1666704671" sldId="273"/>
            <ac:picMk id="22" creationId="{37F7B70B-45A9-E069-7711-2E05A8CECC97}"/>
          </ac:picMkLst>
        </pc:picChg>
      </pc:sldChg>
      <pc:sldChg chg="addSp delSp modSp mod">
        <pc:chgData name="綾乃 播本" userId="2c20719708a137ea" providerId="LiveId" clId="{E04C7856-B39C-4BB1-A0C2-945CDC87B543}" dt="2024-11-07T02:12:46.737" v="259" actId="207"/>
        <pc:sldMkLst>
          <pc:docMk/>
          <pc:sldMk cId="1764862233" sldId="274"/>
        </pc:sldMkLst>
        <pc:spChg chg="mod">
          <ac:chgData name="綾乃 播本" userId="2c20719708a137ea" providerId="LiveId" clId="{E04C7856-B39C-4BB1-A0C2-945CDC87B543}" dt="2024-11-07T02:12:40.371" v="258" actId="207"/>
          <ac:spMkLst>
            <pc:docMk/>
            <pc:sldMk cId="1764862233" sldId="274"/>
            <ac:spMk id="11" creationId="{8C0F8B4C-85BC-F5CE-666D-C881CDCD1729}"/>
          </ac:spMkLst>
        </pc:spChg>
        <pc:spChg chg="mod">
          <ac:chgData name="綾乃 播本" userId="2c20719708a137ea" providerId="LiveId" clId="{E04C7856-B39C-4BB1-A0C2-945CDC87B543}" dt="2024-11-07T02:12:34.333" v="256"/>
          <ac:spMkLst>
            <pc:docMk/>
            <pc:sldMk cId="1764862233" sldId="274"/>
            <ac:spMk id="13" creationId="{95A0CC20-3AE8-2313-70D4-AEE38C1C56C9}"/>
          </ac:spMkLst>
        </pc:spChg>
        <pc:spChg chg="mod">
          <ac:chgData name="綾乃 播本" userId="2c20719708a137ea" providerId="LiveId" clId="{E04C7856-B39C-4BB1-A0C2-945CDC87B543}" dt="2024-11-07T02:12:46.737" v="259" actId="207"/>
          <ac:spMkLst>
            <pc:docMk/>
            <pc:sldMk cId="1764862233" sldId="274"/>
            <ac:spMk id="14" creationId="{801107E5-18A1-CC93-8AF0-E1F503D01B44}"/>
          </ac:spMkLst>
        </pc:spChg>
        <pc:spChg chg="mod">
          <ac:chgData name="綾乃 播本" userId="2c20719708a137ea" providerId="LiveId" clId="{E04C7856-B39C-4BB1-A0C2-945CDC87B543}" dt="2024-11-07T02:12:34.333" v="256"/>
          <ac:spMkLst>
            <pc:docMk/>
            <pc:sldMk cId="1764862233" sldId="274"/>
            <ac:spMk id="15" creationId="{8514B2BD-AA4D-6AE2-50C4-B5B2E7C9121F}"/>
          </ac:spMkLst>
        </pc:spChg>
        <pc:spChg chg="mod">
          <ac:chgData name="綾乃 播本" userId="2c20719708a137ea" providerId="LiveId" clId="{E04C7856-B39C-4BB1-A0C2-945CDC87B543}" dt="2024-11-07T02:12:34.333" v="256"/>
          <ac:spMkLst>
            <pc:docMk/>
            <pc:sldMk cId="1764862233" sldId="274"/>
            <ac:spMk id="16" creationId="{790CCBE3-03E1-3101-1E5B-FA57981DE46E}"/>
          </ac:spMkLst>
        </pc:spChg>
        <pc:spChg chg="mod">
          <ac:chgData name="綾乃 播本" userId="2c20719708a137ea" providerId="LiveId" clId="{E04C7856-B39C-4BB1-A0C2-945CDC87B543}" dt="2024-11-07T02:12:34.333" v="256"/>
          <ac:spMkLst>
            <pc:docMk/>
            <pc:sldMk cId="1764862233" sldId="274"/>
            <ac:spMk id="17" creationId="{72C44362-69ED-3E2C-916A-8ED1280D234A}"/>
          </ac:spMkLst>
        </pc:spChg>
        <pc:spChg chg="mod">
          <ac:chgData name="綾乃 播本" userId="2c20719708a137ea" providerId="LiveId" clId="{E04C7856-B39C-4BB1-A0C2-945CDC87B543}" dt="2024-11-07T02:12:34.333" v="256"/>
          <ac:spMkLst>
            <pc:docMk/>
            <pc:sldMk cId="1764862233" sldId="274"/>
            <ac:spMk id="18" creationId="{D6131063-D375-D9A6-5793-4AD9DBFB53E4}"/>
          </ac:spMkLst>
        </pc:spChg>
        <pc:spChg chg="mod">
          <ac:chgData name="綾乃 播本" userId="2c20719708a137ea" providerId="LiveId" clId="{E04C7856-B39C-4BB1-A0C2-945CDC87B543}" dt="2024-11-07T02:12:34.333" v="256"/>
          <ac:spMkLst>
            <pc:docMk/>
            <pc:sldMk cId="1764862233" sldId="274"/>
            <ac:spMk id="21" creationId="{240F8828-EB26-8F5B-AE3B-75EFCBC19EAF}"/>
          </ac:spMkLst>
        </pc:spChg>
        <pc:spChg chg="mod">
          <ac:chgData name="綾乃 播本" userId="2c20719708a137ea" providerId="LiveId" clId="{E04C7856-B39C-4BB1-A0C2-945CDC87B543}" dt="2024-11-07T02:12:34.333" v="256"/>
          <ac:spMkLst>
            <pc:docMk/>
            <pc:sldMk cId="1764862233" sldId="274"/>
            <ac:spMk id="23" creationId="{2007BB55-0820-6D8D-5263-A77C8E228D1A}"/>
          </ac:spMkLst>
        </pc:spChg>
        <pc:spChg chg="mod">
          <ac:chgData name="綾乃 播本" userId="2c20719708a137ea" providerId="LiveId" clId="{E04C7856-B39C-4BB1-A0C2-945CDC87B543}" dt="2024-11-07T02:12:34.333" v="256"/>
          <ac:spMkLst>
            <pc:docMk/>
            <pc:sldMk cId="1764862233" sldId="274"/>
            <ac:spMk id="24" creationId="{338E307F-0AB5-4918-B5F3-CBFD363319A6}"/>
          </ac:spMkLst>
        </pc:spChg>
        <pc:grpChg chg="add mod">
          <ac:chgData name="綾乃 播本" userId="2c20719708a137ea" providerId="LiveId" clId="{E04C7856-B39C-4BB1-A0C2-945CDC87B543}" dt="2024-11-07T02:12:34.333" v="256"/>
          <ac:grpSpMkLst>
            <pc:docMk/>
            <pc:sldMk cId="1764862233" sldId="274"/>
            <ac:grpSpMk id="8" creationId="{520786BB-672E-E2AC-763D-A22D9A4B2A7B}"/>
          </ac:grpSpMkLst>
        </pc:grpChg>
        <pc:grpChg chg="mod">
          <ac:chgData name="綾乃 播本" userId="2c20719708a137ea" providerId="LiveId" clId="{E04C7856-B39C-4BB1-A0C2-945CDC87B543}" dt="2024-11-07T02:12:34.333" v="256"/>
          <ac:grpSpMkLst>
            <pc:docMk/>
            <pc:sldMk cId="1764862233" sldId="274"/>
            <ac:grpSpMk id="9" creationId="{A74F7F31-0953-5562-F018-6E44B7ABC4E2}"/>
          </ac:grpSpMkLst>
        </pc:grpChg>
        <pc:grpChg chg="mod">
          <ac:chgData name="綾乃 播本" userId="2c20719708a137ea" providerId="LiveId" clId="{E04C7856-B39C-4BB1-A0C2-945CDC87B543}" dt="2024-11-07T02:12:34.333" v="256"/>
          <ac:grpSpMkLst>
            <pc:docMk/>
            <pc:sldMk cId="1764862233" sldId="274"/>
            <ac:grpSpMk id="12" creationId="{3396F4CF-CF64-5BAA-00E9-D3505C7D1342}"/>
          </ac:grpSpMkLst>
        </pc:grpChg>
        <pc:picChg chg="add mod ord">
          <ac:chgData name="綾乃 播本" userId="2c20719708a137ea" providerId="LiveId" clId="{E04C7856-B39C-4BB1-A0C2-945CDC87B543}" dt="2024-11-07T02:01:41.117" v="98" actId="167"/>
          <ac:picMkLst>
            <pc:docMk/>
            <pc:sldMk cId="1764862233" sldId="274"/>
            <ac:picMk id="5" creationId="{82C982C7-DFF1-A451-A37C-5BFD1671347C}"/>
          </ac:picMkLst>
        </pc:picChg>
        <pc:picChg chg="del">
          <ac:chgData name="綾乃 播本" userId="2c20719708a137ea" providerId="LiveId" clId="{E04C7856-B39C-4BB1-A0C2-945CDC87B543}" dt="2024-11-07T02:01:38.336" v="96" actId="478"/>
          <ac:picMkLst>
            <pc:docMk/>
            <pc:sldMk cId="1764862233" sldId="274"/>
            <ac:picMk id="19" creationId="{33238889-E14B-4910-5B80-194E8B3BDAAF}"/>
          </ac:picMkLst>
        </pc:picChg>
        <pc:picChg chg="del">
          <ac:chgData name="綾乃 播本" userId="2c20719708a137ea" providerId="LiveId" clId="{E04C7856-B39C-4BB1-A0C2-945CDC87B543}" dt="2024-11-07T02:12:36.572" v="257" actId="478"/>
          <ac:picMkLst>
            <pc:docMk/>
            <pc:sldMk cId="1764862233" sldId="274"/>
            <ac:picMk id="22" creationId="{4A09B2C7-8AA0-D6C9-4D12-3A64B71AC5BF}"/>
          </ac:picMkLst>
        </pc:picChg>
      </pc:sldChg>
      <pc:sldChg chg="addSp delSp modSp mod">
        <pc:chgData name="綾乃 播本" userId="2c20719708a137ea" providerId="LiveId" clId="{E04C7856-B39C-4BB1-A0C2-945CDC87B543}" dt="2024-11-07T02:13:06.334" v="263" actId="207"/>
        <pc:sldMkLst>
          <pc:docMk/>
          <pc:sldMk cId="1278555493" sldId="275"/>
        </pc:sldMkLst>
        <pc:spChg chg="mod">
          <ac:chgData name="綾乃 播本" userId="2c20719708a137ea" providerId="LiveId" clId="{E04C7856-B39C-4BB1-A0C2-945CDC87B543}" dt="2024-11-07T02:13:02.036" v="262" actId="207"/>
          <ac:spMkLst>
            <pc:docMk/>
            <pc:sldMk cId="1278555493" sldId="275"/>
            <ac:spMk id="11" creationId="{811D7845-C3AC-B3A2-EBB8-65CBCFCE6BB7}"/>
          </ac:spMkLst>
        </pc:spChg>
        <pc:spChg chg="mod">
          <ac:chgData name="綾乃 播本" userId="2c20719708a137ea" providerId="LiveId" clId="{E04C7856-B39C-4BB1-A0C2-945CDC87B543}" dt="2024-11-07T02:12:54.303" v="260"/>
          <ac:spMkLst>
            <pc:docMk/>
            <pc:sldMk cId="1278555493" sldId="275"/>
            <ac:spMk id="13" creationId="{BCBE3287-EF48-4147-560C-06FFA2E4B595}"/>
          </ac:spMkLst>
        </pc:spChg>
        <pc:spChg chg="mod">
          <ac:chgData name="綾乃 播本" userId="2c20719708a137ea" providerId="LiveId" clId="{E04C7856-B39C-4BB1-A0C2-945CDC87B543}" dt="2024-11-07T02:13:06.334" v="263" actId="207"/>
          <ac:spMkLst>
            <pc:docMk/>
            <pc:sldMk cId="1278555493" sldId="275"/>
            <ac:spMk id="14" creationId="{B02026F1-6E1D-CD2E-FD0B-EBC9B0C8EC95}"/>
          </ac:spMkLst>
        </pc:spChg>
        <pc:spChg chg="mod">
          <ac:chgData name="綾乃 播本" userId="2c20719708a137ea" providerId="LiveId" clId="{E04C7856-B39C-4BB1-A0C2-945CDC87B543}" dt="2024-11-07T02:12:54.303" v="260"/>
          <ac:spMkLst>
            <pc:docMk/>
            <pc:sldMk cId="1278555493" sldId="275"/>
            <ac:spMk id="15" creationId="{74C75830-2103-32A1-E463-79766CBD399F}"/>
          </ac:spMkLst>
        </pc:spChg>
        <pc:spChg chg="mod">
          <ac:chgData name="綾乃 播本" userId="2c20719708a137ea" providerId="LiveId" clId="{E04C7856-B39C-4BB1-A0C2-945CDC87B543}" dt="2024-11-07T02:12:54.303" v="260"/>
          <ac:spMkLst>
            <pc:docMk/>
            <pc:sldMk cId="1278555493" sldId="275"/>
            <ac:spMk id="16" creationId="{D9121E48-4A48-ECB0-295A-A05CF25FD26A}"/>
          </ac:spMkLst>
        </pc:spChg>
        <pc:spChg chg="mod">
          <ac:chgData name="綾乃 播本" userId="2c20719708a137ea" providerId="LiveId" clId="{E04C7856-B39C-4BB1-A0C2-945CDC87B543}" dt="2024-11-07T02:12:54.303" v="260"/>
          <ac:spMkLst>
            <pc:docMk/>
            <pc:sldMk cId="1278555493" sldId="275"/>
            <ac:spMk id="17" creationId="{ADED788C-4C14-29C5-7503-844E4573BE27}"/>
          </ac:spMkLst>
        </pc:spChg>
        <pc:spChg chg="mod">
          <ac:chgData name="綾乃 播本" userId="2c20719708a137ea" providerId="LiveId" clId="{E04C7856-B39C-4BB1-A0C2-945CDC87B543}" dt="2024-11-07T02:12:54.303" v="260"/>
          <ac:spMkLst>
            <pc:docMk/>
            <pc:sldMk cId="1278555493" sldId="275"/>
            <ac:spMk id="18" creationId="{7152EC01-D136-BAC7-ACA2-0C088E2DC1A8}"/>
          </ac:spMkLst>
        </pc:spChg>
        <pc:spChg chg="mod">
          <ac:chgData name="綾乃 播本" userId="2c20719708a137ea" providerId="LiveId" clId="{E04C7856-B39C-4BB1-A0C2-945CDC87B543}" dt="2024-11-07T02:12:54.303" v="260"/>
          <ac:spMkLst>
            <pc:docMk/>
            <pc:sldMk cId="1278555493" sldId="275"/>
            <ac:spMk id="21" creationId="{B529794A-CEDE-97B7-EB4B-567CA3C2F4E4}"/>
          </ac:spMkLst>
        </pc:spChg>
        <pc:spChg chg="mod">
          <ac:chgData name="綾乃 播本" userId="2c20719708a137ea" providerId="LiveId" clId="{E04C7856-B39C-4BB1-A0C2-945CDC87B543}" dt="2024-11-07T02:12:54.303" v="260"/>
          <ac:spMkLst>
            <pc:docMk/>
            <pc:sldMk cId="1278555493" sldId="275"/>
            <ac:spMk id="23" creationId="{0943AC25-9170-EA2D-146A-75A294254CB5}"/>
          </ac:spMkLst>
        </pc:spChg>
        <pc:spChg chg="mod">
          <ac:chgData name="綾乃 播本" userId="2c20719708a137ea" providerId="LiveId" clId="{E04C7856-B39C-4BB1-A0C2-945CDC87B543}" dt="2024-11-07T02:12:54.303" v="260"/>
          <ac:spMkLst>
            <pc:docMk/>
            <pc:sldMk cId="1278555493" sldId="275"/>
            <ac:spMk id="24" creationId="{DB173C0D-B430-4B98-0B16-D109C0740373}"/>
          </ac:spMkLst>
        </pc:spChg>
        <pc:grpChg chg="add mod">
          <ac:chgData name="綾乃 播本" userId="2c20719708a137ea" providerId="LiveId" clId="{E04C7856-B39C-4BB1-A0C2-945CDC87B543}" dt="2024-11-07T02:12:54.303" v="260"/>
          <ac:grpSpMkLst>
            <pc:docMk/>
            <pc:sldMk cId="1278555493" sldId="275"/>
            <ac:grpSpMk id="8" creationId="{315FB0E3-AFB9-205D-34E2-3C65A2654D67}"/>
          </ac:grpSpMkLst>
        </pc:grpChg>
        <pc:grpChg chg="mod">
          <ac:chgData name="綾乃 播本" userId="2c20719708a137ea" providerId="LiveId" clId="{E04C7856-B39C-4BB1-A0C2-945CDC87B543}" dt="2024-11-07T02:12:54.303" v="260"/>
          <ac:grpSpMkLst>
            <pc:docMk/>
            <pc:sldMk cId="1278555493" sldId="275"/>
            <ac:grpSpMk id="9" creationId="{3B1AEB17-B58D-ED8F-AAFB-AF79FD2D3F20}"/>
          </ac:grpSpMkLst>
        </pc:grpChg>
        <pc:grpChg chg="mod">
          <ac:chgData name="綾乃 播本" userId="2c20719708a137ea" providerId="LiveId" clId="{E04C7856-B39C-4BB1-A0C2-945CDC87B543}" dt="2024-11-07T02:12:54.303" v="260"/>
          <ac:grpSpMkLst>
            <pc:docMk/>
            <pc:sldMk cId="1278555493" sldId="275"/>
            <ac:grpSpMk id="12" creationId="{332BC18F-4D45-280E-6610-F2B37B116904}"/>
          </ac:grpSpMkLst>
        </pc:grpChg>
        <pc:picChg chg="add mod ord">
          <ac:chgData name="綾乃 播本" userId="2c20719708a137ea" providerId="LiveId" clId="{E04C7856-B39C-4BB1-A0C2-945CDC87B543}" dt="2024-11-07T02:01:46.754" v="101" actId="167"/>
          <ac:picMkLst>
            <pc:docMk/>
            <pc:sldMk cId="1278555493" sldId="275"/>
            <ac:picMk id="5" creationId="{83E0DE76-57F1-E975-614E-6ABDD5DB628E}"/>
          </ac:picMkLst>
        </pc:picChg>
        <pc:picChg chg="del">
          <ac:chgData name="綾乃 播本" userId="2c20719708a137ea" providerId="LiveId" clId="{E04C7856-B39C-4BB1-A0C2-945CDC87B543}" dt="2024-11-07T02:01:43.019" v="99" actId="478"/>
          <ac:picMkLst>
            <pc:docMk/>
            <pc:sldMk cId="1278555493" sldId="275"/>
            <ac:picMk id="19" creationId="{8C577921-0D53-8B4D-6D8A-F5A89A207D24}"/>
          </ac:picMkLst>
        </pc:picChg>
        <pc:picChg chg="del">
          <ac:chgData name="綾乃 播本" userId="2c20719708a137ea" providerId="LiveId" clId="{E04C7856-B39C-4BB1-A0C2-945CDC87B543}" dt="2024-11-07T02:12:57.771" v="261" actId="478"/>
          <ac:picMkLst>
            <pc:docMk/>
            <pc:sldMk cId="1278555493" sldId="275"/>
            <ac:picMk id="22" creationId="{CC313449-D940-2AA2-CD26-1BFB5430F09A}"/>
          </ac:picMkLst>
        </pc:picChg>
      </pc:sldChg>
      <pc:sldChg chg="addSp delSp modSp mod">
        <pc:chgData name="綾乃 播本" userId="2c20719708a137ea" providerId="LiveId" clId="{E04C7856-B39C-4BB1-A0C2-945CDC87B543}" dt="2024-11-07T02:13:30.419" v="269" actId="207"/>
        <pc:sldMkLst>
          <pc:docMk/>
          <pc:sldMk cId="1754571303" sldId="276"/>
        </pc:sldMkLst>
        <pc:spChg chg="mod">
          <ac:chgData name="綾乃 播本" userId="2c20719708a137ea" providerId="LiveId" clId="{E04C7856-B39C-4BB1-A0C2-945CDC87B543}" dt="2024-11-07T02:13:25.817" v="268" actId="207"/>
          <ac:spMkLst>
            <pc:docMk/>
            <pc:sldMk cId="1754571303" sldId="276"/>
            <ac:spMk id="5" creationId="{FD9C8940-C080-F8A3-6A85-A9C816265DFB}"/>
          </ac:spMkLst>
        </pc:spChg>
        <pc:spChg chg="mod">
          <ac:chgData name="綾乃 播本" userId="2c20719708a137ea" providerId="LiveId" clId="{E04C7856-B39C-4BB1-A0C2-945CDC87B543}" dt="2024-11-07T02:13:17.051" v="266" actId="207"/>
          <ac:spMkLst>
            <pc:docMk/>
            <pc:sldMk cId="1754571303" sldId="276"/>
            <ac:spMk id="11" creationId="{7329B635-F250-39AC-FD63-9C339BA77692}"/>
          </ac:spMkLst>
        </pc:spChg>
        <pc:spChg chg="mod">
          <ac:chgData name="綾乃 播本" userId="2c20719708a137ea" providerId="LiveId" clId="{E04C7856-B39C-4BB1-A0C2-945CDC87B543}" dt="2024-11-07T02:13:20.835" v="267" actId="207"/>
          <ac:spMkLst>
            <pc:docMk/>
            <pc:sldMk cId="1754571303" sldId="276"/>
            <ac:spMk id="14" creationId="{8F2C87CD-5F06-1660-245D-9AB263270403}"/>
          </ac:spMkLst>
        </pc:spChg>
        <pc:spChg chg="mod">
          <ac:chgData name="綾乃 播本" userId="2c20719708a137ea" providerId="LiveId" clId="{E04C7856-B39C-4BB1-A0C2-945CDC87B543}" dt="2024-11-07T02:13:30.419" v="269" actId="207"/>
          <ac:spMkLst>
            <pc:docMk/>
            <pc:sldMk cId="1754571303" sldId="276"/>
            <ac:spMk id="16" creationId="{9435ADFE-0BD1-EAF7-1160-462FAEE6F47D}"/>
          </ac:spMkLst>
        </pc:spChg>
        <pc:spChg chg="mod">
          <ac:chgData name="綾乃 播本" userId="2c20719708a137ea" providerId="LiveId" clId="{E04C7856-B39C-4BB1-A0C2-945CDC87B543}" dt="2024-11-07T02:13:10.785" v="264"/>
          <ac:spMkLst>
            <pc:docMk/>
            <pc:sldMk cId="1754571303" sldId="276"/>
            <ac:spMk id="17" creationId="{6F94A511-BE1F-68B6-BF77-AD7B4EC93A99}"/>
          </ac:spMkLst>
        </pc:spChg>
        <pc:spChg chg="mod">
          <ac:chgData name="綾乃 播本" userId="2c20719708a137ea" providerId="LiveId" clId="{E04C7856-B39C-4BB1-A0C2-945CDC87B543}" dt="2024-11-07T02:13:10.785" v="264"/>
          <ac:spMkLst>
            <pc:docMk/>
            <pc:sldMk cId="1754571303" sldId="276"/>
            <ac:spMk id="18" creationId="{49C59403-534F-18D0-3BDD-EA674ED5666F}"/>
          </ac:spMkLst>
        </pc:spChg>
        <pc:spChg chg="mod">
          <ac:chgData name="綾乃 播本" userId="2c20719708a137ea" providerId="LiveId" clId="{E04C7856-B39C-4BB1-A0C2-945CDC87B543}" dt="2024-11-07T02:13:10.785" v="264"/>
          <ac:spMkLst>
            <pc:docMk/>
            <pc:sldMk cId="1754571303" sldId="276"/>
            <ac:spMk id="21" creationId="{7A106854-E3CA-6157-B4CF-79F50EA32D36}"/>
          </ac:spMkLst>
        </pc:spChg>
        <pc:spChg chg="mod">
          <ac:chgData name="綾乃 播本" userId="2c20719708a137ea" providerId="LiveId" clId="{E04C7856-B39C-4BB1-A0C2-945CDC87B543}" dt="2024-11-07T02:13:10.785" v="264"/>
          <ac:spMkLst>
            <pc:docMk/>
            <pc:sldMk cId="1754571303" sldId="276"/>
            <ac:spMk id="23" creationId="{5D690AC7-740B-7A85-4A76-CF15851C3F2E}"/>
          </ac:spMkLst>
        </pc:spChg>
        <pc:spChg chg="mod">
          <ac:chgData name="綾乃 播本" userId="2c20719708a137ea" providerId="LiveId" clId="{E04C7856-B39C-4BB1-A0C2-945CDC87B543}" dt="2024-11-07T02:13:10.785" v="264"/>
          <ac:spMkLst>
            <pc:docMk/>
            <pc:sldMk cId="1754571303" sldId="276"/>
            <ac:spMk id="24" creationId="{DF205349-9C56-4E5E-57C4-8F5323EB1C8A}"/>
          </ac:spMkLst>
        </pc:spChg>
        <pc:spChg chg="mod">
          <ac:chgData name="綾乃 播本" userId="2c20719708a137ea" providerId="LiveId" clId="{E04C7856-B39C-4BB1-A0C2-945CDC87B543}" dt="2024-11-07T02:13:10.785" v="264"/>
          <ac:spMkLst>
            <pc:docMk/>
            <pc:sldMk cId="1754571303" sldId="276"/>
            <ac:spMk id="25" creationId="{AE0952BD-1A77-FFF2-E994-99193B94595F}"/>
          </ac:spMkLst>
        </pc:spChg>
        <pc:spChg chg="mod">
          <ac:chgData name="綾乃 播本" userId="2c20719708a137ea" providerId="LiveId" clId="{E04C7856-B39C-4BB1-A0C2-945CDC87B543}" dt="2024-11-07T02:13:10.785" v="264"/>
          <ac:spMkLst>
            <pc:docMk/>
            <pc:sldMk cId="1754571303" sldId="276"/>
            <ac:spMk id="26" creationId="{9EF6A444-800C-D039-C6A7-9A1903E57A08}"/>
          </ac:spMkLst>
        </pc:spChg>
        <pc:spChg chg="mod">
          <ac:chgData name="綾乃 播本" userId="2c20719708a137ea" providerId="LiveId" clId="{E04C7856-B39C-4BB1-A0C2-945CDC87B543}" dt="2024-11-07T02:13:10.785" v="264"/>
          <ac:spMkLst>
            <pc:docMk/>
            <pc:sldMk cId="1754571303" sldId="276"/>
            <ac:spMk id="27" creationId="{EE075119-06F9-6D98-9465-24523CDA6B66}"/>
          </ac:spMkLst>
        </pc:spChg>
        <pc:grpChg chg="add mod">
          <ac:chgData name="綾乃 播本" userId="2c20719708a137ea" providerId="LiveId" clId="{E04C7856-B39C-4BB1-A0C2-945CDC87B543}" dt="2024-11-07T02:13:10.785" v="264"/>
          <ac:grpSpMkLst>
            <pc:docMk/>
            <pc:sldMk cId="1754571303" sldId="276"/>
            <ac:grpSpMk id="12" creationId="{ECEB37AF-29D4-525C-1C6F-87134AF0A42A}"/>
          </ac:grpSpMkLst>
        </pc:grpChg>
        <pc:grpChg chg="mod">
          <ac:chgData name="綾乃 播本" userId="2c20719708a137ea" providerId="LiveId" clId="{E04C7856-B39C-4BB1-A0C2-945CDC87B543}" dt="2024-11-07T02:13:10.785" v="264"/>
          <ac:grpSpMkLst>
            <pc:docMk/>
            <pc:sldMk cId="1754571303" sldId="276"/>
            <ac:grpSpMk id="13" creationId="{132245ED-359F-A089-7182-FF63CC889590}"/>
          </ac:grpSpMkLst>
        </pc:grpChg>
        <pc:grpChg chg="mod">
          <ac:chgData name="綾乃 播本" userId="2c20719708a137ea" providerId="LiveId" clId="{E04C7856-B39C-4BB1-A0C2-945CDC87B543}" dt="2024-11-07T02:13:10.785" v="264"/>
          <ac:grpSpMkLst>
            <pc:docMk/>
            <pc:sldMk cId="1754571303" sldId="276"/>
            <ac:grpSpMk id="15" creationId="{7FA44197-D51F-8B81-E422-C75C698E1046}"/>
          </ac:grpSpMkLst>
        </pc:grpChg>
        <pc:picChg chg="add mod ord">
          <ac:chgData name="綾乃 播本" userId="2c20719708a137ea" providerId="LiveId" clId="{E04C7856-B39C-4BB1-A0C2-945CDC87B543}" dt="2024-11-07T02:01:51.287" v="104" actId="167"/>
          <ac:picMkLst>
            <pc:docMk/>
            <pc:sldMk cId="1754571303" sldId="276"/>
            <ac:picMk id="8" creationId="{99B35193-F9CC-C6A1-6891-E126F33537A6}"/>
          </ac:picMkLst>
        </pc:picChg>
        <pc:picChg chg="del">
          <ac:chgData name="綾乃 播本" userId="2c20719708a137ea" providerId="LiveId" clId="{E04C7856-B39C-4BB1-A0C2-945CDC87B543}" dt="2024-11-07T02:01:48.322" v="102" actId="478"/>
          <ac:picMkLst>
            <pc:docMk/>
            <pc:sldMk cId="1754571303" sldId="276"/>
            <ac:picMk id="19" creationId="{DEF2BA2A-EB52-17CA-DF6D-6F79CA8D98CE}"/>
          </ac:picMkLst>
        </pc:picChg>
        <pc:picChg chg="del">
          <ac:chgData name="綾乃 播本" userId="2c20719708a137ea" providerId="LiveId" clId="{E04C7856-B39C-4BB1-A0C2-945CDC87B543}" dt="2024-11-07T02:13:12.720" v="265" actId="478"/>
          <ac:picMkLst>
            <pc:docMk/>
            <pc:sldMk cId="1754571303" sldId="276"/>
            <ac:picMk id="22" creationId="{8A8FDA5A-75DA-BFB0-2623-2E00A141D5E5}"/>
          </ac:picMkLst>
        </pc:picChg>
      </pc:sldChg>
      <pc:sldChg chg="addSp delSp modSp mod">
        <pc:chgData name="綾乃 播本" userId="2c20719708a137ea" providerId="LiveId" clId="{E04C7856-B39C-4BB1-A0C2-945CDC87B543}" dt="2024-11-07T02:13:51.587" v="275" actId="207"/>
        <pc:sldMkLst>
          <pc:docMk/>
          <pc:sldMk cId="2078763584" sldId="277"/>
        </pc:sldMkLst>
        <pc:spChg chg="mod">
          <ac:chgData name="綾乃 播本" userId="2c20719708a137ea" providerId="LiveId" clId="{E04C7856-B39C-4BB1-A0C2-945CDC87B543}" dt="2024-11-07T02:13:46.733" v="274" actId="207"/>
          <ac:spMkLst>
            <pc:docMk/>
            <pc:sldMk cId="2078763584" sldId="277"/>
            <ac:spMk id="5" creationId="{97D20BD9-A14B-5055-8FB7-71507898B9C4}"/>
          </ac:spMkLst>
        </pc:spChg>
        <pc:spChg chg="mod">
          <ac:chgData name="綾乃 播本" userId="2c20719708a137ea" providerId="LiveId" clId="{E04C7856-B39C-4BB1-A0C2-945CDC87B543}" dt="2024-11-07T02:13:39.134" v="272" actId="207"/>
          <ac:spMkLst>
            <pc:docMk/>
            <pc:sldMk cId="2078763584" sldId="277"/>
            <ac:spMk id="11" creationId="{F9464F59-F7A2-7139-701D-FDAE1E46487C}"/>
          </ac:spMkLst>
        </pc:spChg>
        <pc:spChg chg="mod">
          <ac:chgData name="綾乃 播本" userId="2c20719708a137ea" providerId="LiveId" clId="{E04C7856-B39C-4BB1-A0C2-945CDC87B543}" dt="2024-11-07T02:13:43.067" v="273" actId="207"/>
          <ac:spMkLst>
            <pc:docMk/>
            <pc:sldMk cId="2078763584" sldId="277"/>
            <ac:spMk id="14" creationId="{1750FD5C-47B4-6E20-2744-9DEC03E94443}"/>
          </ac:spMkLst>
        </pc:spChg>
        <pc:spChg chg="mod">
          <ac:chgData name="綾乃 播本" userId="2c20719708a137ea" providerId="LiveId" clId="{E04C7856-B39C-4BB1-A0C2-945CDC87B543}" dt="2024-11-07T02:13:51.587" v="275" actId="207"/>
          <ac:spMkLst>
            <pc:docMk/>
            <pc:sldMk cId="2078763584" sldId="277"/>
            <ac:spMk id="15" creationId="{D2185ABC-35BD-286A-E50D-A53077379BE1}"/>
          </ac:spMkLst>
        </pc:spChg>
        <pc:spChg chg="mod">
          <ac:chgData name="綾乃 播本" userId="2c20719708a137ea" providerId="LiveId" clId="{E04C7856-B39C-4BB1-A0C2-945CDC87B543}" dt="2024-11-07T02:13:34.066" v="270"/>
          <ac:spMkLst>
            <pc:docMk/>
            <pc:sldMk cId="2078763584" sldId="277"/>
            <ac:spMk id="16" creationId="{8DEE8EF5-73CF-08E6-BFF3-232EE1EEBB8E}"/>
          </ac:spMkLst>
        </pc:spChg>
        <pc:spChg chg="mod">
          <ac:chgData name="綾乃 播本" userId="2c20719708a137ea" providerId="LiveId" clId="{E04C7856-B39C-4BB1-A0C2-945CDC87B543}" dt="2024-11-07T02:13:34.066" v="270"/>
          <ac:spMkLst>
            <pc:docMk/>
            <pc:sldMk cId="2078763584" sldId="277"/>
            <ac:spMk id="17" creationId="{00438963-90FF-FFB0-874A-322B0094A955}"/>
          </ac:spMkLst>
        </pc:spChg>
        <pc:spChg chg="mod">
          <ac:chgData name="綾乃 播本" userId="2c20719708a137ea" providerId="LiveId" clId="{E04C7856-B39C-4BB1-A0C2-945CDC87B543}" dt="2024-11-07T02:13:34.066" v="270"/>
          <ac:spMkLst>
            <pc:docMk/>
            <pc:sldMk cId="2078763584" sldId="277"/>
            <ac:spMk id="18" creationId="{E58A3AB0-1FAC-FB96-ED43-269BD0C70710}"/>
          </ac:spMkLst>
        </pc:spChg>
        <pc:spChg chg="mod">
          <ac:chgData name="綾乃 播本" userId="2c20719708a137ea" providerId="LiveId" clId="{E04C7856-B39C-4BB1-A0C2-945CDC87B543}" dt="2024-11-07T02:13:34.066" v="270"/>
          <ac:spMkLst>
            <pc:docMk/>
            <pc:sldMk cId="2078763584" sldId="277"/>
            <ac:spMk id="21" creationId="{7BA48317-6432-742A-B466-B65222BF11A1}"/>
          </ac:spMkLst>
        </pc:spChg>
        <pc:spChg chg="mod">
          <ac:chgData name="綾乃 播本" userId="2c20719708a137ea" providerId="LiveId" clId="{E04C7856-B39C-4BB1-A0C2-945CDC87B543}" dt="2024-11-07T02:13:34.066" v="270"/>
          <ac:spMkLst>
            <pc:docMk/>
            <pc:sldMk cId="2078763584" sldId="277"/>
            <ac:spMk id="23" creationId="{68798E9F-2B50-F986-E41F-E766F30BA9D3}"/>
          </ac:spMkLst>
        </pc:spChg>
        <pc:spChg chg="mod">
          <ac:chgData name="綾乃 播本" userId="2c20719708a137ea" providerId="LiveId" clId="{E04C7856-B39C-4BB1-A0C2-945CDC87B543}" dt="2024-11-07T02:13:34.066" v="270"/>
          <ac:spMkLst>
            <pc:docMk/>
            <pc:sldMk cId="2078763584" sldId="277"/>
            <ac:spMk id="24" creationId="{E0BA39D0-8197-5FC3-3E87-C59B4D8D544F}"/>
          </ac:spMkLst>
        </pc:spChg>
        <pc:spChg chg="mod">
          <ac:chgData name="綾乃 播本" userId="2c20719708a137ea" providerId="LiveId" clId="{E04C7856-B39C-4BB1-A0C2-945CDC87B543}" dt="2024-11-07T02:13:34.066" v="270"/>
          <ac:spMkLst>
            <pc:docMk/>
            <pc:sldMk cId="2078763584" sldId="277"/>
            <ac:spMk id="25" creationId="{07C7AF44-E436-A50C-0D13-E5296D920DD6}"/>
          </ac:spMkLst>
        </pc:spChg>
        <pc:spChg chg="mod">
          <ac:chgData name="綾乃 播本" userId="2c20719708a137ea" providerId="LiveId" clId="{E04C7856-B39C-4BB1-A0C2-945CDC87B543}" dt="2024-11-07T02:13:34.066" v="270"/>
          <ac:spMkLst>
            <pc:docMk/>
            <pc:sldMk cId="2078763584" sldId="277"/>
            <ac:spMk id="26" creationId="{C0CD01CB-8DA0-8545-5DC7-A7A400900DD1}"/>
          </ac:spMkLst>
        </pc:spChg>
        <pc:grpChg chg="add mod">
          <ac:chgData name="綾乃 播本" userId="2c20719708a137ea" providerId="LiveId" clId="{E04C7856-B39C-4BB1-A0C2-945CDC87B543}" dt="2024-11-07T02:13:34.066" v="270"/>
          <ac:grpSpMkLst>
            <pc:docMk/>
            <pc:sldMk cId="2078763584" sldId="277"/>
            <ac:grpSpMk id="9" creationId="{66C8D7BA-2EB9-5040-5D85-18D5A1A8BB5D}"/>
          </ac:grpSpMkLst>
        </pc:grpChg>
        <pc:grpChg chg="mod">
          <ac:chgData name="綾乃 播本" userId="2c20719708a137ea" providerId="LiveId" clId="{E04C7856-B39C-4BB1-A0C2-945CDC87B543}" dt="2024-11-07T02:13:34.066" v="270"/>
          <ac:grpSpMkLst>
            <pc:docMk/>
            <pc:sldMk cId="2078763584" sldId="277"/>
            <ac:grpSpMk id="12" creationId="{78E26E2C-F097-EA65-6BA0-E91D5E04737F}"/>
          </ac:grpSpMkLst>
        </pc:grpChg>
        <pc:grpChg chg="mod">
          <ac:chgData name="綾乃 播本" userId="2c20719708a137ea" providerId="LiveId" clId="{E04C7856-B39C-4BB1-A0C2-945CDC87B543}" dt="2024-11-07T02:13:34.066" v="270"/>
          <ac:grpSpMkLst>
            <pc:docMk/>
            <pc:sldMk cId="2078763584" sldId="277"/>
            <ac:grpSpMk id="13" creationId="{B9E41862-D993-510C-0CA5-E4CEE30E4243}"/>
          </ac:grpSpMkLst>
        </pc:grpChg>
        <pc:picChg chg="add mod ord">
          <ac:chgData name="綾乃 播本" userId="2c20719708a137ea" providerId="LiveId" clId="{E04C7856-B39C-4BB1-A0C2-945CDC87B543}" dt="2024-11-07T02:01:57.719" v="107" actId="167"/>
          <ac:picMkLst>
            <pc:docMk/>
            <pc:sldMk cId="2078763584" sldId="277"/>
            <ac:picMk id="7" creationId="{8F7BAF27-E900-E2C6-4524-9F2975A0FDD4}"/>
          </ac:picMkLst>
        </pc:picChg>
        <pc:picChg chg="del">
          <ac:chgData name="綾乃 播本" userId="2c20719708a137ea" providerId="LiveId" clId="{E04C7856-B39C-4BB1-A0C2-945CDC87B543}" dt="2024-11-07T02:01:54.205" v="105" actId="478"/>
          <ac:picMkLst>
            <pc:docMk/>
            <pc:sldMk cId="2078763584" sldId="277"/>
            <ac:picMk id="19" creationId="{4E6C4914-6264-25FE-8E28-9FE2733A73EB}"/>
          </ac:picMkLst>
        </pc:picChg>
        <pc:picChg chg="del">
          <ac:chgData name="綾乃 播本" userId="2c20719708a137ea" providerId="LiveId" clId="{E04C7856-B39C-4BB1-A0C2-945CDC87B543}" dt="2024-11-07T02:13:35.649" v="271" actId="478"/>
          <ac:picMkLst>
            <pc:docMk/>
            <pc:sldMk cId="2078763584" sldId="277"/>
            <ac:picMk id="22" creationId="{C6C57F45-E662-956B-6920-C0A95D7FF797}"/>
          </ac:picMkLst>
        </pc:picChg>
      </pc:sldChg>
      <pc:sldChg chg="addSp delSp modSp mod">
        <pc:chgData name="綾乃 播本" userId="2c20719708a137ea" providerId="LiveId" clId="{E04C7856-B39C-4BB1-A0C2-945CDC87B543}" dt="2024-11-07T02:14:11.499" v="281" actId="207"/>
        <pc:sldMkLst>
          <pc:docMk/>
          <pc:sldMk cId="1622935955" sldId="278"/>
        </pc:sldMkLst>
        <pc:spChg chg="mod">
          <ac:chgData name="綾乃 播本" userId="2c20719708a137ea" providerId="LiveId" clId="{E04C7856-B39C-4BB1-A0C2-945CDC87B543}" dt="2024-11-07T02:14:11.499" v="281" actId="207"/>
          <ac:spMkLst>
            <pc:docMk/>
            <pc:sldMk cId="1622935955" sldId="278"/>
            <ac:spMk id="5" creationId="{0E76CBCE-A641-3514-DB59-85BC44EBCAB8}"/>
          </ac:spMkLst>
        </pc:spChg>
        <pc:spChg chg="mod">
          <ac:chgData name="綾乃 播本" userId="2c20719708a137ea" providerId="LiveId" clId="{E04C7856-B39C-4BB1-A0C2-945CDC87B543}" dt="2024-11-07T02:14:03.148" v="279" actId="207"/>
          <ac:spMkLst>
            <pc:docMk/>
            <pc:sldMk cId="1622935955" sldId="278"/>
            <ac:spMk id="11" creationId="{FBD6F2C6-83DC-A40F-27FF-A233B06A1DCF}"/>
          </ac:spMkLst>
        </pc:spChg>
        <pc:spChg chg="mod">
          <ac:chgData name="綾乃 播本" userId="2c20719708a137ea" providerId="LiveId" clId="{E04C7856-B39C-4BB1-A0C2-945CDC87B543}" dt="2024-11-07T02:14:07.415" v="280" actId="207"/>
          <ac:spMkLst>
            <pc:docMk/>
            <pc:sldMk cId="1622935955" sldId="278"/>
            <ac:spMk id="14" creationId="{9831CDB1-259B-A2B4-7693-B54DBC45FFB7}"/>
          </ac:spMkLst>
        </pc:spChg>
        <pc:spChg chg="mod">
          <ac:chgData name="綾乃 播本" userId="2c20719708a137ea" providerId="LiveId" clId="{E04C7856-B39C-4BB1-A0C2-945CDC87B543}" dt="2024-11-07T02:13:55.267" v="276"/>
          <ac:spMkLst>
            <pc:docMk/>
            <pc:sldMk cId="1622935955" sldId="278"/>
            <ac:spMk id="15" creationId="{E818D6F3-2476-0520-AADD-0B1BF94314FE}"/>
          </ac:spMkLst>
        </pc:spChg>
        <pc:spChg chg="mod">
          <ac:chgData name="綾乃 播本" userId="2c20719708a137ea" providerId="LiveId" clId="{E04C7856-B39C-4BB1-A0C2-945CDC87B543}" dt="2024-11-07T02:13:55.267" v="276"/>
          <ac:spMkLst>
            <pc:docMk/>
            <pc:sldMk cId="1622935955" sldId="278"/>
            <ac:spMk id="16" creationId="{C6CE0EC2-2BD0-F9C9-058F-EDAAB15EAEF3}"/>
          </ac:spMkLst>
        </pc:spChg>
        <pc:spChg chg="mod">
          <ac:chgData name="綾乃 播本" userId="2c20719708a137ea" providerId="LiveId" clId="{E04C7856-B39C-4BB1-A0C2-945CDC87B543}" dt="2024-11-07T02:13:55.267" v="276"/>
          <ac:spMkLst>
            <pc:docMk/>
            <pc:sldMk cId="1622935955" sldId="278"/>
            <ac:spMk id="17" creationId="{65C491C0-F94E-221F-0094-41FE1C22ED12}"/>
          </ac:spMkLst>
        </pc:spChg>
        <pc:spChg chg="mod">
          <ac:chgData name="綾乃 播本" userId="2c20719708a137ea" providerId="LiveId" clId="{E04C7856-B39C-4BB1-A0C2-945CDC87B543}" dt="2024-11-07T02:13:55.267" v="276"/>
          <ac:spMkLst>
            <pc:docMk/>
            <pc:sldMk cId="1622935955" sldId="278"/>
            <ac:spMk id="18" creationId="{7951ABD7-AA07-7481-35FE-5ABA60722D7C}"/>
          </ac:spMkLst>
        </pc:spChg>
        <pc:spChg chg="mod">
          <ac:chgData name="綾乃 播本" userId="2c20719708a137ea" providerId="LiveId" clId="{E04C7856-B39C-4BB1-A0C2-945CDC87B543}" dt="2024-11-07T02:13:55.267" v="276"/>
          <ac:spMkLst>
            <pc:docMk/>
            <pc:sldMk cId="1622935955" sldId="278"/>
            <ac:spMk id="21" creationId="{3B3F0934-EAD1-E8B7-202F-634F30084A1B}"/>
          </ac:spMkLst>
        </pc:spChg>
        <pc:spChg chg="mod">
          <ac:chgData name="綾乃 播本" userId="2c20719708a137ea" providerId="LiveId" clId="{E04C7856-B39C-4BB1-A0C2-945CDC87B543}" dt="2024-11-07T02:13:55.267" v="276"/>
          <ac:spMkLst>
            <pc:docMk/>
            <pc:sldMk cId="1622935955" sldId="278"/>
            <ac:spMk id="23" creationId="{029E3161-6F6C-7B71-96A6-EDA25899C537}"/>
          </ac:spMkLst>
        </pc:spChg>
        <pc:spChg chg="mod">
          <ac:chgData name="綾乃 播本" userId="2c20719708a137ea" providerId="LiveId" clId="{E04C7856-B39C-4BB1-A0C2-945CDC87B543}" dt="2024-11-07T02:13:55.267" v="276"/>
          <ac:spMkLst>
            <pc:docMk/>
            <pc:sldMk cId="1622935955" sldId="278"/>
            <ac:spMk id="24" creationId="{3D86F4C1-6D49-5074-C43B-348155885C7E}"/>
          </ac:spMkLst>
        </pc:spChg>
        <pc:spChg chg="mod">
          <ac:chgData name="綾乃 播本" userId="2c20719708a137ea" providerId="LiveId" clId="{E04C7856-B39C-4BB1-A0C2-945CDC87B543}" dt="2024-11-07T02:13:55.267" v="276"/>
          <ac:spMkLst>
            <pc:docMk/>
            <pc:sldMk cId="1622935955" sldId="278"/>
            <ac:spMk id="25" creationId="{5B3F66A4-8594-6582-332C-732EC5FC1D7F}"/>
          </ac:spMkLst>
        </pc:spChg>
        <pc:grpChg chg="add mod">
          <ac:chgData name="綾乃 播本" userId="2c20719708a137ea" providerId="LiveId" clId="{E04C7856-B39C-4BB1-A0C2-945CDC87B543}" dt="2024-11-07T02:13:59.484" v="278" actId="1076"/>
          <ac:grpSpMkLst>
            <pc:docMk/>
            <pc:sldMk cId="1622935955" sldId="278"/>
            <ac:grpSpMk id="9" creationId="{C2D2EBAA-95B4-7ACD-E855-B08F074020B4}"/>
          </ac:grpSpMkLst>
        </pc:grpChg>
        <pc:grpChg chg="mod">
          <ac:chgData name="綾乃 播本" userId="2c20719708a137ea" providerId="LiveId" clId="{E04C7856-B39C-4BB1-A0C2-945CDC87B543}" dt="2024-11-07T02:13:55.267" v="276"/>
          <ac:grpSpMkLst>
            <pc:docMk/>
            <pc:sldMk cId="1622935955" sldId="278"/>
            <ac:grpSpMk id="12" creationId="{C1CE9764-20D5-867F-1355-E1EC3FE4935D}"/>
          </ac:grpSpMkLst>
        </pc:grpChg>
        <pc:grpChg chg="mod">
          <ac:chgData name="綾乃 播本" userId="2c20719708a137ea" providerId="LiveId" clId="{E04C7856-B39C-4BB1-A0C2-945CDC87B543}" dt="2024-11-07T02:13:55.267" v="276"/>
          <ac:grpSpMkLst>
            <pc:docMk/>
            <pc:sldMk cId="1622935955" sldId="278"/>
            <ac:grpSpMk id="13" creationId="{575C14A0-9F24-EABB-DDF6-A9FD01E19AA0}"/>
          </ac:grpSpMkLst>
        </pc:grpChg>
        <pc:picChg chg="add mod ord">
          <ac:chgData name="綾乃 播本" userId="2c20719708a137ea" providerId="LiveId" clId="{E04C7856-B39C-4BB1-A0C2-945CDC87B543}" dt="2024-11-07T02:02:02.835" v="110" actId="167"/>
          <ac:picMkLst>
            <pc:docMk/>
            <pc:sldMk cId="1622935955" sldId="278"/>
            <ac:picMk id="7" creationId="{89408EEC-E9DC-5CA6-FC4D-69CEA06F57F3}"/>
          </ac:picMkLst>
        </pc:picChg>
        <pc:picChg chg="del">
          <ac:chgData name="綾乃 播本" userId="2c20719708a137ea" providerId="LiveId" clId="{E04C7856-B39C-4BB1-A0C2-945CDC87B543}" dt="2024-11-07T02:01:59.475" v="108" actId="478"/>
          <ac:picMkLst>
            <pc:docMk/>
            <pc:sldMk cId="1622935955" sldId="278"/>
            <ac:picMk id="19" creationId="{BA5E2D7C-64AD-200E-1A26-950B08033636}"/>
          </ac:picMkLst>
        </pc:picChg>
        <pc:picChg chg="del">
          <ac:chgData name="綾乃 播本" userId="2c20719708a137ea" providerId="LiveId" clId="{E04C7856-B39C-4BB1-A0C2-945CDC87B543}" dt="2024-11-07T02:13:56.838" v="277" actId="478"/>
          <ac:picMkLst>
            <pc:docMk/>
            <pc:sldMk cId="1622935955" sldId="278"/>
            <ac:picMk id="22" creationId="{D9D98BE1-D7B8-38E9-FD40-ADFAD49B40DD}"/>
          </ac:picMkLst>
        </pc:picChg>
      </pc:sldChg>
      <pc:sldChg chg="addSp delSp modSp mod">
        <pc:chgData name="綾乃 播本" userId="2c20719708a137ea" providerId="LiveId" clId="{E04C7856-B39C-4BB1-A0C2-945CDC87B543}" dt="2024-11-07T02:14:40.681" v="288" actId="207"/>
        <pc:sldMkLst>
          <pc:docMk/>
          <pc:sldMk cId="1832919831" sldId="279"/>
        </pc:sldMkLst>
        <pc:spChg chg="mod">
          <ac:chgData name="綾乃 播本" userId="2c20719708a137ea" providerId="LiveId" clId="{E04C7856-B39C-4BB1-A0C2-945CDC87B543}" dt="2024-11-07T02:14:35.783" v="287" actId="207"/>
          <ac:spMkLst>
            <pc:docMk/>
            <pc:sldMk cId="1832919831" sldId="279"/>
            <ac:spMk id="5" creationId="{AF3571FD-5F2C-58CA-E2DC-F6FEA2A26343}"/>
          </ac:spMkLst>
        </pc:spChg>
        <pc:spChg chg="mod">
          <ac:chgData name="綾乃 播本" userId="2c20719708a137ea" providerId="LiveId" clId="{E04C7856-B39C-4BB1-A0C2-945CDC87B543}" dt="2024-11-07T02:14:26.683" v="285" actId="207"/>
          <ac:spMkLst>
            <pc:docMk/>
            <pc:sldMk cId="1832919831" sldId="279"/>
            <ac:spMk id="11" creationId="{73D52193-F65F-B967-0924-AD88EB128E98}"/>
          </ac:spMkLst>
        </pc:spChg>
        <pc:spChg chg="mod">
          <ac:chgData name="綾乃 播本" userId="2c20719708a137ea" providerId="LiveId" clId="{E04C7856-B39C-4BB1-A0C2-945CDC87B543}" dt="2024-11-07T02:14:31.681" v="286" actId="207"/>
          <ac:spMkLst>
            <pc:docMk/>
            <pc:sldMk cId="1832919831" sldId="279"/>
            <ac:spMk id="14" creationId="{13DE0571-5F25-E81A-00CE-7D81E9411C8C}"/>
          </ac:spMkLst>
        </pc:spChg>
        <pc:spChg chg="mod">
          <ac:chgData name="綾乃 播本" userId="2c20719708a137ea" providerId="LiveId" clId="{E04C7856-B39C-4BB1-A0C2-945CDC87B543}" dt="2024-11-07T02:14:40.681" v="288" actId="207"/>
          <ac:spMkLst>
            <pc:docMk/>
            <pc:sldMk cId="1832919831" sldId="279"/>
            <ac:spMk id="15" creationId="{FCAD0994-A756-9784-FEB3-9509BD81E1CC}"/>
          </ac:spMkLst>
        </pc:spChg>
        <pc:spChg chg="mod">
          <ac:chgData name="綾乃 播本" userId="2c20719708a137ea" providerId="LiveId" clId="{E04C7856-B39C-4BB1-A0C2-945CDC87B543}" dt="2024-11-07T02:14:15.252" v="282"/>
          <ac:spMkLst>
            <pc:docMk/>
            <pc:sldMk cId="1832919831" sldId="279"/>
            <ac:spMk id="16" creationId="{45671F72-3C73-8B02-C324-53976D1B5F37}"/>
          </ac:spMkLst>
        </pc:spChg>
        <pc:spChg chg="mod">
          <ac:chgData name="綾乃 播本" userId="2c20719708a137ea" providerId="LiveId" clId="{E04C7856-B39C-4BB1-A0C2-945CDC87B543}" dt="2024-11-07T02:14:15.252" v="282"/>
          <ac:spMkLst>
            <pc:docMk/>
            <pc:sldMk cId="1832919831" sldId="279"/>
            <ac:spMk id="17" creationId="{699657BD-9613-3701-40E1-6FD35CCF6C1B}"/>
          </ac:spMkLst>
        </pc:spChg>
        <pc:spChg chg="mod">
          <ac:chgData name="綾乃 播本" userId="2c20719708a137ea" providerId="LiveId" clId="{E04C7856-B39C-4BB1-A0C2-945CDC87B543}" dt="2024-11-07T02:14:15.252" v="282"/>
          <ac:spMkLst>
            <pc:docMk/>
            <pc:sldMk cId="1832919831" sldId="279"/>
            <ac:spMk id="18" creationId="{31D9E2C5-2B89-5C98-F50B-0BB41C2C7BD6}"/>
          </ac:spMkLst>
        </pc:spChg>
        <pc:spChg chg="mod">
          <ac:chgData name="綾乃 播本" userId="2c20719708a137ea" providerId="LiveId" clId="{E04C7856-B39C-4BB1-A0C2-945CDC87B543}" dt="2024-11-07T02:14:15.252" v="282"/>
          <ac:spMkLst>
            <pc:docMk/>
            <pc:sldMk cId="1832919831" sldId="279"/>
            <ac:spMk id="21" creationId="{81510D9B-2BBA-0E51-4E0E-249FC432FA3A}"/>
          </ac:spMkLst>
        </pc:spChg>
        <pc:spChg chg="mod">
          <ac:chgData name="綾乃 播本" userId="2c20719708a137ea" providerId="LiveId" clId="{E04C7856-B39C-4BB1-A0C2-945CDC87B543}" dt="2024-11-07T02:14:15.252" v="282"/>
          <ac:spMkLst>
            <pc:docMk/>
            <pc:sldMk cId="1832919831" sldId="279"/>
            <ac:spMk id="23" creationId="{5C35AED3-EF35-BC94-8D9C-F39DFFD5204B}"/>
          </ac:spMkLst>
        </pc:spChg>
        <pc:spChg chg="mod">
          <ac:chgData name="綾乃 播本" userId="2c20719708a137ea" providerId="LiveId" clId="{E04C7856-B39C-4BB1-A0C2-945CDC87B543}" dt="2024-11-07T02:14:15.252" v="282"/>
          <ac:spMkLst>
            <pc:docMk/>
            <pc:sldMk cId="1832919831" sldId="279"/>
            <ac:spMk id="24" creationId="{D1BFB7D1-9254-45D9-1F13-C8807B670A2B}"/>
          </ac:spMkLst>
        </pc:spChg>
        <pc:spChg chg="mod">
          <ac:chgData name="綾乃 播本" userId="2c20719708a137ea" providerId="LiveId" clId="{E04C7856-B39C-4BB1-A0C2-945CDC87B543}" dt="2024-11-07T02:14:15.252" v="282"/>
          <ac:spMkLst>
            <pc:docMk/>
            <pc:sldMk cId="1832919831" sldId="279"/>
            <ac:spMk id="25" creationId="{496CC68F-DB6F-7036-0B23-31B4388F2712}"/>
          </ac:spMkLst>
        </pc:spChg>
        <pc:spChg chg="mod">
          <ac:chgData name="綾乃 播本" userId="2c20719708a137ea" providerId="LiveId" clId="{E04C7856-B39C-4BB1-A0C2-945CDC87B543}" dt="2024-11-07T02:14:15.252" v="282"/>
          <ac:spMkLst>
            <pc:docMk/>
            <pc:sldMk cId="1832919831" sldId="279"/>
            <ac:spMk id="26" creationId="{BEF4EB77-02EB-147F-CFAF-5E4976697830}"/>
          </ac:spMkLst>
        </pc:spChg>
        <pc:grpChg chg="add mod">
          <ac:chgData name="綾乃 播本" userId="2c20719708a137ea" providerId="LiveId" clId="{E04C7856-B39C-4BB1-A0C2-945CDC87B543}" dt="2024-11-07T02:14:20.632" v="284" actId="1076"/>
          <ac:grpSpMkLst>
            <pc:docMk/>
            <pc:sldMk cId="1832919831" sldId="279"/>
            <ac:grpSpMk id="9" creationId="{B2DEBDA8-2306-B414-9A42-9296E4DF0231}"/>
          </ac:grpSpMkLst>
        </pc:grpChg>
        <pc:grpChg chg="mod">
          <ac:chgData name="綾乃 播本" userId="2c20719708a137ea" providerId="LiveId" clId="{E04C7856-B39C-4BB1-A0C2-945CDC87B543}" dt="2024-11-07T02:14:15.252" v="282"/>
          <ac:grpSpMkLst>
            <pc:docMk/>
            <pc:sldMk cId="1832919831" sldId="279"/>
            <ac:grpSpMk id="12" creationId="{9E102D14-B655-D6D6-1D6A-8662D3410AED}"/>
          </ac:grpSpMkLst>
        </pc:grpChg>
        <pc:grpChg chg="mod">
          <ac:chgData name="綾乃 播本" userId="2c20719708a137ea" providerId="LiveId" clId="{E04C7856-B39C-4BB1-A0C2-945CDC87B543}" dt="2024-11-07T02:14:15.252" v="282"/>
          <ac:grpSpMkLst>
            <pc:docMk/>
            <pc:sldMk cId="1832919831" sldId="279"/>
            <ac:grpSpMk id="13" creationId="{18CC7672-113C-C977-1EC0-E7A53F319091}"/>
          </ac:grpSpMkLst>
        </pc:grpChg>
        <pc:picChg chg="add mod ord">
          <ac:chgData name="綾乃 播本" userId="2c20719708a137ea" providerId="LiveId" clId="{E04C7856-B39C-4BB1-A0C2-945CDC87B543}" dt="2024-11-07T02:02:08.028" v="113" actId="167"/>
          <ac:picMkLst>
            <pc:docMk/>
            <pc:sldMk cId="1832919831" sldId="279"/>
            <ac:picMk id="7" creationId="{23892F91-7D0A-8939-B749-E7B81615E89F}"/>
          </ac:picMkLst>
        </pc:picChg>
        <pc:picChg chg="del">
          <ac:chgData name="綾乃 播本" userId="2c20719708a137ea" providerId="LiveId" clId="{E04C7856-B39C-4BB1-A0C2-945CDC87B543}" dt="2024-11-07T02:02:04.487" v="111" actId="478"/>
          <ac:picMkLst>
            <pc:docMk/>
            <pc:sldMk cId="1832919831" sldId="279"/>
            <ac:picMk id="19" creationId="{875C22E8-A1AF-B090-C6BD-32ACB0A0B7D5}"/>
          </ac:picMkLst>
        </pc:picChg>
        <pc:picChg chg="del">
          <ac:chgData name="綾乃 播本" userId="2c20719708a137ea" providerId="LiveId" clId="{E04C7856-B39C-4BB1-A0C2-945CDC87B543}" dt="2024-11-07T02:14:16.982" v="283" actId="478"/>
          <ac:picMkLst>
            <pc:docMk/>
            <pc:sldMk cId="1832919831" sldId="279"/>
            <ac:picMk id="22" creationId="{9F9414A9-AC14-8895-0CFA-6F8454F02DDB}"/>
          </ac:picMkLst>
        </pc:picChg>
      </pc:sldChg>
      <pc:sldChg chg="addSp delSp modSp mod">
        <pc:chgData name="綾乃 播本" userId="2c20719708a137ea" providerId="LiveId" clId="{E04C7856-B39C-4BB1-A0C2-945CDC87B543}" dt="2024-11-07T02:15:07.923" v="295" actId="207"/>
        <pc:sldMkLst>
          <pc:docMk/>
          <pc:sldMk cId="3786755783" sldId="280"/>
        </pc:sldMkLst>
        <pc:spChg chg="mod">
          <ac:chgData name="綾乃 播本" userId="2c20719708a137ea" providerId="LiveId" clId="{E04C7856-B39C-4BB1-A0C2-945CDC87B543}" dt="2024-11-07T02:15:07.923" v="295" actId="207"/>
          <ac:spMkLst>
            <pc:docMk/>
            <pc:sldMk cId="3786755783" sldId="280"/>
            <ac:spMk id="5" creationId="{9DC26C67-F535-7EAB-E63B-9488D515AEF7}"/>
          </ac:spMkLst>
        </pc:spChg>
        <pc:spChg chg="mod">
          <ac:chgData name="綾乃 播本" userId="2c20719708a137ea" providerId="LiveId" clId="{E04C7856-B39C-4BB1-A0C2-945CDC87B543}" dt="2024-11-07T02:14:53.079" v="292" actId="207"/>
          <ac:spMkLst>
            <pc:docMk/>
            <pc:sldMk cId="3786755783" sldId="280"/>
            <ac:spMk id="11" creationId="{9160A70E-3022-5B12-9F65-7C847244D88A}"/>
          </ac:spMkLst>
        </pc:spChg>
        <pc:spChg chg="mod">
          <ac:chgData name="綾乃 播本" userId="2c20719708a137ea" providerId="LiveId" clId="{E04C7856-B39C-4BB1-A0C2-945CDC87B543}" dt="2024-11-07T02:14:57.947" v="293" actId="207"/>
          <ac:spMkLst>
            <pc:docMk/>
            <pc:sldMk cId="3786755783" sldId="280"/>
            <ac:spMk id="14" creationId="{3942CD36-84F0-C0E6-4E82-BFE133D15F81}"/>
          </ac:spMkLst>
        </pc:spChg>
        <pc:spChg chg="mod">
          <ac:chgData name="綾乃 播本" userId="2c20719708a137ea" providerId="LiveId" clId="{E04C7856-B39C-4BB1-A0C2-945CDC87B543}" dt="2024-11-07T02:15:04.358" v="294" actId="207"/>
          <ac:spMkLst>
            <pc:docMk/>
            <pc:sldMk cId="3786755783" sldId="280"/>
            <ac:spMk id="15" creationId="{8E80CD9C-BDA1-F594-AB79-34DECD9686F8}"/>
          </ac:spMkLst>
        </pc:spChg>
        <pc:spChg chg="mod">
          <ac:chgData name="綾乃 播本" userId="2c20719708a137ea" providerId="LiveId" clId="{E04C7856-B39C-4BB1-A0C2-945CDC87B543}" dt="2024-11-07T02:14:44.144" v="289"/>
          <ac:spMkLst>
            <pc:docMk/>
            <pc:sldMk cId="3786755783" sldId="280"/>
            <ac:spMk id="17" creationId="{FB33B225-354E-0B47-6895-15BC1FE4FB65}"/>
          </ac:spMkLst>
        </pc:spChg>
        <pc:spChg chg="mod">
          <ac:chgData name="綾乃 播本" userId="2c20719708a137ea" providerId="LiveId" clId="{E04C7856-B39C-4BB1-A0C2-945CDC87B543}" dt="2024-11-07T02:14:44.144" v="289"/>
          <ac:spMkLst>
            <pc:docMk/>
            <pc:sldMk cId="3786755783" sldId="280"/>
            <ac:spMk id="18" creationId="{E17D7BE5-A3FF-B775-CD93-E6D2A1050ECD}"/>
          </ac:spMkLst>
        </pc:spChg>
        <pc:spChg chg="mod">
          <ac:chgData name="綾乃 播本" userId="2c20719708a137ea" providerId="LiveId" clId="{E04C7856-B39C-4BB1-A0C2-945CDC87B543}" dt="2024-11-07T02:14:44.144" v="289"/>
          <ac:spMkLst>
            <pc:docMk/>
            <pc:sldMk cId="3786755783" sldId="280"/>
            <ac:spMk id="21" creationId="{650977D8-D345-DA81-E80D-DD1336DC1637}"/>
          </ac:spMkLst>
        </pc:spChg>
        <pc:spChg chg="mod">
          <ac:chgData name="綾乃 播本" userId="2c20719708a137ea" providerId="LiveId" clId="{E04C7856-B39C-4BB1-A0C2-945CDC87B543}" dt="2024-11-07T02:14:44.144" v="289"/>
          <ac:spMkLst>
            <pc:docMk/>
            <pc:sldMk cId="3786755783" sldId="280"/>
            <ac:spMk id="23" creationId="{05D0D8FF-46F8-BE72-0F6D-3982B23EDCAE}"/>
          </ac:spMkLst>
        </pc:spChg>
        <pc:spChg chg="mod">
          <ac:chgData name="綾乃 播本" userId="2c20719708a137ea" providerId="LiveId" clId="{E04C7856-B39C-4BB1-A0C2-945CDC87B543}" dt="2024-11-07T02:14:44.144" v="289"/>
          <ac:spMkLst>
            <pc:docMk/>
            <pc:sldMk cId="3786755783" sldId="280"/>
            <ac:spMk id="24" creationId="{F918F670-C6AF-A722-0F4B-1C85E3798832}"/>
          </ac:spMkLst>
        </pc:spChg>
        <pc:spChg chg="mod">
          <ac:chgData name="綾乃 播本" userId="2c20719708a137ea" providerId="LiveId" clId="{E04C7856-B39C-4BB1-A0C2-945CDC87B543}" dt="2024-11-07T02:14:44.144" v="289"/>
          <ac:spMkLst>
            <pc:docMk/>
            <pc:sldMk cId="3786755783" sldId="280"/>
            <ac:spMk id="25" creationId="{AC1117FF-A74C-DF9E-F826-0EEF434F4A8A}"/>
          </ac:spMkLst>
        </pc:spChg>
        <pc:spChg chg="mod">
          <ac:chgData name="綾乃 播本" userId="2c20719708a137ea" providerId="LiveId" clId="{E04C7856-B39C-4BB1-A0C2-945CDC87B543}" dt="2024-11-07T02:14:44.144" v="289"/>
          <ac:spMkLst>
            <pc:docMk/>
            <pc:sldMk cId="3786755783" sldId="280"/>
            <ac:spMk id="26" creationId="{A367730B-300F-97A1-4D92-FD07E8A84622}"/>
          </ac:spMkLst>
        </pc:spChg>
        <pc:spChg chg="mod">
          <ac:chgData name="綾乃 播本" userId="2c20719708a137ea" providerId="LiveId" clId="{E04C7856-B39C-4BB1-A0C2-945CDC87B543}" dt="2024-11-07T02:14:44.144" v="289"/>
          <ac:spMkLst>
            <pc:docMk/>
            <pc:sldMk cId="3786755783" sldId="280"/>
            <ac:spMk id="27" creationId="{C039D9CD-97EB-3AE6-D853-2F78CBA48331}"/>
          </ac:spMkLst>
        </pc:spChg>
        <pc:grpChg chg="add mod">
          <ac:chgData name="綾乃 播本" userId="2c20719708a137ea" providerId="LiveId" clId="{E04C7856-B39C-4BB1-A0C2-945CDC87B543}" dt="2024-11-07T02:14:49.666" v="291" actId="1076"/>
          <ac:grpSpMkLst>
            <pc:docMk/>
            <pc:sldMk cId="3786755783" sldId="280"/>
            <ac:grpSpMk id="12" creationId="{F5855805-A96B-7147-6CBA-53F2542EED44}"/>
          </ac:grpSpMkLst>
        </pc:grpChg>
        <pc:grpChg chg="mod">
          <ac:chgData name="綾乃 播本" userId="2c20719708a137ea" providerId="LiveId" clId="{E04C7856-B39C-4BB1-A0C2-945CDC87B543}" dt="2024-11-07T02:14:44.144" v="289"/>
          <ac:grpSpMkLst>
            <pc:docMk/>
            <pc:sldMk cId="3786755783" sldId="280"/>
            <ac:grpSpMk id="13" creationId="{77C45AA4-D593-E3F0-49CE-04B7EF3E9E8A}"/>
          </ac:grpSpMkLst>
        </pc:grpChg>
        <pc:grpChg chg="mod">
          <ac:chgData name="綾乃 播本" userId="2c20719708a137ea" providerId="LiveId" clId="{E04C7856-B39C-4BB1-A0C2-945CDC87B543}" dt="2024-11-07T02:14:44.144" v="289"/>
          <ac:grpSpMkLst>
            <pc:docMk/>
            <pc:sldMk cId="3786755783" sldId="280"/>
            <ac:grpSpMk id="16" creationId="{A7012A4D-5CAE-A4F5-E771-35A8BE1904BF}"/>
          </ac:grpSpMkLst>
        </pc:grpChg>
        <pc:picChg chg="add mod ord">
          <ac:chgData name="綾乃 播本" userId="2c20719708a137ea" providerId="LiveId" clId="{E04C7856-B39C-4BB1-A0C2-945CDC87B543}" dt="2024-11-07T02:02:12.264" v="116" actId="167"/>
          <ac:picMkLst>
            <pc:docMk/>
            <pc:sldMk cId="3786755783" sldId="280"/>
            <ac:picMk id="3" creationId="{4357000C-B053-71B6-8F10-0780124B64A0}"/>
          </ac:picMkLst>
        </pc:picChg>
        <pc:picChg chg="del">
          <ac:chgData name="綾乃 播本" userId="2c20719708a137ea" providerId="LiveId" clId="{E04C7856-B39C-4BB1-A0C2-945CDC87B543}" dt="2024-11-07T02:02:09.506" v="114" actId="478"/>
          <ac:picMkLst>
            <pc:docMk/>
            <pc:sldMk cId="3786755783" sldId="280"/>
            <ac:picMk id="19" creationId="{194F3025-9C79-10E5-406C-D0F69814A3D5}"/>
          </ac:picMkLst>
        </pc:picChg>
        <pc:picChg chg="del">
          <ac:chgData name="綾乃 播本" userId="2c20719708a137ea" providerId="LiveId" clId="{E04C7856-B39C-4BB1-A0C2-945CDC87B543}" dt="2024-11-07T02:14:45.964" v="290" actId="478"/>
          <ac:picMkLst>
            <pc:docMk/>
            <pc:sldMk cId="3786755783" sldId="280"/>
            <ac:picMk id="22" creationId="{CB7886B1-B665-2174-9919-145E8A8A8B88}"/>
          </ac:picMkLst>
        </pc:picChg>
      </pc:sldChg>
      <pc:sldChg chg="addSp delSp modSp mod">
        <pc:chgData name="綾乃 播本" userId="2c20719708a137ea" providerId="LiveId" clId="{E04C7856-B39C-4BB1-A0C2-945CDC87B543}" dt="2024-11-07T02:15:31.278" v="302" actId="207"/>
        <pc:sldMkLst>
          <pc:docMk/>
          <pc:sldMk cId="3797889607" sldId="281"/>
        </pc:sldMkLst>
        <pc:spChg chg="mod">
          <ac:chgData name="綾乃 播本" userId="2c20719708a137ea" providerId="LiveId" clId="{E04C7856-B39C-4BB1-A0C2-945CDC87B543}" dt="2024-11-07T02:15:31.278" v="302" actId="207"/>
          <ac:spMkLst>
            <pc:docMk/>
            <pc:sldMk cId="3797889607" sldId="281"/>
            <ac:spMk id="5" creationId="{37F7282A-F743-B409-7AE6-1ECD5283A110}"/>
          </ac:spMkLst>
        </pc:spChg>
        <pc:spChg chg="mod">
          <ac:chgData name="綾乃 播本" userId="2c20719708a137ea" providerId="LiveId" clId="{E04C7856-B39C-4BB1-A0C2-945CDC87B543}" dt="2024-11-07T02:15:18.062" v="299" actId="207"/>
          <ac:spMkLst>
            <pc:docMk/>
            <pc:sldMk cId="3797889607" sldId="281"/>
            <ac:spMk id="11" creationId="{754DA476-DE40-F13F-41CB-F838B9BAF751}"/>
          </ac:spMkLst>
        </pc:spChg>
        <pc:spChg chg="mod">
          <ac:chgData name="綾乃 播本" userId="2c20719708a137ea" providerId="LiveId" clId="{E04C7856-B39C-4BB1-A0C2-945CDC87B543}" dt="2024-11-07T02:15:22.579" v="300" actId="207"/>
          <ac:spMkLst>
            <pc:docMk/>
            <pc:sldMk cId="3797889607" sldId="281"/>
            <ac:spMk id="14" creationId="{4EA027D6-4B38-E411-59A3-F39136236D62}"/>
          </ac:spMkLst>
        </pc:spChg>
        <pc:spChg chg="mod">
          <ac:chgData name="綾乃 播本" userId="2c20719708a137ea" providerId="LiveId" clId="{E04C7856-B39C-4BB1-A0C2-945CDC87B543}" dt="2024-11-07T02:15:27.077" v="301" actId="207"/>
          <ac:spMkLst>
            <pc:docMk/>
            <pc:sldMk cId="3797889607" sldId="281"/>
            <ac:spMk id="15" creationId="{D3AD9BD4-BBB3-C502-1EAC-4315BA004C1E}"/>
          </ac:spMkLst>
        </pc:spChg>
        <pc:spChg chg="mod">
          <ac:chgData name="綾乃 播本" userId="2c20719708a137ea" providerId="LiveId" clId="{E04C7856-B39C-4BB1-A0C2-945CDC87B543}" dt="2024-11-07T02:15:11.250" v="296"/>
          <ac:spMkLst>
            <pc:docMk/>
            <pc:sldMk cId="3797889607" sldId="281"/>
            <ac:spMk id="17" creationId="{6ECECA2D-7ECC-A47A-CC6D-41457122D509}"/>
          </ac:spMkLst>
        </pc:spChg>
        <pc:spChg chg="mod">
          <ac:chgData name="綾乃 播本" userId="2c20719708a137ea" providerId="LiveId" clId="{E04C7856-B39C-4BB1-A0C2-945CDC87B543}" dt="2024-11-07T02:15:11.250" v="296"/>
          <ac:spMkLst>
            <pc:docMk/>
            <pc:sldMk cId="3797889607" sldId="281"/>
            <ac:spMk id="18" creationId="{E38A0338-B61B-8433-0E01-16E2F8CECCC9}"/>
          </ac:spMkLst>
        </pc:spChg>
        <pc:spChg chg="mod">
          <ac:chgData name="綾乃 播本" userId="2c20719708a137ea" providerId="LiveId" clId="{E04C7856-B39C-4BB1-A0C2-945CDC87B543}" dt="2024-11-07T02:15:11.250" v="296"/>
          <ac:spMkLst>
            <pc:docMk/>
            <pc:sldMk cId="3797889607" sldId="281"/>
            <ac:spMk id="21" creationId="{A4171E95-3EF0-2566-E2B0-6310604558F8}"/>
          </ac:spMkLst>
        </pc:spChg>
        <pc:spChg chg="mod">
          <ac:chgData name="綾乃 播本" userId="2c20719708a137ea" providerId="LiveId" clId="{E04C7856-B39C-4BB1-A0C2-945CDC87B543}" dt="2024-11-07T02:15:11.250" v="296"/>
          <ac:spMkLst>
            <pc:docMk/>
            <pc:sldMk cId="3797889607" sldId="281"/>
            <ac:spMk id="23" creationId="{D517BF1D-0959-421A-EC45-4D85A25561BA}"/>
          </ac:spMkLst>
        </pc:spChg>
        <pc:spChg chg="mod">
          <ac:chgData name="綾乃 播本" userId="2c20719708a137ea" providerId="LiveId" clId="{E04C7856-B39C-4BB1-A0C2-945CDC87B543}" dt="2024-11-07T02:15:11.250" v="296"/>
          <ac:spMkLst>
            <pc:docMk/>
            <pc:sldMk cId="3797889607" sldId="281"/>
            <ac:spMk id="24" creationId="{894BB02D-41B6-4D09-20FE-C2FBA862B44A}"/>
          </ac:spMkLst>
        </pc:spChg>
        <pc:spChg chg="mod">
          <ac:chgData name="綾乃 播本" userId="2c20719708a137ea" providerId="LiveId" clId="{E04C7856-B39C-4BB1-A0C2-945CDC87B543}" dt="2024-11-07T02:15:11.250" v="296"/>
          <ac:spMkLst>
            <pc:docMk/>
            <pc:sldMk cId="3797889607" sldId="281"/>
            <ac:spMk id="25" creationId="{B5BBE1E9-87BD-6FD1-D345-C50639DB23E9}"/>
          </ac:spMkLst>
        </pc:spChg>
        <pc:spChg chg="mod">
          <ac:chgData name="綾乃 播本" userId="2c20719708a137ea" providerId="LiveId" clId="{E04C7856-B39C-4BB1-A0C2-945CDC87B543}" dt="2024-11-07T02:15:11.250" v="296"/>
          <ac:spMkLst>
            <pc:docMk/>
            <pc:sldMk cId="3797889607" sldId="281"/>
            <ac:spMk id="26" creationId="{84521462-3BCF-E33C-EEA3-934D12F81F4E}"/>
          </ac:spMkLst>
        </pc:spChg>
        <pc:spChg chg="mod">
          <ac:chgData name="綾乃 播本" userId="2c20719708a137ea" providerId="LiveId" clId="{E04C7856-B39C-4BB1-A0C2-945CDC87B543}" dt="2024-11-07T02:15:11.250" v="296"/>
          <ac:spMkLst>
            <pc:docMk/>
            <pc:sldMk cId="3797889607" sldId="281"/>
            <ac:spMk id="27" creationId="{E36C1904-20DE-684B-AE84-9F201D56FC7F}"/>
          </ac:spMkLst>
        </pc:spChg>
        <pc:grpChg chg="add mod">
          <ac:chgData name="綾乃 播本" userId="2c20719708a137ea" providerId="LiveId" clId="{E04C7856-B39C-4BB1-A0C2-945CDC87B543}" dt="2024-11-07T02:15:15.198" v="298" actId="1076"/>
          <ac:grpSpMkLst>
            <pc:docMk/>
            <pc:sldMk cId="3797889607" sldId="281"/>
            <ac:grpSpMk id="12" creationId="{D15DDC95-5354-80B2-FD7D-F1F12C30A765}"/>
          </ac:grpSpMkLst>
        </pc:grpChg>
        <pc:grpChg chg="mod">
          <ac:chgData name="綾乃 播本" userId="2c20719708a137ea" providerId="LiveId" clId="{E04C7856-B39C-4BB1-A0C2-945CDC87B543}" dt="2024-11-07T02:15:11.250" v="296"/>
          <ac:grpSpMkLst>
            <pc:docMk/>
            <pc:sldMk cId="3797889607" sldId="281"/>
            <ac:grpSpMk id="13" creationId="{97459C0C-43DC-6A98-2068-A3DCBA5547B7}"/>
          </ac:grpSpMkLst>
        </pc:grpChg>
        <pc:grpChg chg="mod">
          <ac:chgData name="綾乃 播本" userId="2c20719708a137ea" providerId="LiveId" clId="{E04C7856-B39C-4BB1-A0C2-945CDC87B543}" dt="2024-11-07T02:15:11.250" v="296"/>
          <ac:grpSpMkLst>
            <pc:docMk/>
            <pc:sldMk cId="3797889607" sldId="281"/>
            <ac:grpSpMk id="16" creationId="{158A124D-E642-081E-C9F7-B3CEDD5418D3}"/>
          </ac:grpSpMkLst>
        </pc:grpChg>
        <pc:picChg chg="add mod ord">
          <ac:chgData name="綾乃 播本" userId="2c20719708a137ea" providerId="LiveId" clId="{E04C7856-B39C-4BB1-A0C2-945CDC87B543}" dt="2024-11-07T02:02:16.635" v="119" actId="167"/>
          <ac:picMkLst>
            <pc:docMk/>
            <pc:sldMk cId="3797889607" sldId="281"/>
            <ac:picMk id="3" creationId="{E13956FC-C8FF-9ED5-11C1-AFEEF541DA74}"/>
          </ac:picMkLst>
        </pc:picChg>
        <pc:picChg chg="del">
          <ac:chgData name="綾乃 播本" userId="2c20719708a137ea" providerId="LiveId" clId="{E04C7856-B39C-4BB1-A0C2-945CDC87B543}" dt="2024-11-07T02:02:13.789" v="117" actId="478"/>
          <ac:picMkLst>
            <pc:docMk/>
            <pc:sldMk cId="3797889607" sldId="281"/>
            <ac:picMk id="19" creationId="{050E4569-DD33-C2AC-0C3D-0EF65BD4C048}"/>
          </ac:picMkLst>
        </pc:picChg>
        <pc:picChg chg="del">
          <ac:chgData name="綾乃 播本" userId="2c20719708a137ea" providerId="LiveId" clId="{E04C7856-B39C-4BB1-A0C2-945CDC87B543}" dt="2024-11-07T02:15:12.740" v="297" actId="478"/>
          <ac:picMkLst>
            <pc:docMk/>
            <pc:sldMk cId="3797889607" sldId="281"/>
            <ac:picMk id="22" creationId="{8641501A-810C-292D-E67C-B1F6F457A377}"/>
          </ac:picMkLst>
        </pc:picChg>
      </pc:sldChg>
      <pc:sldChg chg="addSp delSp modSp mod">
        <pc:chgData name="綾乃 播本" userId="2c20719708a137ea" providerId="LiveId" clId="{E04C7856-B39C-4BB1-A0C2-945CDC87B543}" dt="2024-11-07T02:15:56.618" v="309" actId="207"/>
        <pc:sldMkLst>
          <pc:docMk/>
          <pc:sldMk cId="1891602005" sldId="282"/>
        </pc:sldMkLst>
        <pc:spChg chg="mod">
          <ac:chgData name="綾乃 播本" userId="2c20719708a137ea" providerId="LiveId" clId="{E04C7856-B39C-4BB1-A0C2-945CDC87B543}" dt="2024-11-07T02:15:48.792" v="307" actId="207"/>
          <ac:spMkLst>
            <pc:docMk/>
            <pc:sldMk cId="1891602005" sldId="282"/>
            <ac:spMk id="5" creationId="{E36544F5-F15E-D722-C38C-EA78F2E50048}"/>
          </ac:spMkLst>
        </pc:spChg>
        <pc:spChg chg="mod">
          <ac:chgData name="綾乃 播本" userId="2c20719708a137ea" providerId="LiveId" clId="{E04C7856-B39C-4BB1-A0C2-945CDC87B543}" dt="2024-11-07T02:15:52.210" v="308" actId="207"/>
          <ac:spMkLst>
            <pc:docMk/>
            <pc:sldMk cId="1891602005" sldId="282"/>
            <ac:spMk id="8" creationId="{5A85F6E6-4D34-478C-AF3F-81305F769A7B}"/>
          </ac:spMkLst>
        </pc:spChg>
        <pc:spChg chg="mod">
          <ac:chgData name="綾乃 播本" userId="2c20719708a137ea" providerId="LiveId" clId="{E04C7856-B39C-4BB1-A0C2-945CDC87B543}" dt="2024-11-07T02:15:41.237" v="305" actId="207"/>
          <ac:spMkLst>
            <pc:docMk/>
            <pc:sldMk cId="1891602005" sldId="282"/>
            <ac:spMk id="11" creationId="{9BEC313C-9C4D-BABA-5110-EFF8A8C14EF4}"/>
          </ac:spMkLst>
        </pc:spChg>
        <pc:spChg chg="mod">
          <ac:chgData name="綾乃 播本" userId="2c20719708a137ea" providerId="LiveId" clId="{E04C7856-B39C-4BB1-A0C2-945CDC87B543}" dt="2024-11-07T02:15:45.009" v="306" actId="207"/>
          <ac:spMkLst>
            <pc:docMk/>
            <pc:sldMk cId="1891602005" sldId="282"/>
            <ac:spMk id="14" creationId="{8049256E-0BCE-A471-D1A9-216B401FC5CA}"/>
          </ac:spMkLst>
        </pc:spChg>
        <pc:spChg chg="mod">
          <ac:chgData name="綾乃 播本" userId="2c20719708a137ea" providerId="LiveId" clId="{E04C7856-B39C-4BB1-A0C2-945CDC87B543}" dt="2024-11-07T02:15:56.618" v="309" actId="207"/>
          <ac:spMkLst>
            <pc:docMk/>
            <pc:sldMk cId="1891602005" sldId="282"/>
            <ac:spMk id="16" creationId="{764EDF64-E43A-B2AF-78C5-95C1D23BD00B}"/>
          </ac:spMkLst>
        </pc:spChg>
        <pc:spChg chg="mod">
          <ac:chgData name="綾乃 播本" userId="2c20719708a137ea" providerId="LiveId" clId="{E04C7856-B39C-4BB1-A0C2-945CDC87B543}" dt="2024-11-07T02:15:34.449" v="303"/>
          <ac:spMkLst>
            <pc:docMk/>
            <pc:sldMk cId="1891602005" sldId="282"/>
            <ac:spMk id="17" creationId="{B80E919A-9CB8-82CB-8C9D-7166B4B42C8C}"/>
          </ac:spMkLst>
        </pc:spChg>
        <pc:spChg chg="mod">
          <ac:chgData name="綾乃 播本" userId="2c20719708a137ea" providerId="LiveId" clId="{E04C7856-B39C-4BB1-A0C2-945CDC87B543}" dt="2024-11-07T02:15:34.449" v="303"/>
          <ac:spMkLst>
            <pc:docMk/>
            <pc:sldMk cId="1891602005" sldId="282"/>
            <ac:spMk id="18" creationId="{DB1C8E3A-B5EC-625A-F75B-DB031479C1B9}"/>
          </ac:spMkLst>
        </pc:spChg>
        <pc:spChg chg="mod">
          <ac:chgData name="綾乃 播本" userId="2c20719708a137ea" providerId="LiveId" clId="{E04C7856-B39C-4BB1-A0C2-945CDC87B543}" dt="2024-11-07T02:15:34.449" v="303"/>
          <ac:spMkLst>
            <pc:docMk/>
            <pc:sldMk cId="1891602005" sldId="282"/>
            <ac:spMk id="21" creationId="{823E2965-FFB5-92F5-8ED8-7E9F88F6F985}"/>
          </ac:spMkLst>
        </pc:spChg>
        <pc:spChg chg="mod">
          <ac:chgData name="綾乃 播本" userId="2c20719708a137ea" providerId="LiveId" clId="{E04C7856-B39C-4BB1-A0C2-945CDC87B543}" dt="2024-11-07T02:15:34.449" v="303"/>
          <ac:spMkLst>
            <pc:docMk/>
            <pc:sldMk cId="1891602005" sldId="282"/>
            <ac:spMk id="23" creationId="{050D2199-7BA0-E5E4-EAE5-E91BE1CB2578}"/>
          </ac:spMkLst>
        </pc:spChg>
        <pc:spChg chg="mod">
          <ac:chgData name="綾乃 播本" userId="2c20719708a137ea" providerId="LiveId" clId="{E04C7856-B39C-4BB1-A0C2-945CDC87B543}" dt="2024-11-07T02:15:34.449" v="303"/>
          <ac:spMkLst>
            <pc:docMk/>
            <pc:sldMk cId="1891602005" sldId="282"/>
            <ac:spMk id="24" creationId="{000996E9-D90D-A77D-8B5D-C211B88F7448}"/>
          </ac:spMkLst>
        </pc:spChg>
        <pc:spChg chg="mod">
          <ac:chgData name="綾乃 播本" userId="2c20719708a137ea" providerId="LiveId" clId="{E04C7856-B39C-4BB1-A0C2-945CDC87B543}" dt="2024-11-07T02:15:34.449" v="303"/>
          <ac:spMkLst>
            <pc:docMk/>
            <pc:sldMk cId="1891602005" sldId="282"/>
            <ac:spMk id="25" creationId="{0E7C7D40-79D4-B3AC-F0ED-D329C0E37190}"/>
          </ac:spMkLst>
        </pc:spChg>
        <pc:spChg chg="mod">
          <ac:chgData name="綾乃 播本" userId="2c20719708a137ea" providerId="LiveId" clId="{E04C7856-B39C-4BB1-A0C2-945CDC87B543}" dt="2024-11-07T02:15:34.449" v="303"/>
          <ac:spMkLst>
            <pc:docMk/>
            <pc:sldMk cId="1891602005" sldId="282"/>
            <ac:spMk id="26" creationId="{332D0615-471F-B8CB-6B7A-21CBC2FBF9FD}"/>
          </ac:spMkLst>
        </pc:spChg>
        <pc:spChg chg="mod">
          <ac:chgData name="綾乃 播本" userId="2c20719708a137ea" providerId="LiveId" clId="{E04C7856-B39C-4BB1-A0C2-945CDC87B543}" dt="2024-11-07T02:15:34.449" v="303"/>
          <ac:spMkLst>
            <pc:docMk/>
            <pc:sldMk cId="1891602005" sldId="282"/>
            <ac:spMk id="27" creationId="{E2E9290E-2844-3BB0-09B0-BFE962C40C44}"/>
          </ac:spMkLst>
        </pc:spChg>
        <pc:grpChg chg="add mod">
          <ac:chgData name="綾乃 播本" userId="2c20719708a137ea" providerId="LiveId" clId="{E04C7856-B39C-4BB1-A0C2-945CDC87B543}" dt="2024-11-07T02:15:34.449" v="303"/>
          <ac:grpSpMkLst>
            <pc:docMk/>
            <pc:sldMk cId="1891602005" sldId="282"/>
            <ac:grpSpMk id="12" creationId="{60235F92-CE8D-3ADC-DF49-D752FFCC61D9}"/>
          </ac:grpSpMkLst>
        </pc:grpChg>
        <pc:grpChg chg="mod">
          <ac:chgData name="綾乃 播本" userId="2c20719708a137ea" providerId="LiveId" clId="{E04C7856-B39C-4BB1-A0C2-945CDC87B543}" dt="2024-11-07T02:15:34.449" v="303"/>
          <ac:grpSpMkLst>
            <pc:docMk/>
            <pc:sldMk cId="1891602005" sldId="282"/>
            <ac:grpSpMk id="13" creationId="{294F8DA8-E628-2D3F-862E-14399A4A2C36}"/>
          </ac:grpSpMkLst>
        </pc:grpChg>
        <pc:grpChg chg="mod">
          <ac:chgData name="綾乃 播本" userId="2c20719708a137ea" providerId="LiveId" clId="{E04C7856-B39C-4BB1-A0C2-945CDC87B543}" dt="2024-11-07T02:15:34.449" v="303"/>
          <ac:grpSpMkLst>
            <pc:docMk/>
            <pc:sldMk cId="1891602005" sldId="282"/>
            <ac:grpSpMk id="15" creationId="{01A765D6-9609-C208-D662-9E3AA14AB9B7}"/>
          </ac:grpSpMkLst>
        </pc:grpChg>
        <pc:picChg chg="add mod ord">
          <ac:chgData name="綾乃 播本" userId="2c20719708a137ea" providerId="LiveId" clId="{E04C7856-B39C-4BB1-A0C2-945CDC87B543}" dt="2024-11-07T02:02:20.850" v="122" actId="167"/>
          <ac:picMkLst>
            <pc:docMk/>
            <pc:sldMk cId="1891602005" sldId="282"/>
            <ac:picMk id="7" creationId="{0FE236F2-1A81-F538-8030-2C573114AECB}"/>
          </ac:picMkLst>
        </pc:picChg>
        <pc:picChg chg="del">
          <ac:chgData name="綾乃 播本" userId="2c20719708a137ea" providerId="LiveId" clId="{E04C7856-B39C-4BB1-A0C2-945CDC87B543}" dt="2024-11-07T02:02:18.336" v="120" actId="478"/>
          <ac:picMkLst>
            <pc:docMk/>
            <pc:sldMk cId="1891602005" sldId="282"/>
            <ac:picMk id="19" creationId="{0EEEF500-3FBA-5FD6-B272-FC33E63AB305}"/>
          </ac:picMkLst>
        </pc:picChg>
        <pc:picChg chg="del">
          <ac:chgData name="綾乃 播本" userId="2c20719708a137ea" providerId="LiveId" clId="{E04C7856-B39C-4BB1-A0C2-945CDC87B543}" dt="2024-11-07T02:15:36.758" v="304" actId="478"/>
          <ac:picMkLst>
            <pc:docMk/>
            <pc:sldMk cId="1891602005" sldId="282"/>
            <ac:picMk id="22" creationId="{81C18B3D-1661-8F8F-C208-078F9D443E73}"/>
          </ac:picMkLst>
        </pc:picChg>
      </pc:sldChg>
      <pc:sldChg chg="addSp delSp modSp mod">
        <pc:chgData name="綾乃 播本" userId="2c20719708a137ea" providerId="LiveId" clId="{E04C7856-B39C-4BB1-A0C2-945CDC87B543}" dt="2024-11-07T02:16:16.458" v="315" actId="207"/>
        <pc:sldMkLst>
          <pc:docMk/>
          <pc:sldMk cId="2555880736" sldId="283"/>
        </pc:sldMkLst>
        <pc:spChg chg="mod">
          <ac:chgData name="綾乃 播本" userId="2c20719708a137ea" providerId="LiveId" clId="{E04C7856-B39C-4BB1-A0C2-945CDC87B543}" dt="2024-11-07T02:16:12.897" v="314" actId="207"/>
          <ac:spMkLst>
            <pc:docMk/>
            <pc:sldMk cId="2555880736" sldId="283"/>
            <ac:spMk id="5" creationId="{58BA5678-EA43-FE9E-B720-3172FFFE1178}"/>
          </ac:spMkLst>
        </pc:spChg>
        <pc:spChg chg="mod">
          <ac:chgData name="綾乃 播本" userId="2c20719708a137ea" providerId="LiveId" clId="{E04C7856-B39C-4BB1-A0C2-945CDC87B543}" dt="2024-11-07T02:16:04.929" v="312" actId="207"/>
          <ac:spMkLst>
            <pc:docMk/>
            <pc:sldMk cId="2555880736" sldId="283"/>
            <ac:spMk id="11" creationId="{2CA241EC-CBDE-C041-C8B9-3D8B16FA0643}"/>
          </ac:spMkLst>
        </pc:spChg>
        <pc:spChg chg="mod">
          <ac:chgData name="綾乃 播本" userId="2c20719708a137ea" providerId="LiveId" clId="{E04C7856-B39C-4BB1-A0C2-945CDC87B543}" dt="2024-11-07T02:15:59.943" v="310"/>
          <ac:spMkLst>
            <pc:docMk/>
            <pc:sldMk cId="2555880736" sldId="283"/>
            <ac:spMk id="13" creationId="{C1ADF699-A764-61E1-C008-E334284292B5}"/>
          </ac:spMkLst>
        </pc:spChg>
        <pc:spChg chg="mod">
          <ac:chgData name="綾乃 播本" userId="2c20719708a137ea" providerId="LiveId" clId="{E04C7856-B39C-4BB1-A0C2-945CDC87B543}" dt="2024-11-07T02:16:08.775" v="313" actId="207"/>
          <ac:spMkLst>
            <pc:docMk/>
            <pc:sldMk cId="2555880736" sldId="283"/>
            <ac:spMk id="14" creationId="{E41422A2-DB67-36A2-3D79-E990398FF0BD}"/>
          </ac:spMkLst>
        </pc:spChg>
        <pc:spChg chg="mod">
          <ac:chgData name="綾乃 播本" userId="2c20719708a137ea" providerId="LiveId" clId="{E04C7856-B39C-4BB1-A0C2-945CDC87B543}" dt="2024-11-07T02:16:16.458" v="315" actId="207"/>
          <ac:spMkLst>
            <pc:docMk/>
            <pc:sldMk cId="2555880736" sldId="283"/>
            <ac:spMk id="15" creationId="{5FE1A0E8-2DD4-CE73-F5F9-8DC03141D7C1}"/>
          </ac:spMkLst>
        </pc:spChg>
        <pc:spChg chg="mod">
          <ac:chgData name="綾乃 播本" userId="2c20719708a137ea" providerId="LiveId" clId="{E04C7856-B39C-4BB1-A0C2-945CDC87B543}" dt="2024-11-07T02:15:59.943" v="310"/>
          <ac:spMkLst>
            <pc:docMk/>
            <pc:sldMk cId="2555880736" sldId="283"/>
            <ac:spMk id="16" creationId="{F1B6F255-273B-9B76-47C3-05A17FA7589E}"/>
          </ac:spMkLst>
        </pc:spChg>
        <pc:spChg chg="mod">
          <ac:chgData name="綾乃 播本" userId="2c20719708a137ea" providerId="LiveId" clId="{E04C7856-B39C-4BB1-A0C2-945CDC87B543}" dt="2024-11-07T02:15:59.943" v="310"/>
          <ac:spMkLst>
            <pc:docMk/>
            <pc:sldMk cId="2555880736" sldId="283"/>
            <ac:spMk id="17" creationId="{CB478530-BB0F-2974-430D-51FC2047A269}"/>
          </ac:spMkLst>
        </pc:spChg>
        <pc:spChg chg="mod">
          <ac:chgData name="綾乃 播本" userId="2c20719708a137ea" providerId="LiveId" clId="{E04C7856-B39C-4BB1-A0C2-945CDC87B543}" dt="2024-11-07T02:15:59.943" v="310"/>
          <ac:spMkLst>
            <pc:docMk/>
            <pc:sldMk cId="2555880736" sldId="283"/>
            <ac:spMk id="18" creationId="{70398EAE-71DC-8218-1A56-CEBAC6626865}"/>
          </ac:spMkLst>
        </pc:spChg>
        <pc:spChg chg="mod">
          <ac:chgData name="綾乃 播本" userId="2c20719708a137ea" providerId="LiveId" clId="{E04C7856-B39C-4BB1-A0C2-945CDC87B543}" dt="2024-11-07T02:15:59.943" v="310"/>
          <ac:spMkLst>
            <pc:docMk/>
            <pc:sldMk cId="2555880736" sldId="283"/>
            <ac:spMk id="21" creationId="{ED9450DB-C580-69F4-AB30-396830BB2FCC}"/>
          </ac:spMkLst>
        </pc:spChg>
        <pc:spChg chg="mod">
          <ac:chgData name="綾乃 播本" userId="2c20719708a137ea" providerId="LiveId" clId="{E04C7856-B39C-4BB1-A0C2-945CDC87B543}" dt="2024-11-07T02:15:59.943" v="310"/>
          <ac:spMkLst>
            <pc:docMk/>
            <pc:sldMk cId="2555880736" sldId="283"/>
            <ac:spMk id="23" creationId="{A7A4B297-889C-700B-1E28-F31647893BD3}"/>
          </ac:spMkLst>
        </pc:spChg>
        <pc:spChg chg="mod">
          <ac:chgData name="綾乃 播本" userId="2c20719708a137ea" providerId="LiveId" clId="{E04C7856-B39C-4BB1-A0C2-945CDC87B543}" dt="2024-11-07T02:15:59.943" v="310"/>
          <ac:spMkLst>
            <pc:docMk/>
            <pc:sldMk cId="2555880736" sldId="283"/>
            <ac:spMk id="24" creationId="{83117840-BD4B-368F-06CD-257749AC3AC7}"/>
          </ac:spMkLst>
        </pc:spChg>
        <pc:spChg chg="mod">
          <ac:chgData name="綾乃 播本" userId="2c20719708a137ea" providerId="LiveId" clId="{E04C7856-B39C-4BB1-A0C2-945CDC87B543}" dt="2024-11-07T02:15:59.943" v="310"/>
          <ac:spMkLst>
            <pc:docMk/>
            <pc:sldMk cId="2555880736" sldId="283"/>
            <ac:spMk id="25" creationId="{C3118E79-3A11-15A8-DDBB-D87750D4D952}"/>
          </ac:spMkLst>
        </pc:spChg>
        <pc:grpChg chg="add mod">
          <ac:chgData name="綾乃 播本" userId="2c20719708a137ea" providerId="LiveId" clId="{E04C7856-B39C-4BB1-A0C2-945CDC87B543}" dt="2024-11-07T02:15:59.943" v="310"/>
          <ac:grpSpMkLst>
            <pc:docMk/>
            <pc:sldMk cId="2555880736" sldId="283"/>
            <ac:grpSpMk id="8" creationId="{50CA52CA-B52C-6910-1611-584A1E780407}"/>
          </ac:grpSpMkLst>
        </pc:grpChg>
        <pc:grpChg chg="mod">
          <ac:chgData name="綾乃 播本" userId="2c20719708a137ea" providerId="LiveId" clId="{E04C7856-B39C-4BB1-A0C2-945CDC87B543}" dt="2024-11-07T02:15:59.943" v="310"/>
          <ac:grpSpMkLst>
            <pc:docMk/>
            <pc:sldMk cId="2555880736" sldId="283"/>
            <ac:grpSpMk id="9" creationId="{C86563E8-D8E4-9A8C-DF2D-F74CF31CA242}"/>
          </ac:grpSpMkLst>
        </pc:grpChg>
        <pc:grpChg chg="mod">
          <ac:chgData name="綾乃 播本" userId="2c20719708a137ea" providerId="LiveId" clId="{E04C7856-B39C-4BB1-A0C2-945CDC87B543}" dt="2024-11-07T02:15:59.943" v="310"/>
          <ac:grpSpMkLst>
            <pc:docMk/>
            <pc:sldMk cId="2555880736" sldId="283"/>
            <ac:grpSpMk id="12" creationId="{A27DE958-2E3C-91F8-F418-8B2EA431CEDE}"/>
          </ac:grpSpMkLst>
        </pc:grpChg>
        <pc:picChg chg="add mod ord">
          <ac:chgData name="綾乃 播本" userId="2c20719708a137ea" providerId="LiveId" clId="{E04C7856-B39C-4BB1-A0C2-945CDC87B543}" dt="2024-11-07T02:02:25.653" v="125" actId="167"/>
          <ac:picMkLst>
            <pc:docMk/>
            <pc:sldMk cId="2555880736" sldId="283"/>
            <ac:picMk id="3" creationId="{2E310683-91C3-9511-23AF-9ABCC903C82D}"/>
          </ac:picMkLst>
        </pc:picChg>
        <pc:picChg chg="del">
          <ac:chgData name="綾乃 播本" userId="2c20719708a137ea" providerId="LiveId" clId="{E04C7856-B39C-4BB1-A0C2-945CDC87B543}" dt="2024-11-07T02:02:22.338" v="123" actId="478"/>
          <ac:picMkLst>
            <pc:docMk/>
            <pc:sldMk cId="2555880736" sldId="283"/>
            <ac:picMk id="19" creationId="{66D72412-3581-27F3-970B-2E53B7D865AF}"/>
          </ac:picMkLst>
        </pc:picChg>
        <pc:picChg chg="del">
          <ac:chgData name="綾乃 播本" userId="2c20719708a137ea" providerId="LiveId" clId="{E04C7856-B39C-4BB1-A0C2-945CDC87B543}" dt="2024-11-07T02:16:01.499" v="311" actId="478"/>
          <ac:picMkLst>
            <pc:docMk/>
            <pc:sldMk cId="2555880736" sldId="283"/>
            <ac:picMk id="22" creationId="{086070A0-A110-8352-D535-645EFE1C014D}"/>
          </ac:picMkLst>
        </pc:picChg>
      </pc:sldChg>
      <pc:sldChg chg="addSp delSp modSp mod">
        <pc:chgData name="綾乃 播本" userId="2c20719708a137ea" providerId="LiveId" clId="{E04C7856-B39C-4BB1-A0C2-945CDC87B543}" dt="2024-11-07T02:16:36.343" v="321" actId="207"/>
        <pc:sldMkLst>
          <pc:docMk/>
          <pc:sldMk cId="2053843718" sldId="284"/>
        </pc:sldMkLst>
        <pc:spChg chg="mod">
          <ac:chgData name="綾乃 播本" userId="2c20719708a137ea" providerId="LiveId" clId="{E04C7856-B39C-4BB1-A0C2-945CDC87B543}" dt="2024-11-07T02:16:32.223" v="320" actId="207"/>
          <ac:spMkLst>
            <pc:docMk/>
            <pc:sldMk cId="2053843718" sldId="284"/>
            <ac:spMk id="5" creationId="{414DD1D1-2BB0-8726-0A71-512F16BC23D2}"/>
          </ac:spMkLst>
        </pc:spChg>
        <pc:spChg chg="mod">
          <ac:chgData name="綾乃 播本" userId="2c20719708a137ea" providerId="LiveId" clId="{E04C7856-B39C-4BB1-A0C2-945CDC87B543}" dt="2024-11-07T02:16:24.708" v="318" actId="207"/>
          <ac:spMkLst>
            <pc:docMk/>
            <pc:sldMk cId="2053843718" sldId="284"/>
            <ac:spMk id="11" creationId="{15D8FEC9-E42E-317A-108F-89452A8A3E50}"/>
          </ac:spMkLst>
        </pc:spChg>
        <pc:spChg chg="mod">
          <ac:chgData name="綾乃 播本" userId="2c20719708a137ea" providerId="LiveId" clId="{E04C7856-B39C-4BB1-A0C2-945CDC87B543}" dt="2024-11-07T02:16:28.554" v="319" actId="207"/>
          <ac:spMkLst>
            <pc:docMk/>
            <pc:sldMk cId="2053843718" sldId="284"/>
            <ac:spMk id="14" creationId="{EA3044E2-3582-5107-02DC-6DB4B25FD5E5}"/>
          </ac:spMkLst>
        </pc:spChg>
        <pc:spChg chg="mod">
          <ac:chgData name="綾乃 播本" userId="2c20719708a137ea" providerId="LiveId" clId="{E04C7856-B39C-4BB1-A0C2-945CDC87B543}" dt="2024-11-07T02:16:36.343" v="321" actId="207"/>
          <ac:spMkLst>
            <pc:docMk/>
            <pc:sldMk cId="2053843718" sldId="284"/>
            <ac:spMk id="15" creationId="{B85568C7-A518-8757-F42C-B6A9FE35A3C0}"/>
          </ac:spMkLst>
        </pc:spChg>
        <pc:spChg chg="mod">
          <ac:chgData name="綾乃 播本" userId="2c20719708a137ea" providerId="LiveId" clId="{E04C7856-B39C-4BB1-A0C2-945CDC87B543}" dt="2024-11-07T02:16:19.326" v="316"/>
          <ac:spMkLst>
            <pc:docMk/>
            <pc:sldMk cId="2053843718" sldId="284"/>
            <ac:spMk id="16" creationId="{98B0054F-5EDE-CA98-4C47-BE681E5E7616}"/>
          </ac:spMkLst>
        </pc:spChg>
        <pc:spChg chg="mod">
          <ac:chgData name="綾乃 播本" userId="2c20719708a137ea" providerId="LiveId" clId="{E04C7856-B39C-4BB1-A0C2-945CDC87B543}" dt="2024-11-07T02:16:19.326" v="316"/>
          <ac:spMkLst>
            <pc:docMk/>
            <pc:sldMk cId="2053843718" sldId="284"/>
            <ac:spMk id="17" creationId="{322BDEA8-705C-B803-9C18-9EF27F021FAA}"/>
          </ac:spMkLst>
        </pc:spChg>
        <pc:spChg chg="mod">
          <ac:chgData name="綾乃 播本" userId="2c20719708a137ea" providerId="LiveId" clId="{E04C7856-B39C-4BB1-A0C2-945CDC87B543}" dt="2024-11-07T02:16:19.326" v="316"/>
          <ac:spMkLst>
            <pc:docMk/>
            <pc:sldMk cId="2053843718" sldId="284"/>
            <ac:spMk id="18" creationId="{DE884E9A-7CF6-511C-73B1-68E71FB60004}"/>
          </ac:spMkLst>
        </pc:spChg>
        <pc:spChg chg="mod">
          <ac:chgData name="綾乃 播本" userId="2c20719708a137ea" providerId="LiveId" clId="{E04C7856-B39C-4BB1-A0C2-945CDC87B543}" dt="2024-11-07T02:16:19.326" v="316"/>
          <ac:spMkLst>
            <pc:docMk/>
            <pc:sldMk cId="2053843718" sldId="284"/>
            <ac:spMk id="21" creationId="{55A78DEE-56D7-F434-019C-4E4931FE8189}"/>
          </ac:spMkLst>
        </pc:spChg>
        <pc:spChg chg="mod">
          <ac:chgData name="綾乃 播本" userId="2c20719708a137ea" providerId="LiveId" clId="{E04C7856-B39C-4BB1-A0C2-945CDC87B543}" dt="2024-11-07T02:16:19.326" v="316"/>
          <ac:spMkLst>
            <pc:docMk/>
            <pc:sldMk cId="2053843718" sldId="284"/>
            <ac:spMk id="23" creationId="{F65B7BB6-9BBE-4C64-6002-063520CD127C}"/>
          </ac:spMkLst>
        </pc:spChg>
        <pc:spChg chg="mod">
          <ac:chgData name="綾乃 播本" userId="2c20719708a137ea" providerId="LiveId" clId="{E04C7856-B39C-4BB1-A0C2-945CDC87B543}" dt="2024-11-07T02:16:19.326" v="316"/>
          <ac:spMkLst>
            <pc:docMk/>
            <pc:sldMk cId="2053843718" sldId="284"/>
            <ac:spMk id="24" creationId="{D366FC9D-488E-1B1B-4284-EB9506820C5B}"/>
          </ac:spMkLst>
        </pc:spChg>
        <pc:spChg chg="mod">
          <ac:chgData name="綾乃 播本" userId="2c20719708a137ea" providerId="LiveId" clId="{E04C7856-B39C-4BB1-A0C2-945CDC87B543}" dt="2024-11-07T02:16:19.326" v="316"/>
          <ac:spMkLst>
            <pc:docMk/>
            <pc:sldMk cId="2053843718" sldId="284"/>
            <ac:spMk id="25" creationId="{667A6E52-05F0-03FE-C443-50170EB1DA2F}"/>
          </ac:spMkLst>
        </pc:spChg>
        <pc:spChg chg="mod">
          <ac:chgData name="綾乃 播本" userId="2c20719708a137ea" providerId="LiveId" clId="{E04C7856-B39C-4BB1-A0C2-945CDC87B543}" dt="2024-11-07T02:16:19.326" v="316"/>
          <ac:spMkLst>
            <pc:docMk/>
            <pc:sldMk cId="2053843718" sldId="284"/>
            <ac:spMk id="26" creationId="{706C8516-3694-0C26-C335-591D49991F65}"/>
          </ac:spMkLst>
        </pc:spChg>
        <pc:grpChg chg="add mod">
          <ac:chgData name="綾乃 播本" userId="2c20719708a137ea" providerId="LiveId" clId="{E04C7856-B39C-4BB1-A0C2-945CDC87B543}" dt="2024-11-07T02:16:19.326" v="316"/>
          <ac:grpSpMkLst>
            <pc:docMk/>
            <pc:sldMk cId="2053843718" sldId="284"/>
            <ac:grpSpMk id="9" creationId="{B14E757E-4E85-635B-006D-7B13197D0D70}"/>
          </ac:grpSpMkLst>
        </pc:grpChg>
        <pc:grpChg chg="mod">
          <ac:chgData name="綾乃 播本" userId="2c20719708a137ea" providerId="LiveId" clId="{E04C7856-B39C-4BB1-A0C2-945CDC87B543}" dt="2024-11-07T02:16:19.326" v="316"/>
          <ac:grpSpMkLst>
            <pc:docMk/>
            <pc:sldMk cId="2053843718" sldId="284"/>
            <ac:grpSpMk id="12" creationId="{3FC00279-2BD9-627B-EDDB-1EFB8B6AF740}"/>
          </ac:grpSpMkLst>
        </pc:grpChg>
        <pc:grpChg chg="mod">
          <ac:chgData name="綾乃 播本" userId="2c20719708a137ea" providerId="LiveId" clId="{E04C7856-B39C-4BB1-A0C2-945CDC87B543}" dt="2024-11-07T02:16:19.326" v="316"/>
          <ac:grpSpMkLst>
            <pc:docMk/>
            <pc:sldMk cId="2053843718" sldId="284"/>
            <ac:grpSpMk id="13" creationId="{6A50E1D3-FE29-A35F-8DC2-D118A2586D3B}"/>
          </ac:grpSpMkLst>
        </pc:grpChg>
        <pc:picChg chg="add mod ord">
          <ac:chgData name="綾乃 播本" userId="2c20719708a137ea" providerId="LiveId" clId="{E04C7856-B39C-4BB1-A0C2-945CDC87B543}" dt="2024-11-07T02:02:31.734" v="128" actId="167"/>
          <ac:picMkLst>
            <pc:docMk/>
            <pc:sldMk cId="2053843718" sldId="284"/>
            <ac:picMk id="3" creationId="{5EC53A6A-5002-C3C6-135A-6470C38A5FEA}"/>
          </ac:picMkLst>
        </pc:picChg>
        <pc:picChg chg="del">
          <ac:chgData name="綾乃 播本" userId="2c20719708a137ea" providerId="LiveId" clId="{E04C7856-B39C-4BB1-A0C2-945CDC87B543}" dt="2024-11-07T02:02:28.704" v="126" actId="478"/>
          <ac:picMkLst>
            <pc:docMk/>
            <pc:sldMk cId="2053843718" sldId="284"/>
            <ac:picMk id="19" creationId="{FB2209A7-A257-ECA6-7568-FB0B89F2B9CC}"/>
          </ac:picMkLst>
        </pc:picChg>
        <pc:picChg chg="del">
          <ac:chgData name="綾乃 播本" userId="2c20719708a137ea" providerId="LiveId" clId="{E04C7856-B39C-4BB1-A0C2-945CDC87B543}" dt="2024-11-07T02:16:21.278" v="317" actId="478"/>
          <ac:picMkLst>
            <pc:docMk/>
            <pc:sldMk cId="2053843718" sldId="284"/>
            <ac:picMk id="22" creationId="{E80C656E-6A2A-19EA-265B-8FA7D0B2EB65}"/>
          </ac:picMkLst>
        </pc:picChg>
      </pc:sldChg>
      <pc:sldChg chg="addSp delSp modSp mod">
        <pc:chgData name="綾乃 播本" userId="2c20719708a137ea" providerId="LiveId" clId="{E04C7856-B39C-4BB1-A0C2-945CDC87B543}" dt="2024-11-07T02:16:58.658" v="328" actId="207"/>
        <pc:sldMkLst>
          <pc:docMk/>
          <pc:sldMk cId="2997177264" sldId="285"/>
        </pc:sldMkLst>
        <pc:spChg chg="mod">
          <ac:chgData name="綾乃 播本" userId="2c20719708a137ea" providerId="LiveId" clId="{E04C7856-B39C-4BB1-A0C2-945CDC87B543}" dt="2024-11-07T02:16:55.115" v="327" actId="207"/>
          <ac:spMkLst>
            <pc:docMk/>
            <pc:sldMk cId="2997177264" sldId="285"/>
            <ac:spMk id="5" creationId="{38FA5745-BD56-7D96-0EB3-D99B6C69D2EC}"/>
          </ac:spMkLst>
        </pc:spChg>
        <pc:spChg chg="mod">
          <ac:chgData name="綾乃 播本" userId="2c20719708a137ea" providerId="LiveId" clId="{E04C7856-B39C-4BB1-A0C2-945CDC87B543}" dt="2024-11-07T02:16:47.674" v="325" actId="207"/>
          <ac:spMkLst>
            <pc:docMk/>
            <pc:sldMk cId="2997177264" sldId="285"/>
            <ac:spMk id="11" creationId="{FF7BEBF4-8F80-82A4-693C-061D3BC09FD3}"/>
          </ac:spMkLst>
        </pc:spChg>
        <pc:spChg chg="mod">
          <ac:chgData name="綾乃 播本" userId="2c20719708a137ea" providerId="LiveId" clId="{E04C7856-B39C-4BB1-A0C2-945CDC87B543}" dt="2024-11-07T02:16:51.340" v="326" actId="207"/>
          <ac:spMkLst>
            <pc:docMk/>
            <pc:sldMk cId="2997177264" sldId="285"/>
            <ac:spMk id="14" creationId="{6D5291A2-FAD0-E7E9-5913-7C67CC370826}"/>
          </ac:spMkLst>
        </pc:spChg>
        <pc:spChg chg="mod">
          <ac:chgData name="綾乃 播本" userId="2c20719708a137ea" providerId="LiveId" clId="{E04C7856-B39C-4BB1-A0C2-945CDC87B543}" dt="2024-11-07T02:16:58.658" v="328" actId="207"/>
          <ac:spMkLst>
            <pc:docMk/>
            <pc:sldMk cId="2997177264" sldId="285"/>
            <ac:spMk id="15" creationId="{B63046C9-D677-C1BE-73DA-357E9236487B}"/>
          </ac:spMkLst>
        </pc:spChg>
        <pc:spChg chg="mod">
          <ac:chgData name="綾乃 播本" userId="2c20719708a137ea" providerId="LiveId" clId="{E04C7856-B39C-4BB1-A0C2-945CDC87B543}" dt="2024-11-07T02:16:39.675" v="322"/>
          <ac:spMkLst>
            <pc:docMk/>
            <pc:sldMk cId="2997177264" sldId="285"/>
            <ac:spMk id="16" creationId="{DAEDEF03-DEEA-C8C7-2CC8-A74F0B394169}"/>
          </ac:spMkLst>
        </pc:spChg>
        <pc:spChg chg="mod">
          <ac:chgData name="綾乃 播本" userId="2c20719708a137ea" providerId="LiveId" clId="{E04C7856-B39C-4BB1-A0C2-945CDC87B543}" dt="2024-11-07T02:16:39.675" v="322"/>
          <ac:spMkLst>
            <pc:docMk/>
            <pc:sldMk cId="2997177264" sldId="285"/>
            <ac:spMk id="17" creationId="{D2D05951-7938-0EDA-9C42-606B40672067}"/>
          </ac:spMkLst>
        </pc:spChg>
        <pc:spChg chg="mod">
          <ac:chgData name="綾乃 播本" userId="2c20719708a137ea" providerId="LiveId" clId="{E04C7856-B39C-4BB1-A0C2-945CDC87B543}" dt="2024-11-07T02:16:39.675" v="322"/>
          <ac:spMkLst>
            <pc:docMk/>
            <pc:sldMk cId="2997177264" sldId="285"/>
            <ac:spMk id="18" creationId="{37649AD5-B932-CBDD-66CA-FC502D3AB89A}"/>
          </ac:spMkLst>
        </pc:spChg>
        <pc:spChg chg="mod">
          <ac:chgData name="綾乃 播本" userId="2c20719708a137ea" providerId="LiveId" clId="{E04C7856-B39C-4BB1-A0C2-945CDC87B543}" dt="2024-11-07T02:16:39.675" v="322"/>
          <ac:spMkLst>
            <pc:docMk/>
            <pc:sldMk cId="2997177264" sldId="285"/>
            <ac:spMk id="21" creationId="{7426ABF6-067D-10B7-350F-180ED4423FC3}"/>
          </ac:spMkLst>
        </pc:spChg>
        <pc:spChg chg="mod">
          <ac:chgData name="綾乃 播本" userId="2c20719708a137ea" providerId="LiveId" clId="{E04C7856-B39C-4BB1-A0C2-945CDC87B543}" dt="2024-11-07T02:16:39.675" v="322"/>
          <ac:spMkLst>
            <pc:docMk/>
            <pc:sldMk cId="2997177264" sldId="285"/>
            <ac:spMk id="23" creationId="{7489A57D-48C8-BE58-F31B-F7AF68318CE0}"/>
          </ac:spMkLst>
        </pc:spChg>
        <pc:spChg chg="mod">
          <ac:chgData name="綾乃 播本" userId="2c20719708a137ea" providerId="LiveId" clId="{E04C7856-B39C-4BB1-A0C2-945CDC87B543}" dt="2024-11-07T02:16:39.675" v="322"/>
          <ac:spMkLst>
            <pc:docMk/>
            <pc:sldMk cId="2997177264" sldId="285"/>
            <ac:spMk id="24" creationId="{C716BA95-CD0F-7BB0-CF7A-8C11091EF41F}"/>
          </ac:spMkLst>
        </pc:spChg>
        <pc:spChg chg="mod">
          <ac:chgData name="綾乃 播本" userId="2c20719708a137ea" providerId="LiveId" clId="{E04C7856-B39C-4BB1-A0C2-945CDC87B543}" dt="2024-11-07T02:16:39.675" v="322"/>
          <ac:spMkLst>
            <pc:docMk/>
            <pc:sldMk cId="2997177264" sldId="285"/>
            <ac:spMk id="25" creationId="{C323FA6A-6DAF-232E-F134-ED08A2A72570}"/>
          </ac:spMkLst>
        </pc:spChg>
        <pc:spChg chg="mod">
          <ac:chgData name="綾乃 播本" userId="2c20719708a137ea" providerId="LiveId" clId="{E04C7856-B39C-4BB1-A0C2-945CDC87B543}" dt="2024-11-07T02:16:39.675" v="322"/>
          <ac:spMkLst>
            <pc:docMk/>
            <pc:sldMk cId="2997177264" sldId="285"/>
            <ac:spMk id="26" creationId="{71F82698-9EC6-B4CA-916F-5B9BAABF41EF}"/>
          </ac:spMkLst>
        </pc:spChg>
        <pc:grpChg chg="add mod">
          <ac:chgData name="綾乃 播本" userId="2c20719708a137ea" providerId="LiveId" clId="{E04C7856-B39C-4BB1-A0C2-945CDC87B543}" dt="2024-11-07T02:16:44.019" v="324" actId="1076"/>
          <ac:grpSpMkLst>
            <pc:docMk/>
            <pc:sldMk cId="2997177264" sldId="285"/>
            <ac:grpSpMk id="9" creationId="{6C14A408-451E-ADE7-1D99-4C703CA5CCD8}"/>
          </ac:grpSpMkLst>
        </pc:grpChg>
        <pc:grpChg chg="mod">
          <ac:chgData name="綾乃 播本" userId="2c20719708a137ea" providerId="LiveId" clId="{E04C7856-B39C-4BB1-A0C2-945CDC87B543}" dt="2024-11-07T02:16:39.675" v="322"/>
          <ac:grpSpMkLst>
            <pc:docMk/>
            <pc:sldMk cId="2997177264" sldId="285"/>
            <ac:grpSpMk id="12" creationId="{BD66FF65-A895-7EE7-5DB3-B8B1A246CFEB}"/>
          </ac:grpSpMkLst>
        </pc:grpChg>
        <pc:grpChg chg="mod">
          <ac:chgData name="綾乃 播本" userId="2c20719708a137ea" providerId="LiveId" clId="{E04C7856-B39C-4BB1-A0C2-945CDC87B543}" dt="2024-11-07T02:16:39.675" v="322"/>
          <ac:grpSpMkLst>
            <pc:docMk/>
            <pc:sldMk cId="2997177264" sldId="285"/>
            <ac:grpSpMk id="13" creationId="{70A056EB-78E4-CF17-6332-729F35400497}"/>
          </ac:grpSpMkLst>
        </pc:grpChg>
        <pc:picChg chg="add mod ord">
          <ac:chgData name="綾乃 播本" userId="2c20719708a137ea" providerId="LiveId" clId="{E04C7856-B39C-4BB1-A0C2-945CDC87B543}" dt="2024-11-07T02:02:35.783" v="131" actId="167"/>
          <ac:picMkLst>
            <pc:docMk/>
            <pc:sldMk cId="2997177264" sldId="285"/>
            <ac:picMk id="3" creationId="{5813622D-A4B5-A694-6BD6-6D3EF507EED4}"/>
          </ac:picMkLst>
        </pc:picChg>
        <pc:picChg chg="del">
          <ac:chgData name="綾乃 播本" userId="2c20719708a137ea" providerId="LiveId" clId="{E04C7856-B39C-4BB1-A0C2-945CDC87B543}" dt="2024-11-07T02:02:33.316" v="129" actId="478"/>
          <ac:picMkLst>
            <pc:docMk/>
            <pc:sldMk cId="2997177264" sldId="285"/>
            <ac:picMk id="19" creationId="{0D95C4B9-BA70-A064-9D22-F54723180034}"/>
          </ac:picMkLst>
        </pc:picChg>
        <pc:picChg chg="del">
          <ac:chgData name="綾乃 播本" userId="2c20719708a137ea" providerId="LiveId" clId="{E04C7856-B39C-4BB1-A0C2-945CDC87B543}" dt="2024-11-07T02:16:41.208" v="323" actId="478"/>
          <ac:picMkLst>
            <pc:docMk/>
            <pc:sldMk cId="2997177264" sldId="285"/>
            <ac:picMk id="22" creationId="{A4648662-7159-AF59-C2F4-AE5E37998EC3}"/>
          </ac:picMkLst>
        </pc:picChg>
      </pc:sldChg>
      <pc:sldChg chg="addSp delSp modSp mod">
        <pc:chgData name="綾乃 播本" userId="2c20719708a137ea" providerId="LiveId" clId="{E04C7856-B39C-4BB1-A0C2-945CDC87B543}" dt="2024-11-07T02:17:42.222" v="340" actId="207"/>
        <pc:sldMkLst>
          <pc:docMk/>
          <pc:sldMk cId="1821462875" sldId="286"/>
        </pc:sldMkLst>
        <pc:spChg chg="mod">
          <ac:chgData name="綾乃 播本" userId="2c20719708a137ea" providerId="LiveId" clId="{E04C7856-B39C-4BB1-A0C2-945CDC87B543}" dt="2024-11-07T02:17:42.222" v="340" actId="207"/>
          <ac:spMkLst>
            <pc:docMk/>
            <pc:sldMk cId="1821462875" sldId="286"/>
            <ac:spMk id="3" creationId="{41B66F46-8ED6-C3AE-86D9-EC769B16B04E}"/>
          </ac:spMkLst>
        </pc:spChg>
        <pc:spChg chg="mod">
          <ac:chgData name="綾乃 播本" userId="2c20719708a137ea" providerId="LiveId" clId="{E04C7856-B39C-4BB1-A0C2-945CDC87B543}" dt="2024-11-07T02:17:14.054" v="333" actId="207"/>
          <ac:spMkLst>
            <pc:docMk/>
            <pc:sldMk cId="1821462875" sldId="286"/>
            <ac:spMk id="5" creationId="{E7F16C95-69E5-2653-6871-FDCD246D797B}"/>
          </ac:spMkLst>
        </pc:spChg>
        <pc:spChg chg="mod">
          <ac:chgData name="綾乃 播本" userId="2c20719708a137ea" providerId="LiveId" clId="{E04C7856-B39C-4BB1-A0C2-945CDC87B543}" dt="2024-11-07T02:17:10.289" v="332" actId="207"/>
          <ac:spMkLst>
            <pc:docMk/>
            <pc:sldMk cId="1821462875" sldId="286"/>
            <ac:spMk id="11" creationId="{9F846DE9-A83B-7FE2-6449-78BD56BDA32B}"/>
          </ac:spMkLst>
        </pc:spChg>
        <pc:spChg chg="mod">
          <ac:chgData name="綾乃 播本" userId="2c20719708a137ea" providerId="LiveId" clId="{E04C7856-B39C-4BB1-A0C2-945CDC87B543}" dt="2024-11-07T02:17:34.839" v="339" actId="207"/>
          <ac:spMkLst>
            <pc:docMk/>
            <pc:sldMk cId="1821462875" sldId="286"/>
            <ac:spMk id="14" creationId="{7DC057BE-24D0-0280-524F-82AE825EDAB1}"/>
          </ac:spMkLst>
        </pc:spChg>
        <pc:spChg chg="mod">
          <ac:chgData name="綾乃 播本" userId="2c20719708a137ea" providerId="LiveId" clId="{E04C7856-B39C-4BB1-A0C2-945CDC87B543}" dt="2024-11-07T02:17:18.422" v="334" actId="207"/>
          <ac:spMkLst>
            <pc:docMk/>
            <pc:sldMk cId="1821462875" sldId="286"/>
            <ac:spMk id="15" creationId="{FE0E8624-2349-E616-0666-5F74B956DB2C}"/>
          </ac:spMkLst>
        </pc:spChg>
        <pc:spChg chg="mod">
          <ac:chgData name="綾乃 播本" userId="2c20719708a137ea" providerId="LiveId" clId="{E04C7856-B39C-4BB1-A0C2-945CDC87B543}" dt="2024-11-07T02:17:02.006" v="329"/>
          <ac:spMkLst>
            <pc:docMk/>
            <pc:sldMk cId="1821462875" sldId="286"/>
            <ac:spMk id="17" creationId="{1562A6B0-CB3E-EA31-078A-C9B2D9FA0146}"/>
          </ac:spMkLst>
        </pc:spChg>
        <pc:spChg chg="mod">
          <ac:chgData name="綾乃 播本" userId="2c20719708a137ea" providerId="LiveId" clId="{E04C7856-B39C-4BB1-A0C2-945CDC87B543}" dt="2024-11-07T02:17:02.006" v="329"/>
          <ac:spMkLst>
            <pc:docMk/>
            <pc:sldMk cId="1821462875" sldId="286"/>
            <ac:spMk id="18" creationId="{4FF0747E-38F8-183D-70C6-64A2CFD86DFC}"/>
          </ac:spMkLst>
        </pc:spChg>
        <pc:spChg chg="mod">
          <ac:chgData name="綾乃 播本" userId="2c20719708a137ea" providerId="LiveId" clId="{E04C7856-B39C-4BB1-A0C2-945CDC87B543}" dt="2024-11-07T02:17:29.790" v="337" actId="207"/>
          <ac:spMkLst>
            <pc:docMk/>
            <pc:sldMk cId="1821462875" sldId="286"/>
            <ac:spMk id="20" creationId="{3E1B3CD9-057C-3829-B781-E289F64A8125}"/>
          </ac:spMkLst>
        </pc:spChg>
        <pc:spChg chg="mod">
          <ac:chgData name="綾乃 播本" userId="2c20719708a137ea" providerId="LiveId" clId="{E04C7856-B39C-4BB1-A0C2-945CDC87B543}" dt="2024-11-07T02:17:02.006" v="329"/>
          <ac:spMkLst>
            <pc:docMk/>
            <pc:sldMk cId="1821462875" sldId="286"/>
            <ac:spMk id="21" creationId="{2213578E-0019-CD6A-0341-7F348A1F7B99}"/>
          </ac:spMkLst>
        </pc:spChg>
        <pc:spChg chg="mod">
          <ac:chgData name="綾乃 播本" userId="2c20719708a137ea" providerId="LiveId" clId="{E04C7856-B39C-4BB1-A0C2-945CDC87B543}" dt="2024-11-07T02:17:02.006" v="329"/>
          <ac:spMkLst>
            <pc:docMk/>
            <pc:sldMk cId="1821462875" sldId="286"/>
            <ac:spMk id="23" creationId="{7B99C19F-1FEC-4083-2271-C4E9DE8AC34A}"/>
          </ac:spMkLst>
        </pc:spChg>
        <pc:spChg chg="mod">
          <ac:chgData name="綾乃 播本" userId="2c20719708a137ea" providerId="LiveId" clId="{E04C7856-B39C-4BB1-A0C2-945CDC87B543}" dt="2024-11-07T02:17:02.006" v="329"/>
          <ac:spMkLst>
            <pc:docMk/>
            <pc:sldMk cId="1821462875" sldId="286"/>
            <ac:spMk id="24" creationId="{25A5883A-FD7B-10E9-FC71-1C39EB41762C}"/>
          </ac:spMkLst>
        </pc:spChg>
        <pc:spChg chg="mod">
          <ac:chgData name="綾乃 播本" userId="2c20719708a137ea" providerId="LiveId" clId="{E04C7856-B39C-4BB1-A0C2-945CDC87B543}" dt="2024-11-07T02:17:02.006" v="329"/>
          <ac:spMkLst>
            <pc:docMk/>
            <pc:sldMk cId="1821462875" sldId="286"/>
            <ac:spMk id="25" creationId="{9074B6AA-CEB3-9599-2A86-C5E399D64317}"/>
          </ac:spMkLst>
        </pc:spChg>
        <pc:spChg chg="mod">
          <ac:chgData name="綾乃 播本" userId="2c20719708a137ea" providerId="LiveId" clId="{E04C7856-B39C-4BB1-A0C2-945CDC87B543}" dt="2024-11-07T02:17:02.006" v="329"/>
          <ac:spMkLst>
            <pc:docMk/>
            <pc:sldMk cId="1821462875" sldId="286"/>
            <ac:spMk id="26" creationId="{E548AFAF-9A68-D65F-E25F-F2B2154C113D}"/>
          </ac:spMkLst>
        </pc:spChg>
        <pc:spChg chg="mod">
          <ac:chgData name="綾乃 播本" userId="2c20719708a137ea" providerId="LiveId" clId="{E04C7856-B39C-4BB1-A0C2-945CDC87B543}" dt="2024-11-07T02:17:02.006" v="329"/>
          <ac:spMkLst>
            <pc:docMk/>
            <pc:sldMk cId="1821462875" sldId="286"/>
            <ac:spMk id="27" creationId="{5B5DA714-87A0-F459-F6A6-9D889B081C40}"/>
          </ac:spMkLst>
        </pc:spChg>
        <pc:grpChg chg="add mod">
          <ac:chgData name="綾乃 播本" userId="2c20719708a137ea" providerId="LiveId" clId="{E04C7856-B39C-4BB1-A0C2-945CDC87B543}" dt="2024-11-07T02:17:06.987" v="331" actId="1076"/>
          <ac:grpSpMkLst>
            <pc:docMk/>
            <pc:sldMk cId="1821462875" sldId="286"/>
            <ac:grpSpMk id="12" creationId="{57783F4A-0C2A-4ACE-DF08-E60B5F81753C}"/>
          </ac:grpSpMkLst>
        </pc:grpChg>
        <pc:grpChg chg="mod">
          <ac:chgData name="綾乃 播本" userId="2c20719708a137ea" providerId="LiveId" clId="{E04C7856-B39C-4BB1-A0C2-945CDC87B543}" dt="2024-11-07T02:17:02.006" v="329"/>
          <ac:grpSpMkLst>
            <pc:docMk/>
            <pc:sldMk cId="1821462875" sldId="286"/>
            <ac:grpSpMk id="13" creationId="{FC50FED2-004D-8FFF-849E-82B361CA18A6}"/>
          </ac:grpSpMkLst>
        </pc:grpChg>
        <pc:grpChg chg="mod">
          <ac:chgData name="綾乃 播本" userId="2c20719708a137ea" providerId="LiveId" clId="{E04C7856-B39C-4BB1-A0C2-945CDC87B543}" dt="2024-11-07T02:17:02.006" v="329"/>
          <ac:grpSpMkLst>
            <pc:docMk/>
            <pc:sldMk cId="1821462875" sldId="286"/>
            <ac:grpSpMk id="16" creationId="{36CC25E3-F5C6-3F10-6C49-733D1AD0EF7A}"/>
          </ac:grpSpMkLst>
        </pc:grpChg>
        <pc:picChg chg="add mod ord">
          <ac:chgData name="綾乃 播本" userId="2c20719708a137ea" providerId="LiveId" clId="{E04C7856-B39C-4BB1-A0C2-945CDC87B543}" dt="2024-11-07T02:02:41.166" v="134" actId="167"/>
          <ac:picMkLst>
            <pc:docMk/>
            <pc:sldMk cId="1821462875" sldId="286"/>
            <ac:picMk id="7" creationId="{F09B750F-C78D-9CA8-51A1-8CB516A9D9C5}"/>
          </ac:picMkLst>
        </pc:picChg>
        <pc:picChg chg="del">
          <ac:chgData name="綾乃 播本" userId="2c20719708a137ea" providerId="LiveId" clId="{E04C7856-B39C-4BB1-A0C2-945CDC87B543}" dt="2024-11-07T02:02:37.603" v="132" actId="478"/>
          <ac:picMkLst>
            <pc:docMk/>
            <pc:sldMk cId="1821462875" sldId="286"/>
            <ac:picMk id="19" creationId="{5ACBEF7C-5A84-B46A-1BA1-4EB5ADC5F8CC}"/>
          </ac:picMkLst>
        </pc:picChg>
        <pc:picChg chg="del">
          <ac:chgData name="綾乃 播本" userId="2c20719708a137ea" providerId="LiveId" clId="{E04C7856-B39C-4BB1-A0C2-945CDC87B543}" dt="2024-11-07T02:17:03.475" v="330" actId="478"/>
          <ac:picMkLst>
            <pc:docMk/>
            <pc:sldMk cId="1821462875" sldId="286"/>
            <ac:picMk id="22" creationId="{F65184AE-B041-EB0E-EB25-D5D42278BE13}"/>
          </ac:picMkLst>
        </pc:picChg>
      </pc:sldChg>
      <pc:sldChg chg="addSp delSp modSp mod">
        <pc:chgData name="綾乃 播本" userId="2c20719708a137ea" providerId="LiveId" clId="{E04C7856-B39C-4BB1-A0C2-945CDC87B543}" dt="2024-11-07T02:18:17.383" v="349" actId="207"/>
        <pc:sldMkLst>
          <pc:docMk/>
          <pc:sldMk cId="4183091282" sldId="287"/>
        </pc:sldMkLst>
        <pc:spChg chg="mod">
          <ac:chgData name="綾乃 播本" userId="2c20719708a137ea" providerId="LiveId" clId="{E04C7856-B39C-4BB1-A0C2-945CDC87B543}" dt="2024-11-07T02:18:10.618" v="348" actId="207"/>
          <ac:spMkLst>
            <pc:docMk/>
            <pc:sldMk cId="4183091282" sldId="287"/>
            <ac:spMk id="3" creationId="{1368683A-2B88-0973-10D3-FF636D95AF30}"/>
          </ac:spMkLst>
        </pc:spChg>
        <pc:spChg chg="mod">
          <ac:chgData name="綾乃 播本" userId="2c20719708a137ea" providerId="LiveId" clId="{E04C7856-B39C-4BB1-A0C2-945CDC87B543}" dt="2024-11-07T02:17:57.503" v="345" actId="207"/>
          <ac:spMkLst>
            <pc:docMk/>
            <pc:sldMk cId="4183091282" sldId="287"/>
            <ac:spMk id="5" creationId="{FF0B0DAA-C30A-0AF3-1D18-FE2876DD5F8E}"/>
          </ac:spMkLst>
        </pc:spChg>
        <pc:spChg chg="mod">
          <ac:chgData name="綾乃 播本" userId="2c20719708a137ea" providerId="LiveId" clId="{E04C7856-B39C-4BB1-A0C2-945CDC87B543}" dt="2024-11-07T02:18:17.383" v="349" actId="207"/>
          <ac:spMkLst>
            <pc:docMk/>
            <pc:sldMk cId="4183091282" sldId="287"/>
            <ac:spMk id="8" creationId="{65476331-68F8-FB7A-DE8B-B98960040F0C}"/>
          </ac:spMkLst>
        </pc:spChg>
        <pc:spChg chg="mod">
          <ac:chgData name="綾乃 播本" userId="2c20719708a137ea" providerId="LiveId" clId="{E04C7856-B39C-4BB1-A0C2-945CDC87B543}" dt="2024-11-07T02:17:53.691" v="344" actId="207"/>
          <ac:spMkLst>
            <pc:docMk/>
            <pc:sldMk cId="4183091282" sldId="287"/>
            <ac:spMk id="11" creationId="{6812092E-148D-E994-ABE7-A771A5E10954}"/>
          </ac:spMkLst>
        </pc:spChg>
        <pc:spChg chg="mod">
          <ac:chgData name="綾乃 播本" userId="2c20719708a137ea" providerId="LiveId" clId="{E04C7856-B39C-4BB1-A0C2-945CDC87B543}" dt="2024-11-07T02:18:06.237" v="347" actId="207"/>
          <ac:spMkLst>
            <pc:docMk/>
            <pc:sldMk cId="4183091282" sldId="287"/>
            <ac:spMk id="14" creationId="{8FE66844-96D4-B077-E6A1-56BD73E9BC31}"/>
          </ac:spMkLst>
        </pc:spChg>
        <pc:spChg chg="mod">
          <ac:chgData name="綾乃 播本" userId="2c20719708a137ea" providerId="LiveId" clId="{E04C7856-B39C-4BB1-A0C2-945CDC87B543}" dt="2024-11-07T02:18:02.069" v="346" actId="207"/>
          <ac:spMkLst>
            <pc:docMk/>
            <pc:sldMk cId="4183091282" sldId="287"/>
            <ac:spMk id="15" creationId="{A59F8FAC-D83B-979C-8295-8BB5FA0B2CA5}"/>
          </ac:spMkLst>
        </pc:spChg>
        <pc:spChg chg="mod">
          <ac:chgData name="綾乃 播本" userId="2c20719708a137ea" providerId="LiveId" clId="{E04C7856-B39C-4BB1-A0C2-945CDC87B543}" dt="2024-11-07T02:17:45.619" v="341"/>
          <ac:spMkLst>
            <pc:docMk/>
            <pc:sldMk cId="4183091282" sldId="287"/>
            <ac:spMk id="18" creationId="{E27359F6-6C03-D886-C98E-32641D6F7485}"/>
          </ac:spMkLst>
        </pc:spChg>
        <pc:spChg chg="mod">
          <ac:chgData name="綾乃 播本" userId="2c20719708a137ea" providerId="LiveId" clId="{E04C7856-B39C-4BB1-A0C2-945CDC87B543}" dt="2024-11-07T02:17:45.619" v="341"/>
          <ac:spMkLst>
            <pc:docMk/>
            <pc:sldMk cId="4183091282" sldId="287"/>
            <ac:spMk id="21" creationId="{2EE798A7-038D-8AFE-BDE3-053D53A23D4C}"/>
          </ac:spMkLst>
        </pc:spChg>
        <pc:spChg chg="mod">
          <ac:chgData name="綾乃 播本" userId="2c20719708a137ea" providerId="LiveId" clId="{E04C7856-B39C-4BB1-A0C2-945CDC87B543}" dt="2024-11-07T02:17:45.619" v="341"/>
          <ac:spMkLst>
            <pc:docMk/>
            <pc:sldMk cId="4183091282" sldId="287"/>
            <ac:spMk id="23" creationId="{1BC5A6DC-AFD8-6066-E068-BA9DFF013F85}"/>
          </ac:spMkLst>
        </pc:spChg>
        <pc:spChg chg="mod">
          <ac:chgData name="綾乃 播本" userId="2c20719708a137ea" providerId="LiveId" clId="{E04C7856-B39C-4BB1-A0C2-945CDC87B543}" dt="2024-11-07T02:17:45.619" v="341"/>
          <ac:spMkLst>
            <pc:docMk/>
            <pc:sldMk cId="4183091282" sldId="287"/>
            <ac:spMk id="24" creationId="{FC6F6C4F-4010-404E-851D-7158786466D3}"/>
          </ac:spMkLst>
        </pc:spChg>
        <pc:spChg chg="mod">
          <ac:chgData name="綾乃 播本" userId="2c20719708a137ea" providerId="LiveId" clId="{E04C7856-B39C-4BB1-A0C2-945CDC87B543}" dt="2024-11-07T02:17:45.619" v="341"/>
          <ac:spMkLst>
            <pc:docMk/>
            <pc:sldMk cId="4183091282" sldId="287"/>
            <ac:spMk id="25" creationId="{A4B501D7-964A-B686-B99F-A4DDD970B77A}"/>
          </ac:spMkLst>
        </pc:spChg>
        <pc:spChg chg="mod">
          <ac:chgData name="綾乃 播本" userId="2c20719708a137ea" providerId="LiveId" clId="{E04C7856-B39C-4BB1-A0C2-945CDC87B543}" dt="2024-11-07T02:17:45.619" v="341"/>
          <ac:spMkLst>
            <pc:docMk/>
            <pc:sldMk cId="4183091282" sldId="287"/>
            <ac:spMk id="26" creationId="{7B9A9BE0-66BA-5E31-367A-77E09003C550}"/>
          </ac:spMkLst>
        </pc:spChg>
        <pc:spChg chg="mod">
          <ac:chgData name="綾乃 播本" userId="2c20719708a137ea" providerId="LiveId" clId="{E04C7856-B39C-4BB1-A0C2-945CDC87B543}" dt="2024-11-07T02:17:45.619" v="341"/>
          <ac:spMkLst>
            <pc:docMk/>
            <pc:sldMk cId="4183091282" sldId="287"/>
            <ac:spMk id="27" creationId="{75D134F7-8C2A-89C6-577F-141E06BC3428}"/>
          </ac:spMkLst>
        </pc:spChg>
        <pc:spChg chg="mod">
          <ac:chgData name="綾乃 播本" userId="2c20719708a137ea" providerId="LiveId" clId="{E04C7856-B39C-4BB1-A0C2-945CDC87B543}" dt="2024-11-07T02:17:45.619" v="341"/>
          <ac:spMkLst>
            <pc:docMk/>
            <pc:sldMk cId="4183091282" sldId="287"/>
            <ac:spMk id="28" creationId="{FE48F6B8-55B2-58E3-3491-0573B18A9BF6}"/>
          </ac:spMkLst>
        </pc:spChg>
        <pc:grpChg chg="add mod">
          <ac:chgData name="綾乃 播本" userId="2c20719708a137ea" providerId="LiveId" clId="{E04C7856-B39C-4BB1-A0C2-945CDC87B543}" dt="2024-11-07T02:17:50.126" v="343" actId="1076"/>
          <ac:grpSpMkLst>
            <pc:docMk/>
            <pc:sldMk cId="4183091282" sldId="287"/>
            <ac:grpSpMk id="12" creationId="{CF33FE21-6EBB-64E4-F280-EE650CCF5DC0}"/>
          </ac:grpSpMkLst>
        </pc:grpChg>
        <pc:grpChg chg="mod">
          <ac:chgData name="綾乃 播本" userId="2c20719708a137ea" providerId="LiveId" clId="{E04C7856-B39C-4BB1-A0C2-945CDC87B543}" dt="2024-11-07T02:17:45.619" v="341"/>
          <ac:grpSpMkLst>
            <pc:docMk/>
            <pc:sldMk cId="4183091282" sldId="287"/>
            <ac:grpSpMk id="16" creationId="{1D825FFA-2A5F-2285-7B75-B271DAB76713}"/>
          </ac:grpSpMkLst>
        </pc:grpChg>
        <pc:grpChg chg="mod">
          <ac:chgData name="綾乃 播本" userId="2c20719708a137ea" providerId="LiveId" clId="{E04C7856-B39C-4BB1-A0C2-945CDC87B543}" dt="2024-11-07T02:17:45.619" v="341"/>
          <ac:grpSpMkLst>
            <pc:docMk/>
            <pc:sldMk cId="4183091282" sldId="287"/>
            <ac:grpSpMk id="17" creationId="{B069A8E0-E911-0AD6-2383-C682AF2F4C93}"/>
          </ac:grpSpMkLst>
        </pc:grpChg>
        <pc:picChg chg="add mod ord">
          <ac:chgData name="綾乃 播本" userId="2c20719708a137ea" providerId="LiveId" clId="{E04C7856-B39C-4BB1-A0C2-945CDC87B543}" dt="2024-11-07T02:02:46.267" v="137" actId="167"/>
          <ac:picMkLst>
            <pc:docMk/>
            <pc:sldMk cId="4183091282" sldId="287"/>
            <ac:picMk id="7" creationId="{9C5A3A5B-3FEF-170B-BB78-DF60D5890769}"/>
          </ac:picMkLst>
        </pc:picChg>
        <pc:picChg chg="del">
          <ac:chgData name="綾乃 播本" userId="2c20719708a137ea" providerId="LiveId" clId="{E04C7856-B39C-4BB1-A0C2-945CDC87B543}" dt="2024-11-07T02:02:43.164" v="135" actId="478"/>
          <ac:picMkLst>
            <pc:docMk/>
            <pc:sldMk cId="4183091282" sldId="287"/>
            <ac:picMk id="19" creationId="{3C105C90-E1A4-60F7-0D51-6DE17709243C}"/>
          </ac:picMkLst>
        </pc:picChg>
        <pc:picChg chg="del">
          <ac:chgData name="綾乃 播本" userId="2c20719708a137ea" providerId="LiveId" clId="{E04C7856-B39C-4BB1-A0C2-945CDC87B543}" dt="2024-11-07T02:17:47.439" v="342" actId="478"/>
          <ac:picMkLst>
            <pc:docMk/>
            <pc:sldMk cId="4183091282" sldId="287"/>
            <ac:picMk id="22" creationId="{8A69C22D-83EA-F767-5504-5AB6C2F77CDD}"/>
          </ac:picMkLst>
        </pc:picChg>
      </pc:sldChg>
      <pc:sldChg chg="addSp delSp modSp mod">
        <pc:chgData name="綾乃 播本" userId="2c20719708a137ea" providerId="LiveId" clId="{E04C7856-B39C-4BB1-A0C2-945CDC87B543}" dt="2024-11-07T02:18:46.953" v="357" actId="207"/>
        <pc:sldMkLst>
          <pc:docMk/>
          <pc:sldMk cId="3050193030" sldId="288"/>
        </pc:sldMkLst>
        <pc:spChg chg="mod">
          <ac:chgData name="綾乃 播本" userId="2c20719708a137ea" providerId="LiveId" clId="{E04C7856-B39C-4BB1-A0C2-945CDC87B543}" dt="2024-11-07T02:18:46.953" v="357" actId="207"/>
          <ac:spMkLst>
            <pc:docMk/>
            <pc:sldMk cId="3050193030" sldId="288"/>
            <ac:spMk id="3" creationId="{8B7CE20E-2F54-B581-6CB4-B0D39B017047}"/>
          </ac:spMkLst>
        </pc:spChg>
        <pc:spChg chg="mod">
          <ac:chgData name="綾乃 播本" userId="2c20719708a137ea" providerId="LiveId" clId="{E04C7856-B39C-4BB1-A0C2-945CDC87B543}" dt="2024-11-07T02:18:36.118" v="354" actId="207"/>
          <ac:spMkLst>
            <pc:docMk/>
            <pc:sldMk cId="3050193030" sldId="288"/>
            <ac:spMk id="5" creationId="{C7A6CD33-0C1C-B05F-45F3-BBCF7BB2C24D}"/>
          </ac:spMkLst>
        </pc:spChg>
        <pc:spChg chg="mod">
          <ac:chgData name="綾乃 播本" userId="2c20719708a137ea" providerId="LiveId" clId="{E04C7856-B39C-4BB1-A0C2-945CDC87B543}" dt="2024-11-07T02:18:30.864" v="353" actId="207"/>
          <ac:spMkLst>
            <pc:docMk/>
            <pc:sldMk cId="3050193030" sldId="288"/>
            <ac:spMk id="11" creationId="{0F0A6DDF-B159-E332-41F3-DC5D5B24EB1E}"/>
          </ac:spMkLst>
        </pc:spChg>
        <pc:spChg chg="mod">
          <ac:chgData name="綾乃 播本" userId="2c20719708a137ea" providerId="LiveId" clId="{E04C7856-B39C-4BB1-A0C2-945CDC87B543}" dt="2024-11-07T02:18:43.170" v="356" actId="207"/>
          <ac:spMkLst>
            <pc:docMk/>
            <pc:sldMk cId="3050193030" sldId="288"/>
            <ac:spMk id="14" creationId="{9A8C3782-2BDB-A61F-F08B-6D5E37994E7C}"/>
          </ac:spMkLst>
        </pc:spChg>
        <pc:spChg chg="mod">
          <ac:chgData name="綾乃 播本" userId="2c20719708a137ea" providerId="LiveId" clId="{E04C7856-B39C-4BB1-A0C2-945CDC87B543}" dt="2024-11-07T02:18:39.470" v="355" actId="207"/>
          <ac:spMkLst>
            <pc:docMk/>
            <pc:sldMk cId="3050193030" sldId="288"/>
            <ac:spMk id="15" creationId="{18D97A96-7923-AECF-1FD0-B0FDFF46BC30}"/>
          </ac:spMkLst>
        </pc:spChg>
        <pc:spChg chg="mod">
          <ac:chgData name="綾乃 播本" userId="2c20719708a137ea" providerId="LiveId" clId="{E04C7856-B39C-4BB1-A0C2-945CDC87B543}" dt="2024-11-07T02:18:21.903" v="350"/>
          <ac:spMkLst>
            <pc:docMk/>
            <pc:sldMk cId="3050193030" sldId="288"/>
            <ac:spMk id="16" creationId="{64A01BE2-ADCB-FABE-AAEB-84AC7211968A}"/>
          </ac:spMkLst>
        </pc:spChg>
        <pc:spChg chg="mod">
          <ac:chgData name="綾乃 播本" userId="2c20719708a137ea" providerId="LiveId" clId="{E04C7856-B39C-4BB1-A0C2-945CDC87B543}" dt="2024-11-07T02:18:21.903" v="350"/>
          <ac:spMkLst>
            <pc:docMk/>
            <pc:sldMk cId="3050193030" sldId="288"/>
            <ac:spMk id="17" creationId="{64D4D82D-6DEC-4E5D-5074-104891FF2B4D}"/>
          </ac:spMkLst>
        </pc:spChg>
        <pc:spChg chg="mod">
          <ac:chgData name="綾乃 播本" userId="2c20719708a137ea" providerId="LiveId" clId="{E04C7856-B39C-4BB1-A0C2-945CDC87B543}" dt="2024-11-07T02:18:21.903" v="350"/>
          <ac:spMkLst>
            <pc:docMk/>
            <pc:sldMk cId="3050193030" sldId="288"/>
            <ac:spMk id="18" creationId="{9710B69B-E135-2983-B1FF-014EE844A445}"/>
          </ac:spMkLst>
        </pc:spChg>
        <pc:spChg chg="mod">
          <ac:chgData name="綾乃 播本" userId="2c20719708a137ea" providerId="LiveId" clId="{E04C7856-B39C-4BB1-A0C2-945CDC87B543}" dt="2024-11-07T02:18:21.903" v="350"/>
          <ac:spMkLst>
            <pc:docMk/>
            <pc:sldMk cId="3050193030" sldId="288"/>
            <ac:spMk id="21" creationId="{2E88F323-5054-320A-0159-1647822BCBB1}"/>
          </ac:spMkLst>
        </pc:spChg>
        <pc:spChg chg="mod">
          <ac:chgData name="綾乃 播本" userId="2c20719708a137ea" providerId="LiveId" clId="{E04C7856-B39C-4BB1-A0C2-945CDC87B543}" dt="2024-11-07T02:18:21.903" v="350"/>
          <ac:spMkLst>
            <pc:docMk/>
            <pc:sldMk cId="3050193030" sldId="288"/>
            <ac:spMk id="23" creationId="{90C65E69-E988-7882-B3F7-6C69D905A2AC}"/>
          </ac:spMkLst>
        </pc:spChg>
        <pc:spChg chg="mod">
          <ac:chgData name="綾乃 播本" userId="2c20719708a137ea" providerId="LiveId" clId="{E04C7856-B39C-4BB1-A0C2-945CDC87B543}" dt="2024-11-07T02:18:21.903" v="350"/>
          <ac:spMkLst>
            <pc:docMk/>
            <pc:sldMk cId="3050193030" sldId="288"/>
            <ac:spMk id="24" creationId="{109068DB-BCE1-6E05-8614-C9FA2DCFECBC}"/>
          </ac:spMkLst>
        </pc:spChg>
        <pc:spChg chg="mod">
          <ac:chgData name="綾乃 播本" userId="2c20719708a137ea" providerId="LiveId" clId="{E04C7856-B39C-4BB1-A0C2-945CDC87B543}" dt="2024-11-07T02:18:21.903" v="350"/>
          <ac:spMkLst>
            <pc:docMk/>
            <pc:sldMk cId="3050193030" sldId="288"/>
            <ac:spMk id="25" creationId="{7B0B5248-6B63-48C0-8424-205F15F472EA}"/>
          </ac:spMkLst>
        </pc:spChg>
        <pc:spChg chg="mod">
          <ac:chgData name="綾乃 播本" userId="2c20719708a137ea" providerId="LiveId" clId="{E04C7856-B39C-4BB1-A0C2-945CDC87B543}" dt="2024-11-07T02:18:21.903" v="350"/>
          <ac:spMkLst>
            <pc:docMk/>
            <pc:sldMk cId="3050193030" sldId="288"/>
            <ac:spMk id="26" creationId="{3168715B-14D7-90D3-CFA9-FAD4EFE265AF}"/>
          </ac:spMkLst>
        </pc:spChg>
        <pc:grpChg chg="add mod">
          <ac:chgData name="綾乃 播本" userId="2c20719708a137ea" providerId="LiveId" clId="{E04C7856-B39C-4BB1-A0C2-945CDC87B543}" dt="2024-11-07T02:18:27.638" v="352" actId="1076"/>
          <ac:grpSpMkLst>
            <pc:docMk/>
            <pc:sldMk cId="3050193030" sldId="288"/>
            <ac:grpSpMk id="9" creationId="{6BCA14AE-F8E0-89D4-D917-9DB2B9B359C0}"/>
          </ac:grpSpMkLst>
        </pc:grpChg>
        <pc:grpChg chg="mod">
          <ac:chgData name="綾乃 播本" userId="2c20719708a137ea" providerId="LiveId" clId="{E04C7856-B39C-4BB1-A0C2-945CDC87B543}" dt="2024-11-07T02:18:21.903" v="350"/>
          <ac:grpSpMkLst>
            <pc:docMk/>
            <pc:sldMk cId="3050193030" sldId="288"/>
            <ac:grpSpMk id="12" creationId="{02891E4C-D8C1-987B-F707-2F37D853650D}"/>
          </ac:grpSpMkLst>
        </pc:grpChg>
        <pc:grpChg chg="mod">
          <ac:chgData name="綾乃 播本" userId="2c20719708a137ea" providerId="LiveId" clId="{E04C7856-B39C-4BB1-A0C2-945CDC87B543}" dt="2024-11-07T02:18:21.903" v="350"/>
          <ac:grpSpMkLst>
            <pc:docMk/>
            <pc:sldMk cId="3050193030" sldId="288"/>
            <ac:grpSpMk id="13" creationId="{C1ADBED0-ED8A-09C9-75C7-07112916FBFF}"/>
          </ac:grpSpMkLst>
        </pc:grpChg>
        <pc:picChg chg="add mod ord">
          <ac:chgData name="綾乃 播本" userId="2c20719708a137ea" providerId="LiveId" clId="{E04C7856-B39C-4BB1-A0C2-945CDC87B543}" dt="2024-11-07T02:02:51.365" v="140" actId="167"/>
          <ac:picMkLst>
            <pc:docMk/>
            <pc:sldMk cId="3050193030" sldId="288"/>
            <ac:picMk id="7" creationId="{79E7D1F7-954D-691F-47F2-0C632D2CD022}"/>
          </ac:picMkLst>
        </pc:picChg>
        <pc:picChg chg="del">
          <ac:chgData name="綾乃 播本" userId="2c20719708a137ea" providerId="LiveId" clId="{E04C7856-B39C-4BB1-A0C2-945CDC87B543}" dt="2024-11-07T02:02:47.770" v="138" actId="478"/>
          <ac:picMkLst>
            <pc:docMk/>
            <pc:sldMk cId="3050193030" sldId="288"/>
            <ac:picMk id="19" creationId="{016EDA85-DADF-A605-BB04-CFFAF9F6A6E3}"/>
          </ac:picMkLst>
        </pc:picChg>
        <pc:picChg chg="del">
          <ac:chgData name="綾乃 播本" userId="2c20719708a137ea" providerId="LiveId" clId="{E04C7856-B39C-4BB1-A0C2-945CDC87B543}" dt="2024-11-07T02:18:23.420" v="351" actId="478"/>
          <ac:picMkLst>
            <pc:docMk/>
            <pc:sldMk cId="3050193030" sldId="288"/>
            <ac:picMk id="22" creationId="{9F9B1FC4-2751-877F-09C5-FC924EA1AEAA}"/>
          </ac:picMkLst>
        </pc:picChg>
      </pc:sldChg>
      <pc:sldChg chg="addSp delSp modSp mod">
        <pc:chgData name="綾乃 播本" userId="2c20719708a137ea" providerId="LiveId" clId="{E04C7856-B39C-4BB1-A0C2-945CDC87B543}" dt="2024-11-07T02:19:11.273" v="364" actId="207"/>
        <pc:sldMkLst>
          <pc:docMk/>
          <pc:sldMk cId="3557011888" sldId="289"/>
        </pc:sldMkLst>
        <pc:spChg chg="mod">
          <ac:chgData name="綾乃 播本" userId="2c20719708a137ea" providerId="LiveId" clId="{E04C7856-B39C-4BB1-A0C2-945CDC87B543}" dt="2024-11-07T02:19:03.982" v="362" actId="207"/>
          <ac:spMkLst>
            <pc:docMk/>
            <pc:sldMk cId="3557011888" sldId="289"/>
            <ac:spMk id="5" creationId="{CC0BB4C1-9DE8-688B-606B-F375B4C56526}"/>
          </ac:spMkLst>
        </pc:spChg>
        <pc:spChg chg="mod">
          <ac:chgData name="綾乃 播本" userId="2c20719708a137ea" providerId="LiveId" clId="{E04C7856-B39C-4BB1-A0C2-945CDC87B543}" dt="2024-11-07T02:18:59.615" v="361" actId="207"/>
          <ac:spMkLst>
            <pc:docMk/>
            <pc:sldMk cId="3557011888" sldId="289"/>
            <ac:spMk id="11" creationId="{40EE96A2-4524-C365-8F21-98EF1CBA8C6F}"/>
          </ac:spMkLst>
        </pc:spChg>
        <pc:spChg chg="mod">
          <ac:chgData name="綾乃 播本" userId="2c20719708a137ea" providerId="LiveId" clId="{E04C7856-B39C-4BB1-A0C2-945CDC87B543}" dt="2024-11-07T02:19:11.273" v="364" actId="207"/>
          <ac:spMkLst>
            <pc:docMk/>
            <pc:sldMk cId="3557011888" sldId="289"/>
            <ac:spMk id="14" creationId="{55AC6E53-98C6-E4CD-B74B-50BBF461C616}"/>
          </ac:spMkLst>
        </pc:spChg>
        <pc:spChg chg="mod">
          <ac:chgData name="綾乃 播本" userId="2c20719708a137ea" providerId="LiveId" clId="{E04C7856-B39C-4BB1-A0C2-945CDC87B543}" dt="2024-11-07T02:19:07.524" v="363" actId="207"/>
          <ac:spMkLst>
            <pc:docMk/>
            <pc:sldMk cId="3557011888" sldId="289"/>
            <ac:spMk id="15" creationId="{295D30ED-4C3F-3AA0-B9DD-65C59A9FD188}"/>
          </ac:spMkLst>
        </pc:spChg>
        <pc:spChg chg="mod">
          <ac:chgData name="綾乃 播本" userId="2c20719708a137ea" providerId="LiveId" clId="{E04C7856-B39C-4BB1-A0C2-945CDC87B543}" dt="2024-11-07T02:18:51.535" v="358"/>
          <ac:spMkLst>
            <pc:docMk/>
            <pc:sldMk cId="3557011888" sldId="289"/>
            <ac:spMk id="16" creationId="{89D4C3EF-03D5-3955-5D56-EFC3BE5025FD}"/>
          </ac:spMkLst>
        </pc:spChg>
        <pc:spChg chg="mod">
          <ac:chgData name="綾乃 播本" userId="2c20719708a137ea" providerId="LiveId" clId="{E04C7856-B39C-4BB1-A0C2-945CDC87B543}" dt="2024-11-07T02:18:51.535" v="358"/>
          <ac:spMkLst>
            <pc:docMk/>
            <pc:sldMk cId="3557011888" sldId="289"/>
            <ac:spMk id="17" creationId="{19AEA6F5-DB88-85E8-0635-213C071C6312}"/>
          </ac:spMkLst>
        </pc:spChg>
        <pc:spChg chg="mod">
          <ac:chgData name="綾乃 播本" userId="2c20719708a137ea" providerId="LiveId" clId="{E04C7856-B39C-4BB1-A0C2-945CDC87B543}" dt="2024-11-07T02:18:51.535" v="358"/>
          <ac:spMkLst>
            <pc:docMk/>
            <pc:sldMk cId="3557011888" sldId="289"/>
            <ac:spMk id="18" creationId="{F34CEED0-E935-5D24-AD34-B1B5D8C06D44}"/>
          </ac:spMkLst>
        </pc:spChg>
        <pc:spChg chg="mod">
          <ac:chgData name="綾乃 播本" userId="2c20719708a137ea" providerId="LiveId" clId="{E04C7856-B39C-4BB1-A0C2-945CDC87B543}" dt="2024-11-07T02:18:51.535" v="358"/>
          <ac:spMkLst>
            <pc:docMk/>
            <pc:sldMk cId="3557011888" sldId="289"/>
            <ac:spMk id="21" creationId="{F8184D28-E0CD-61BF-C08C-029E0176DBF7}"/>
          </ac:spMkLst>
        </pc:spChg>
        <pc:spChg chg="mod">
          <ac:chgData name="綾乃 播本" userId="2c20719708a137ea" providerId="LiveId" clId="{E04C7856-B39C-4BB1-A0C2-945CDC87B543}" dt="2024-11-07T02:18:51.535" v="358"/>
          <ac:spMkLst>
            <pc:docMk/>
            <pc:sldMk cId="3557011888" sldId="289"/>
            <ac:spMk id="23" creationId="{58DB0CA3-6271-F082-09DE-3DB043E0BCE1}"/>
          </ac:spMkLst>
        </pc:spChg>
        <pc:spChg chg="mod">
          <ac:chgData name="綾乃 播本" userId="2c20719708a137ea" providerId="LiveId" clId="{E04C7856-B39C-4BB1-A0C2-945CDC87B543}" dt="2024-11-07T02:18:51.535" v="358"/>
          <ac:spMkLst>
            <pc:docMk/>
            <pc:sldMk cId="3557011888" sldId="289"/>
            <ac:spMk id="24" creationId="{0D621D5E-F048-71A4-8D26-C9066016C36D}"/>
          </ac:spMkLst>
        </pc:spChg>
        <pc:spChg chg="mod">
          <ac:chgData name="綾乃 播本" userId="2c20719708a137ea" providerId="LiveId" clId="{E04C7856-B39C-4BB1-A0C2-945CDC87B543}" dt="2024-11-07T02:18:51.535" v="358"/>
          <ac:spMkLst>
            <pc:docMk/>
            <pc:sldMk cId="3557011888" sldId="289"/>
            <ac:spMk id="25" creationId="{34521978-9D52-4483-48D7-E2ABC57C39E5}"/>
          </ac:spMkLst>
        </pc:spChg>
        <pc:spChg chg="mod">
          <ac:chgData name="綾乃 播本" userId="2c20719708a137ea" providerId="LiveId" clId="{E04C7856-B39C-4BB1-A0C2-945CDC87B543}" dt="2024-11-07T02:18:51.535" v="358"/>
          <ac:spMkLst>
            <pc:docMk/>
            <pc:sldMk cId="3557011888" sldId="289"/>
            <ac:spMk id="26" creationId="{7445669E-67CE-9254-85C6-FC3855EEA131}"/>
          </ac:spMkLst>
        </pc:spChg>
        <pc:grpChg chg="add mod">
          <ac:chgData name="綾乃 播本" userId="2c20719708a137ea" providerId="LiveId" clId="{E04C7856-B39C-4BB1-A0C2-945CDC87B543}" dt="2024-11-07T02:18:55.754" v="360" actId="1076"/>
          <ac:grpSpMkLst>
            <pc:docMk/>
            <pc:sldMk cId="3557011888" sldId="289"/>
            <ac:grpSpMk id="8" creationId="{DA86B6AF-ED33-1498-84D3-DEE3085D1766}"/>
          </ac:grpSpMkLst>
        </pc:grpChg>
        <pc:grpChg chg="mod">
          <ac:chgData name="綾乃 播本" userId="2c20719708a137ea" providerId="LiveId" clId="{E04C7856-B39C-4BB1-A0C2-945CDC87B543}" dt="2024-11-07T02:18:51.535" v="358"/>
          <ac:grpSpMkLst>
            <pc:docMk/>
            <pc:sldMk cId="3557011888" sldId="289"/>
            <ac:grpSpMk id="9" creationId="{95314A0C-9E18-43E7-AAD5-88E4867603D0}"/>
          </ac:grpSpMkLst>
        </pc:grpChg>
        <pc:grpChg chg="mod">
          <ac:chgData name="綾乃 播本" userId="2c20719708a137ea" providerId="LiveId" clId="{E04C7856-B39C-4BB1-A0C2-945CDC87B543}" dt="2024-11-07T02:18:51.535" v="358"/>
          <ac:grpSpMkLst>
            <pc:docMk/>
            <pc:sldMk cId="3557011888" sldId="289"/>
            <ac:grpSpMk id="13" creationId="{FF6A1133-C00C-314C-E9E4-1D8326891F08}"/>
          </ac:grpSpMkLst>
        </pc:grpChg>
        <pc:picChg chg="add mod ord">
          <ac:chgData name="綾乃 播本" userId="2c20719708a137ea" providerId="LiveId" clId="{E04C7856-B39C-4BB1-A0C2-945CDC87B543}" dt="2024-11-07T02:02:56.748" v="143" actId="167"/>
          <ac:picMkLst>
            <pc:docMk/>
            <pc:sldMk cId="3557011888" sldId="289"/>
            <ac:picMk id="3" creationId="{17A1F16F-E6EB-DD0F-5435-1D0DE9C38C3E}"/>
          </ac:picMkLst>
        </pc:picChg>
        <pc:picChg chg="del">
          <ac:chgData name="綾乃 播本" userId="2c20719708a137ea" providerId="LiveId" clId="{E04C7856-B39C-4BB1-A0C2-945CDC87B543}" dt="2024-11-07T02:02:53.119" v="141" actId="478"/>
          <ac:picMkLst>
            <pc:docMk/>
            <pc:sldMk cId="3557011888" sldId="289"/>
            <ac:picMk id="19" creationId="{029434DB-4047-4E20-6042-6D0E88B88243}"/>
          </ac:picMkLst>
        </pc:picChg>
        <pc:picChg chg="del">
          <ac:chgData name="綾乃 播本" userId="2c20719708a137ea" providerId="LiveId" clId="{E04C7856-B39C-4BB1-A0C2-945CDC87B543}" dt="2024-11-07T02:18:53.018" v="359" actId="478"/>
          <ac:picMkLst>
            <pc:docMk/>
            <pc:sldMk cId="3557011888" sldId="289"/>
            <ac:picMk id="22" creationId="{EC414BC4-A84E-848E-12E9-CB91683EFDDB}"/>
          </ac:picMkLst>
        </pc:picChg>
      </pc:sldChg>
      <pc:sldChg chg="addSp delSp modSp mod">
        <pc:chgData name="綾乃 播本" userId="2c20719708a137ea" providerId="LiveId" clId="{E04C7856-B39C-4BB1-A0C2-945CDC87B543}" dt="2024-11-07T02:19:39.417" v="371" actId="207"/>
        <pc:sldMkLst>
          <pc:docMk/>
          <pc:sldMk cId="3887704908" sldId="290"/>
        </pc:sldMkLst>
        <pc:spChg chg="mod">
          <ac:chgData name="綾乃 播本" userId="2c20719708a137ea" providerId="LiveId" clId="{E04C7856-B39C-4BB1-A0C2-945CDC87B543}" dt="2024-11-07T02:19:31.308" v="369" actId="207"/>
          <ac:spMkLst>
            <pc:docMk/>
            <pc:sldMk cId="3887704908" sldId="290"/>
            <ac:spMk id="5" creationId="{A032C1D6-7CAD-8174-B857-FB3623594B96}"/>
          </ac:spMkLst>
        </pc:spChg>
        <pc:spChg chg="mod">
          <ac:chgData name="綾乃 播本" userId="2c20719708a137ea" providerId="LiveId" clId="{E04C7856-B39C-4BB1-A0C2-945CDC87B543}" dt="2024-11-07T02:19:26.944" v="368" actId="207"/>
          <ac:spMkLst>
            <pc:docMk/>
            <pc:sldMk cId="3887704908" sldId="290"/>
            <ac:spMk id="11" creationId="{B164DA4B-6341-B3C2-FEBA-ABC6A9C2955E}"/>
          </ac:spMkLst>
        </pc:spChg>
        <pc:spChg chg="mod">
          <ac:chgData name="綾乃 播本" userId="2c20719708a137ea" providerId="LiveId" clId="{E04C7856-B39C-4BB1-A0C2-945CDC87B543}" dt="2024-11-07T02:19:15.653" v="365"/>
          <ac:spMkLst>
            <pc:docMk/>
            <pc:sldMk cId="3887704908" sldId="290"/>
            <ac:spMk id="13" creationId="{435E85CF-192A-ED3E-3ECA-1ED5730D5630}"/>
          </ac:spMkLst>
        </pc:spChg>
        <pc:spChg chg="mod">
          <ac:chgData name="綾乃 播本" userId="2c20719708a137ea" providerId="LiveId" clId="{E04C7856-B39C-4BB1-A0C2-945CDC87B543}" dt="2024-11-07T02:19:39.417" v="371" actId="207"/>
          <ac:spMkLst>
            <pc:docMk/>
            <pc:sldMk cId="3887704908" sldId="290"/>
            <ac:spMk id="14" creationId="{9B843A33-0D90-955B-6435-507C78C9EE64}"/>
          </ac:spMkLst>
        </pc:spChg>
        <pc:spChg chg="mod">
          <ac:chgData name="綾乃 播本" userId="2c20719708a137ea" providerId="LiveId" clId="{E04C7856-B39C-4BB1-A0C2-945CDC87B543}" dt="2024-11-07T02:19:35.383" v="370" actId="207"/>
          <ac:spMkLst>
            <pc:docMk/>
            <pc:sldMk cId="3887704908" sldId="290"/>
            <ac:spMk id="15" creationId="{8795AB0E-3A45-AD89-B940-EF4428D66FEE}"/>
          </ac:spMkLst>
        </pc:spChg>
        <pc:spChg chg="mod">
          <ac:chgData name="綾乃 播本" userId="2c20719708a137ea" providerId="LiveId" clId="{E04C7856-B39C-4BB1-A0C2-945CDC87B543}" dt="2024-11-07T02:19:15.653" v="365"/>
          <ac:spMkLst>
            <pc:docMk/>
            <pc:sldMk cId="3887704908" sldId="290"/>
            <ac:spMk id="16" creationId="{1844D513-495E-DF4D-C046-B3FBD194318E}"/>
          </ac:spMkLst>
        </pc:spChg>
        <pc:spChg chg="mod">
          <ac:chgData name="綾乃 播本" userId="2c20719708a137ea" providerId="LiveId" clId="{E04C7856-B39C-4BB1-A0C2-945CDC87B543}" dt="2024-11-07T02:19:15.653" v="365"/>
          <ac:spMkLst>
            <pc:docMk/>
            <pc:sldMk cId="3887704908" sldId="290"/>
            <ac:spMk id="17" creationId="{C61F6247-CE9F-1DC6-E6AB-EEF02E1D8FF9}"/>
          </ac:spMkLst>
        </pc:spChg>
        <pc:spChg chg="mod">
          <ac:chgData name="綾乃 播本" userId="2c20719708a137ea" providerId="LiveId" clId="{E04C7856-B39C-4BB1-A0C2-945CDC87B543}" dt="2024-11-07T02:19:15.653" v="365"/>
          <ac:spMkLst>
            <pc:docMk/>
            <pc:sldMk cId="3887704908" sldId="290"/>
            <ac:spMk id="18" creationId="{2F9A0A89-3B68-639E-5A5C-7614510F1142}"/>
          </ac:spMkLst>
        </pc:spChg>
        <pc:spChg chg="mod">
          <ac:chgData name="綾乃 播本" userId="2c20719708a137ea" providerId="LiveId" clId="{E04C7856-B39C-4BB1-A0C2-945CDC87B543}" dt="2024-11-07T02:19:15.653" v="365"/>
          <ac:spMkLst>
            <pc:docMk/>
            <pc:sldMk cId="3887704908" sldId="290"/>
            <ac:spMk id="21" creationId="{43A9EFB3-011B-F80E-D0E2-D3FA15B49EA2}"/>
          </ac:spMkLst>
        </pc:spChg>
        <pc:spChg chg="mod">
          <ac:chgData name="綾乃 播本" userId="2c20719708a137ea" providerId="LiveId" clId="{E04C7856-B39C-4BB1-A0C2-945CDC87B543}" dt="2024-11-07T02:19:15.653" v="365"/>
          <ac:spMkLst>
            <pc:docMk/>
            <pc:sldMk cId="3887704908" sldId="290"/>
            <ac:spMk id="23" creationId="{2A3BCC7B-22FD-D78C-6F5E-B4E73F997EF5}"/>
          </ac:spMkLst>
        </pc:spChg>
        <pc:spChg chg="mod">
          <ac:chgData name="綾乃 播本" userId="2c20719708a137ea" providerId="LiveId" clId="{E04C7856-B39C-4BB1-A0C2-945CDC87B543}" dt="2024-11-07T02:19:15.653" v="365"/>
          <ac:spMkLst>
            <pc:docMk/>
            <pc:sldMk cId="3887704908" sldId="290"/>
            <ac:spMk id="24" creationId="{D6B2E19E-C090-6E6B-3EF1-6E734EC15F05}"/>
          </ac:spMkLst>
        </pc:spChg>
        <pc:spChg chg="mod">
          <ac:chgData name="綾乃 播本" userId="2c20719708a137ea" providerId="LiveId" clId="{E04C7856-B39C-4BB1-A0C2-945CDC87B543}" dt="2024-11-07T02:19:15.653" v="365"/>
          <ac:spMkLst>
            <pc:docMk/>
            <pc:sldMk cId="3887704908" sldId="290"/>
            <ac:spMk id="25" creationId="{F90EEED6-B0EA-9F2F-D4D5-9A8E74CF5FC0}"/>
          </ac:spMkLst>
        </pc:spChg>
        <pc:grpChg chg="add mod">
          <ac:chgData name="綾乃 播本" userId="2c20719708a137ea" providerId="LiveId" clId="{E04C7856-B39C-4BB1-A0C2-945CDC87B543}" dt="2024-11-07T02:19:22.669" v="367" actId="1076"/>
          <ac:grpSpMkLst>
            <pc:docMk/>
            <pc:sldMk cId="3887704908" sldId="290"/>
            <ac:grpSpMk id="8" creationId="{134C9DDD-6BA4-B5E2-2541-A2A21A6EF0B4}"/>
          </ac:grpSpMkLst>
        </pc:grpChg>
        <pc:grpChg chg="mod">
          <ac:chgData name="綾乃 播本" userId="2c20719708a137ea" providerId="LiveId" clId="{E04C7856-B39C-4BB1-A0C2-945CDC87B543}" dt="2024-11-07T02:19:15.653" v="365"/>
          <ac:grpSpMkLst>
            <pc:docMk/>
            <pc:sldMk cId="3887704908" sldId="290"/>
            <ac:grpSpMk id="9" creationId="{0206659B-95AA-6861-D00A-E0E730AED2E3}"/>
          </ac:grpSpMkLst>
        </pc:grpChg>
        <pc:grpChg chg="mod">
          <ac:chgData name="綾乃 播本" userId="2c20719708a137ea" providerId="LiveId" clId="{E04C7856-B39C-4BB1-A0C2-945CDC87B543}" dt="2024-11-07T02:19:15.653" v="365"/>
          <ac:grpSpMkLst>
            <pc:docMk/>
            <pc:sldMk cId="3887704908" sldId="290"/>
            <ac:grpSpMk id="12" creationId="{2BC6D19D-2975-9E36-D55E-77E760E361F4}"/>
          </ac:grpSpMkLst>
        </pc:grpChg>
        <pc:picChg chg="add mod ord">
          <ac:chgData name="綾乃 播本" userId="2c20719708a137ea" providerId="LiveId" clId="{E04C7856-B39C-4BB1-A0C2-945CDC87B543}" dt="2024-11-07T02:03:01.705" v="146" actId="167"/>
          <ac:picMkLst>
            <pc:docMk/>
            <pc:sldMk cId="3887704908" sldId="290"/>
            <ac:picMk id="3" creationId="{EE577DAB-3C42-8DA0-1CC4-9C182F3D03C9}"/>
          </ac:picMkLst>
        </pc:picChg>
        <pc:picChg chg="del">
          <ac:chgData name="綾乃 播本" userId="2c20719708a137ea" providerId="LiveId" clId="{E04C7856-B39C-4BB1-A0C2-945CDC87B543}" dt="2024-11-07T02:02:58.600" v="144" actId="478"/>
          <ac:picMkLst>
            <pc:docMk/>
            <pc:sldMk cId="3887704908" sldId="290"/>
            <ac:picMk id="19" creationId="{BF4924D5-6C2B-C855-4BEE-683C7570E00F}"/>
          </ac:picMkLst>
        </pc:picChg>
        <pc:picChg chg="del">
          <ac:chgData name="綾乃 播本" userId="2c20719708a137ea" providerId="LiveId" clId="{E04C7856-B39C-4BB1-A0C2-945CDC87B543}" dt="2024-11-07T02:19:17.185" v="366" actId="478"/>
          <ac:picMkLst>
            <pc:docMk/>
            <pc:sldMk cId="3887704908" sldId="290"/>
            <ac:picMk id="22" creationId="{CE55988F-6273-0B3E-3653-78404C22CB9E}"/>
          </ac:picMkLst>
        </pc:picChg>
      </pc:sldChg>
      <pc:sldChg chg="addSp delSp modSp mod">
        <pc:chgData name="綾乃 播本" userId="2c20719708a137ea" providerId="LiveId" clId="{E04C7856-B39C-4BB1-A0C2-945CDC87B543}" dt="2024-11-07T02:19:58.898" v="376" actId="207"/>
        <pc:sldMkLst>
          <pc:docMk/>
          <pc:sldMk cId="676197921" sldId="291"/>
        </pc:sldMkLst>
        <pc:spChg chg="mod">
          <ac:chgData name="綾乃 播本" userId="2c20719708a137ea" providerId="LiveId" clId="{E04C7856-B39C-4BB1-A0C2-945CDC87B543}" dt="2024-11-07T02:19:49.364" v="374" actId="207"/>
          <ac:spMkLst>
            <pc:docMk/>
            <pc:sldMk cId="676197921" sldId="291"/>
            <ac:spMk id="11" creationId="{DDFBC660-C5DE-151D-F273-B2ED12C3A0D9}"/>
          </ac:spMkLst>
        </pc:spChg>
        <pc:spChg chg="mod">
          <ac:chgData name="綾乃 播本" userId="2c20719708a137ea" providerId="LiveId" clId="{E04C7856-B39C-4BB1-A0C2-945CDC87B543}" dt="2024-11-07T02:19:42.566" v="372"/>
          <ac:spMkLst>
            <pc:docMk/>
            <pc:sldMk cId="676197921" sldId="291"/>
            <ac:spMk id="12" creationId="{E3ED81A4-DEB3-B57B-C6C6-D677D3ACD8C4}"/>
          </ac:spMkLst>
        </pc:spChg>
        <pc:spChg chg="mod">
          <ac:chgData name="綾乃 播本" userId="2c20719708a137ea" providerId="LiveId" clId="{E04C7856-B39C-4BB1-A0C2-945CDC87B543}" dt="2024-11-07T02:19:42.566" v="372"/>
          <ac:spMkLst>
            <pc:docMk/>
            <pc:sldMk cId="676197921" sldId="291"/>
            <ac:spMk id="13" creationId="{48CAB8B3-41E8-DC4D-3794-1F448D7A4BCB}"/>
          </ac:spMkLst>
        </pc:spChg>
        <pc:spChg chg="mod">
          <ac:chgData name="綾乃 播本" userId="2c20719708a137ea" providerId="LiveId" clId="{E04C7856-B39C-4BB1-A0C2-945CDC87B543}" dt="2024-11-07T02:19:54.732" v="375" actId="207"/>
          <ac:spMkLst>
            <pc:docMk/>
            <pc:sldMk cId="676197921" sldId="291"/>
            <ac:spMk id="14" creationId="{FEA61B01-854B-E7F5-A41B-443215E82874}"/>
          </ac:spMkLst>
        </pc:spChg>
        <pc:spChg chg="mod">
          <ac:chgData name="綾乃 播本" userId="2c20719708a137ea" providerId="LiveId" clId="{E04C7856-B39C-4BB1-A0C2-945CDC87B543}" dt="2024-11-07T02:19:58.898" v="376" actId="207"/>
          <ac:spMkLst>
            <pc:docMk/>
            <pc:sldMk cId="676197921" sldId="291"/>
            <ac:spMk id="15" creationId="{E6285607-3BFE-A63F-0BB2-CB62C0AEE72D}"/>
          </ac:spMkLst>
        </pc:spChg>
        <pc:spChg chg="mod">
          <ac:chgData name="綾乃 播本" userId="2c20719708a137ea" providerId="LiveId" clId="{E04C7856-B39C-4BB1-A0C2-945CDC87B543}" dt="2024-11-07T02:19:42.566" v="372"/>
          <ac:spMkLst>
            <pc:docMk/>
            <pc:sldMk cId="676197921" sldId="291"/>
            <ac:spMk id="16" creationId="{DB11BD46-95F5-D4B5-8988-AED294CE7751}"/>
          </ac:spMkLst>
        </pc:spChg>
        <pc:spChg chg="mod">
          <ac:chgData name="綾乃 播本" userId="2c20719708a137ea" providerId="LiveId" clId="{E04C7856-B39C-4BB1-A0C2-945CDC87B543}" dt="2024-11-07T02:19:42.566" v="372"/>
          <ac:spMkLst>
            <pc:docMk/>
            <pc:sldMk cId="676197921" sldId="291"/>
            <ac:spMk id="17" creationId="{CD8943EB-EC2C-AC6C-BEF0-766F5B7783AC}"/>
          </ac:spMkLst>
        </pc:spChg>
        <pc:spChg chg="mod">
          <ac:chgData name="綾乃 播本" userId="2c20719708a137ea" providerId="LiveId" clId="{E04C7856-B39C-4BB1-A0C2-945CDC87B543}" dt="2024-11-07T02:19:42.566" v="372"/>
          <ac:spMkLst>
            <pc:docMk/>
            <pc:sldMk cId="676197921" sldId="291"/>
            <ac:spMk id="18" creationId="{F7FA85D5-3ABF-7113-0676-7BA0887E84FF}"/>
          </ac:spMkLst>
        </pc:spChg>
        <pc:spChg chg="mod">
          <ac:chgData name="綾乃 播本" userId="2c20719708a137ea" providerId="LiveId" clId="{E04C7856-B39C-4BB1-A0C2-945CDC87B543}" dt="2024-11-07T02:19:42.566" v="372"/>
          <ac:spMkLst>
            <pc:docMk/>
            <pc:sldMk cId="676197921" sldId="291"/>
            <ac:spMk id="21" creationId="{1E2DF2E2-89E6-4366-35D6-24E38D62A245}"/>
          </ac:spMkLst>
        </pc:spChg>
        <pc:spChg chg="mod">
          <ac:chgData name="綾乃 播本" userId="2c20719708a137ea" providerId="LiveId" clId="{E04C7856-B39C-4BB1-A0C2-945CDC87B543}" dt="2024-11-07T02:19:42.566" v="372"/>
          <ac:spMkLst>
            <pc:docMk/>
            <pc:sldMk cId="676197921" sldId="291"/>
            <ac:spMk id="23" creationId="{F86764D5-7623-3169-77E4-F75BF52F2E3A}"/>
          </ac:spMkLst>
        </pc:spChg>
        <pc:spChg chg="mod">
          <ac:chgData name="綾乃 播本" userId="2c20719708a137ea" providerId="LiveId" clId="{E04C7856-B39C-4BB1-A0C2-945CDC87B543}" dt="2024-11-07T02:19:42.566" v="372"/>
          <ac:spMkLst>
            <pc:docMk/>
            <pc:sldMk cId="676197921" sldId="291"/>
            <ac:spMk id="24" creationId="{3CC940CA-0080-BA80-427F-CD3BB31633EE}"/>
          </ac:spMkLst>
        </pc:spChg>
        <pc:grpChg chg="add mod">
          <ac:chgData name="綾乃 播本" userId="2c20719708a137ea" providerId="LiveId" clId="{E04C7856-B39C-4BB1-A0C2-945CDC87B543}" dt="2024-11-07T02:19:42.566" v="372"/>
          <ac:grpSpMkLst>
            <pc:docMk/>
            <pc:sldMk cId="676197921" sldId="291"/>
            <ac:grpSpMk id="7" creationId="{5DFF455B-478E-ED05-27A4-D6CC5CF333EB}"/>
          </ac:grpSpMkLst>
        </pc:grpChg>
        <pc:grpChg chg="mod">
          <ac:chgData name="綾乃 播本" userId="2c20719708a137ea" providerId="LiveId" clId="{E04C7856-B39C-4BB1-A0C2-945CDC87B543}" dt="2024-11-07T02:19:42.566" v="372"/>
          <ac:grpSpMkLst>
            <pc:docMk/>
            <pc:sldMk cId="676197921" sldId="291"/>
            <ac:grpSpMk id="8" creationId="{E5EBC7F9-1659-D1FB-474D-CD7F99E027FA}"/>
          </ac:grpSpMkLst>
        </pc:grpChg>
        <pc:grpChg chg="mod">
          <ac:chgData name="綾乃 播本" userId="2c20719708a137ea" providerId="LiveId" clId="{E04C7856-B39C-4BB1-A0C2-945CDC87B543}" dt="2024-11-07T02:19:42.566" v="372"/>
          <ac:grpSpMkLst>
            <pc:docMk/>
            <pc:sldMk cId="676197921" sldId="291"/>
            <ac:grpSpMk id="9" creationId="{D5A08BDA-7074-2CE8-1340-056EAF0A0191}"/>
          </ac:grpSpMkLst>
        </pc:grpChg>
        <pc:picChg chg="add mod ord">
          <ac:chgData name="綾乃 播本" userId="2c20719708a137ea" providerId="LiveId" clId="{E04C7856-B39C-4BB1-A0C2-945CDC87B543}" dt="2024-11-07T02:03:06.462" v="149" actId="167"/>
          <ac:picMkLst>
            <pc:docMk/>
            <pc:sldMk cId="676197921" sldId="291"/>
            <ac:picMk id="4" creationId="{CE55E61A-568E-BAA6-C76A-79DE8F516ECE}"/>
          </ac:picMkLst>
        </pc:picChg>
        <pc:picChg chg="del">
          <ac:chgData name="綾乃 播本" userId="2c20719708a137ea" providerId="LiveId" clId="{E04C7856-B39C-4BB1-A0C2-945CDC87B543}" dt="2024-11-07T02:03:03.435" v="147" actId="478"/>
          <ac:picMkLst>
            <pc:docMk/>
            <pc:sldMk cId="676197921" sldId="291"/>
            <ac:picMk id="19" creationId="{5B1B0A9E-9333-431B-DA8B-A1089445BCA3}"/>
          </ac:picMkLst>
        </pc:picChg>
        <pc:picChg chg="del">
          <ac:chgData name="綾乃 播本" userId="2c20719708a137ea" providerId="LiveId" clId="{E04C7856-B39C-4BB1-A0C2-945CDC87B543}" dt="2024-11-07T02:19:44.867" v="373" actId="478"/>
          <ac:picMkLst>
            <pc:docMk/>
            <pc:sldMk cId="676197921" sldId="291"/>
            <ac:picMk id="22" creationId="{CE0D8C0B-AFEC-83FC-4F22-2A2F1D31970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39651E-4D2B-45C5-A68C-189E1067D9B0}" type="datetimeFigureOut">
              <a:rPr kumimoji="1" lang="ja-JP" altLang="en-US" smtClean="0"/>
              <a:t>2024/11/27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151EB-8774-415A-867B-D7A4E9951A12}" type="slidenum">
              <a:rPr kumimoji="1" lang="ja-JP" altLang="en-US" smtClean="0"/>
              <a:t>‹#›</a:t>
            </a:fld>
            <a:endParaRPr kumimoji="1" lang="ja-JP" altLang="en-US"/>
          </a:p>
        </p:txBody>
      </p:sp>
    </p:spTree>
    <p:extLst>
      <p:ext uri="{BB962C8B-B14F-4D97-AF65-F5344CB8AC3E}">
        <p14:creationId xmlns:p14="http://schemas.microsoft.com/office/powerpoint/2010/main" val="42693853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647775-C3C3-2FE6-36A0-E1548526FDB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B6B7C80-4CC0-17E0-EC6A-CAB755CB4A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9E43411-487A-69A0-5AE0-55A0DE57FA4F}"/>
              </a:ext>
            </a:extLst>
          </p:cNvPr>
          <p:cNvSpPr>
            <a:spLocks noGrp="1"/>
          </p:cNvSpPr>
          <p:nvPr>
            <p:ph type="dt" sz="half" idx="10"/>
          </p:nvPr>
        </p:nvSpPr>
        <p:spPr/>
        <p:txBody>
          <a:bodyPr/>
          <a:lstStyle/>
          <a:p>
            <a:fld id="{C0728093-0E3F-4601-A6D7-1B7EAA2CCC21}"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C05797A9-A49C-0FFC-825E-E2CDEC5B8518}"/>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4C044B20-21EE-EC19-4FE6-6E94ED74EDF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558135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204140-3CF6-B045-FC6D-159B794FF9B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C71415-D2CE-4CF4-3D86-5675F8CC994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B855AD-A24F-3203-4C1C-684C5E4B8C28}"/>
              </a:ext>
            </a:extLst>
          </p:cNvPr>
          <p:cNvSpPr>
            <a:spLocks noGrp="1"/>
          </p:cNvSpPr>
          <p:nvPr>
            <p:ph type="dt" sz="half" idx="10"/>
          </p:nvPr>
        </p:nvSpPr>
        <p:spPr/>
        <p:txBody>
          <a:bodyPr/>
          <a:lstStyle/>
          <a:p>
            <a:fld id="{758B88CC-5039-4629-A4C3-80E41EC60DC6}"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0E36C8DA-0602-DF2E-B81B-E8F115C2885E}"/>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156D1ADC-DBAC-AA44-B351-4AA779E2DF50}"/>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63436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64BE60B-09ED-DC24-94DD-937819BBE32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39AC438-7790-546C-11F6-50BBA0CC5BB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B031B6F-4442-A940-17F1-0516FB47F5D2}"/>
              </a:ext>
            </a:extLst>
          </p:cNvPr>
          <p:cNvSpPr>
            <a:spLocks noGrp="1"/>
          </p:cNvSpPr>
          <p:nvPr>
            <p:ph type="dt" sz="half" idx="10"/>
          </p:nvPr>
        </p:nvSpPr>
        <p:spPr/>
        <p:txBody>
          <a:bodyPr/>
          <a:lstStyle/>
          <a:p>
            <a:fld id="{2C850F3A-7D79-4D03-A9C4-0E1AAFBDDCB9}"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5CC967AF-61CC-046E-BEF1-CCB833B4965A}"/>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196180FB-EE1B-AC1F-2DE8-66100BB08359}"/>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34474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4E07E9-F45E-43F4-FB8E-780F2DD159B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2A71D3E-A12D-AB51-7C11-8B9BC7190B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979A1A-F0D7-8A38-0E1A-690C52A75762}"/>
              </a:ext>
            </a:extLst>
          </p:cNvPr>
          <p:cNvSpPr>
            <a:spLocks noGrp="1"/>
          </p:cNvSpPr>
          <p:nvPr>
            <p:ph type="dt" sz="half" idx="10"/>
          </p:nvPr>
        </p:nvSpPr>
        <p:spPr/>
        <p:txBody>
          <a:bodyPr/>
          <a:lstStyle/>
          <a:p>
            <a:fld id="{08BC2051-3C7B-4BF3-BB8A-C60CB0D5971B}"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0C8CD7F4-5469-355D-8485-9A2C504EFECD}"/>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FFBA4415-5981-9A4A-2272-FBD5BF3413CB}"/>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45653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6BC83F-437F-4CCF-B790-5D69958B968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FE7DEC-0CF7-EC00-9D7F-98CE96BD51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C53F27-4DC7-430E-262F-213E5C13E742}"/>
              </a:ext>
            </a:extLst>
          </p:cNvPr>
          <p:cNvSpPr>
            <a:spLocks noGrp="1"/>
          </p:cNvSpPr>
          <p:nvPr>
            <p:ph type="dt" sz="half" idx="10"/>
          </p:nvPr>
        </p:nvSpPr>
        <p:spPr/>
        <p:txBody>
          <a:bodyPr/>
          <a:lstStyle/>
          <a:p>
            <a:fld id="{0BE82CFD-A37B-4BA3-91D2-44E2C36BB738}"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780C96BD-A0A4-10BD-AE27-A358C0E18138}"/>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0C7C300E-2F93-B034-0E5C-EA9DE4DEAA8C}"/>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6786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990D12-C7B4-0E24-B4B9-F9422AE605B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2A9B5D-D646-A8F6-49B0-6C5A991EDBF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A52FA92-5EA0-727C-3EF2-A25C76AD01E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E5CFB7C-13EB-1AED-4D3D-35A393D51056}"/>
              </a:ext>
            </a:extLst>
          </p:cNvPr>
          <p:cNvSpPr>
            <a:spLocks noGrp="1"/>
          </p:cNvSpPr>
          <p:nvPr>
            <p:ph type="dt" sz="half" idx="10"/>
          </p:nvPr>
        </p:nvSpPr>
        <p:spPr/>
        <p:txBody>
          <a:bodyPr/>
          <a:lstStyle/>
          <a:p>
            <a:fld id="{B1913F0B-286D-4B3D-83B0-33236C52A7D2}"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217D7AEF-CE57-505D-9AFC-80891F3E55E6}"/>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641318C1-CFEB-118C-D7BF-D80ACC4742A6}"/>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950707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454EC1-CAFF-9AA9-66CF-A1DADC86C46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3E34216-FBA8-9E61-F0E5-303855C0AC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406E3C9-61D2-7C5F-07C6-AFD6F13F0F7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B1DA77C-E0A1-4A13-9E98-E818F4D06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4F7267-3C43-D544-21AF-5F711556847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8BAB29D-8808-417C-3E74-5A15ED7D184B}"/>
              </a:ext>
            </a:extLst>
          </p:cNvPr>
          <p:cNvSpPr>
            <a:spLocks noGrp="1"/>
          </p:cNvSpPr>
          <p:nvPr>
            <p:ph type="dt" sz="half" idx="10"/>
          </p:nvPr>
        </p:nvSpPr>
        <p:spPr/>
        <p:txBody>
          <a:bodyPr/>
          <a:lstStyle/>
          <a:p>
            <a:fld id="{33F6F3EC-E8B0-486E-87A8-FD1F36148D0F}" type="datetime1">
              <a:rPr kumimoji="1" lang="ja-JP" altLang="en-US" smtClean="0"/>
              <a:t>2024/11/27</a:t>
            </a:fld>
            <a:endParaRPr kumimoji="1" lang="ja-JP" altLang="en-US"/>
          </a:p>
        </p:txBody>
      </p:sp>
      <p:sp>
        <p:nvSpPr>
          <p:cNvPr id="8" name="フッター プレースホルダー 7">
            <a:extLst>
              <a:ext uri="{FF2B5EF4-FFF2-40B4-BE49-F238E27FC236}">
                <a16:creationId xmlns:a16="http://schemas.microsoft.com/office/drawing/2014/main" id="{A4CD90E8-BA44-8D1D-4AB6-0B96FF1148AA}"/>
              </a:ext>
            </a:extLst>
          </p:cNvPr>
          <p:cNvSpPr>
            <a:spLocks noGrp="1"/>
          </p:cNvSpPr>
          <p:nvPr>
            <p:ph type="ftr" sz="quarter" idx="11"/>
          </p:nvPr>
        </p:nvSpPr>
        <p:spPr/>
        <p:txBody>
          <a:bodyPr/>
          <a:lstStyle/>
          <a:p>
            <a:r>
              <a:rPr kumimoji="1" lang="ja-JP" altLang="en-US"/>
              <a:t>学会大会名</a:t>
            </a:r>
          </a:p>
        </p:txBody>
      </p:sp>
      <p:sp>
        <p:nvSpPr>
          <p:cNvPr id="9" name="スライド番号プレースホルダー 8">
            <a:extLst>
              <a:ext uri="{FF2B5EF4-FFF2-40B4-BE49-F238E27FC236}">
                <a16:creationId xmlns:a16="http://schemas.microsoft.com/office/drawing/2014/main" id="{E8CF2A15-8355-F026-9FDB-B48641D63466}"/>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610249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ED3961-78DB-7840-CFC8-88A5A44093E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A53D4B8-58C9-5C5B-E6ED-8A96495757D1}"/>
              </a:ext>
            </a:extLst>
          </p:cNvPr>
          <p:cNvSpPr>
            <a:spLocks noGrp="1"/>
          </p:cNvSpPr>
          <p:nvPr>
            <p:ph type="dt" sz="half" idx="10"/>
          </p:nvPr>
        </p:nvSpPr>
        <p:spPr/>
        <p:txBody>
          <a:bodyPr/>
          <a:lstStyle/>
          <a:p>
            <a:fld id="{0A97B9A6-8831-4784-93C6-0DCBEAEF8330}" type="datetime1">
              <a:rPr kumimoji="1" lang="ja-JP" altLang="en-US" smtClean="0"/>
              <a:t>2024/11/27</a:t>
            </a:fld>
            <a:endParaRPr kumimoji="1" lang="ja-JP" altLang="en-US"/>
          </a:p>
        </p:txBody>
      </p:sp>
      <p:sp>
        <p:nvSpPr>
          <p:cNvPr id="4" name="フッター プレースホルダー 3">
            <a:extLst>
              <a:ext uri="{FF2B5EF4-FFF2-40B4-BE49-F238E27FC236}">
                <a16:creationId xmlns:a16="http://schemas.microsoft.com/office/drawing/2014/main" id="{636A31BD-175A-3C64-4729-2CD8FB9C8990}"/>
              </a:ext>
            </a:extLst>
          </p:cNvPr>
          <p:cNvSpPr>
            <a:spLocks noGrp="1"/>
          </p:cNvSpPr>
          <p:nvPr>
            <p:ph type="ftr" sz="quarter" idx="11"/>
          </p:nvPr>
        </p:nvSpPr>
        <p:spPr/>
        <p:txBody>
          <a:bodyPr/>
          <a:lstStyle/>
          <a:p>
            <a:r>
              <a:rPr kumimoji="1" lang="ja-JP" altLang="en-US"/>
              <a:t>学会大会名</a:t>
            </a:r>
          </a:p>
        </p:txBody>
      </p:sp>
      <p:sp>
        <p:nvSpPr>
          <p:cNvPr id="5" name="スライド番号プレースホルダー 4">
            <a:extLst>
              <a:ext uri="{FF2B5EF4-FFF2-40B4-BE49-F238E27FC236}">
                <a16:creationId xmlns:a16="http://schemas.microsoft.com/office/drawing/2014/main" id="{0E156A87-ECB2-A563-6EDA-5F023CEB730C}"/>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4279948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3AC2BD2-E886-E0AE-1C27-162F7608F2BA}"/>
              </a:ext>
            </a:extLst>
          </p:cNvPr>
          <p:cNvSpPr>
            <a:spLocks noGrp="1"/>
          </p:cNvSpPr>
          <p:nvPr>
            <p:ph type="dt" sz="half" idx="10"/>
          </p:nvPr>
        </p:nvSpPr>
        <p:spPr/>
        <p:txBody>
          <a:bodyPr/>
          <a:lstStyle/>
          <a:p>
            <a:fld id="{17D94AC8-7D3F-4A86-A56F-7A1034C035E5}" type="datetime1">
              <a:rPr kumimoji="1" lang="ja-JP" altLang="en-US" smtClean="0"/>
              <a:t>2024/11/27</a:t>
            </a:fld>
            <a:endParaRPr kumimoji="1" lang="ja-JP" altLang="en-US"/>
          </a:p>
        </p:txBody>
      </p:sp>
      <p:sp>
        <p:nvSpPr>
          <p:cNvPr id="3" name="フッター プレースホルダー 2">
            <a:extLst>
              <a:ext uri="{FF2B5EF4-FFF2-40B4-BE49-F238E27FC236}">
                <a16:creationId xmlns:a16="http://schemas.microsoft.com/office/drawing/2014/main" id="{36EF3D35-13BA-2FC7-2DEF-D73D49F853CC}"/>
              </a:ext>
            </a:extLst>
          </p:cNvPr>
          <p:cNvSpPr>
            <a:spLocks noGrp="1"/>
          </p:cNvSpPr>
          <p:nvPr>
            <p:ph type="ftr" sz="quarter" idx="11"/>
          </p:nvPr>
        </p:nvSpPr>
        <p:spPr/>
        <p:txBody>
          <a:bodyPr/>
          <a:lstStyle/>
          <a:p>
            <a:r>
              <a:rPr kumimoji="1" lang="ja-JP" altLang="en-US"/>
              <a:t>学会大会名</a:t>
            </a:r>
          </a:p>
        </p:txBody>
      </p:sp>
      <p:sp>
        <p:nvSpPr>
          <p:cNvPr id="4" name="スライド番号プレースホルダー 3">
            <a:extLst>
              <a:ext uri="{FF2B5EF4-FFF2-40B4-BE49-F238E27FC236}">
                <a16:creationId xmlns:a16="http://schemas.microsoft.com/office/drawing/2014/main" id="{6EC4B4D4-DB9C-247F-0D38-C3D51006B2E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956378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830B42-25F2-BE99-C598-823E3F6C78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B76E3D-95E8-786D-D323-6FADC790E6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218CAE-2EFF-4789-FDC3-C1E0865993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4B172E-BEEE-F996-FEEC-52E67489293A}"/>
              </a:ext>
            </a:extLst>
          </p:cNvPr>
          <p:cNvSpPr>
            <a:spLocks noGrp="1"/>
          </p:cNvSpPr>
          <p:nvPr>
            <p:ph type="dt" sz="half" idx="10"/>
          </p:nvPr>
        </p:nvSpPr>
        <p:spPr/>
        <p:txBody>
          <a:bodyPr/>
          <a:lstStyle/>
          <a:p>
            <a:fld id="{1E2D30F3-214E-49C5-9B23-507FE2317635}"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15F700AB-0F08-AB71-2BD5-1A6C572A23BA}"/>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6867ABC2-255B-96C0-BDD4-7690A399AC52}"/>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91720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3092C0-B8C1-D0AF-54DE-CD3EC6433B1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686031B-8013-DC7B-BB42-567558ED56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8374CE2-DCDD-43AB-B279-ACA23D3972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D35177B-23A2-2422-3DE1-2F8AA0F845EF}"/>
              </a:ext>
            </a:extLst>
          </p:cNvPr>
          <p:cNvSpPr>
            <a:spLocks noGrp="1"/>
          </p:cNvSpPr>
          <p:nvPr>
            <p:ph type="dt" sz="half" idx="10"/>
          </p:nvPr>
        </p:nvSpPr>
        <p:spPr/>
        <p:txBody>
          <a:bodyPr/>
          <a:lstStyle/>
          <a:p>
            <a:fld id="{D3776B6F-BBE1-47EA-9831-AF32FBADFC9B}"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872E3A98-DCD5-5CEC-0E09-188EB4871450}"/>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CE91B3B1-4598-F79A-84F2-CF31DBAE32A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338016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6B6BE0F-D5AC-55EF-1643-2905814D72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BADFB-2E54-366F-2739-F570D4C712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DCEB92-43FF-382C-FBF9-F881539DBF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121FB-85A5-4E59-A021-2A838EF9B28D}"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997A045D-FDD5-3509-9E7D-124B72AE4C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BF7F2103-ABDD-B49C-0E0E-6757DDA18A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1696625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a:extLst>
              <a:ext uri="{FF2B5EF4-FFF2-40B4-BE49-F238E27FC236}">
                <a16:creationId xmlns:a16="http://schemas.microsoft.com/office/drawing/2014/main" id="{2BA77F0B-39F7-D7A6-C251-61E0DB3E0C10}"/>
              </a:ext>
            </a:extLst>
          </p:cNvPr>
          <p:cNvPicPr>
            <a:picLocks noChangeAspect="1"/>
          </p:cNvPicPr>
          <p:nvPr/>
        </p:nvPicPr>
        <p:blipFill>
          <a:blip r:embed="rId2">
            <a:alphaModFix amt="35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タイトル 1">
            <a:extLst>
              <a:ext uri="{FF2B5EF4-FFF2-40B4-BE49-F238E27FC236}">
                <a16:creationId xmlns:a16="http://schemas.microsoft.com/office/drawing/2014/main" id="{347A6B43-595B-2A8A-256B-9164B556CACD}"/>
              </a:ext>
            </a:extLst>
          </p:cNvPr>
          <p:cNvSpPr txBox="1">
            <a:spLocks/>
          </p:cNvSpPr>
          <p:nvPr/>
        </p:nvSpPr>
        <p:spPr>
          <a:xfrm>
            <a:off x="3580354" y="2204348"/>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latin typeface="メイリオ" panose="020B0604030504040204" pitchFamily="50" charset="-128"/>
                <a:ea typeface="メイリオ" panose="020B0604030504040204" pitchFamily="50" charset="-128"/>
              </a:rPr>
              <a:t>学会大会名</a:t>
            </a:r>
            <a:endParaRPr lang="ja" sz="4000" dirty="0">
              <a:latin typeface="メイリオ" panose="020B0604030504040204" pitchFamily="50" charset="-128"/>
              <a:ea typeface="メイリオ" panose="020B0604030504040204" pitchFamily="50" charset="-128"/>
            </a:endParaRPr>
          </a:p>
        </p:txBody>
      </p:sp>
      <p:sp>
        <p:nvSpPr>
          <p:cNvPr id="10" name="タイトル 1">
            <a:extLst>
              <a:ext uri="{FF2B5EF4-FFF2-40B4-BE49-F238E27FC236}">
                <a16:creationId xmlns:a16="http://schemas.microsoft.com/office/drawing/2014/main" id="{D70D950E-96A3-2286-DA59-B5F4A7DEB9AB}"/>
              </a:ext>
            </a:extLst>
          </p:cNvPr>
          <p:cNvSpPr txBox="1">
            <a:spLocks/>
          </p:cNvSpPr>
          <p:nvPr/>
        </p:nvSpPr>
        <p:spPr>
          <a:xfrm>
            <a:off x="3642661" y="2939086"/>
            <a:ext cx="4875988"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solidFill>
                  <a:srgbClr val="92D050"/>
                </a:solidFill>
                <a:latin typeface="メイリオ" panose="020B0604030504040204" pitchFamily="50" charset="-128"/>
                <a:ea typeface="メイリオ" panose="020B0604030504040204" pitchFamily="50" charset="-128"/>
              </a:rPr>
              <a:t>サブタイトルテキストテキストテキスト</a:t>
            </a:r>
            <a:endParaRPr lang="ja" sz="2000" dirty="0">
              <a:solidFill>
                <a:srgbClr val="92D050"/>
              </a:solidFill>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3EF7C4E5-8C70-EBCB-D53A-8A6009FFBE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741112" y="2100429"/>
            <a:ext cx="733121" cy="733121"/>
          </a:xfrm>
          <a:prstGeom prst="rect">
            <a:avLst/>
          </a:prstGeom>
        </p:spPr>
      </p:pic>
    </p:spTree>
    <p:extLst>
      <p:ext uri="{BB962C8B-B14F-4D97-AF65-F5344CB8AC3E}">
        <p14:creationId xmlns:p14="http://schemas.microsoft.com/office/powerpoint/2010/main" val="3051153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4FF09-5A5F-47D0-E2B6-3C7425AE2376}"/>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F838E063-B192-0732-DB3F-33F6743876A9}"/>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A6A15D3D-59DF-D046-79F6-2F100E3570B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D72B310-5B8E-9BA3-B62C-8303DB126679}"/>
              </a:ext>
            </a:extLst>
          </p:cNvPr>
          <p:cNvSpPr txBox="1"/>
          <p:nvPr/>
        </p:nvSpPr>
        <p:spPr>
          <a:xfrm>
            <a:off x="2254174" y="2822322"/>
            <a:ext cx="5642918" cy="923330"/>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懇親会時間：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参加費：</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参加者資格別料金の提示</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E642B488-75BD-B057-E2BD-6A44BA147D05}"/>
              </a:ext>
            </a:extLst>
          </p:cNvPr>
          <p:cNvSpPr txBox="1">
            <a:spLocks/>
          </p:cNvSpPr>
          <p:nvPr/>
        </p:nvSpPr>
        <p:spPr>
          <a:xfrm>
            <a:off x="2648070" y="1563591"/>
            <a:ext cx="4085240"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懇親会のご案内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A9699EB5-DCE4-9835-1F63-600E1EE05143}"/>
              </a:ext>
            </a:extLst>
          </p:cNvPr>
          <p:cNvSpPr/>
          <p:nvPr/>
        </p:nvSpPr>
        <p:spPr>
          <a:xfrm>
            <a:off x="2017957" y="2891257"/>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08E6B5CB-5C05-59DF-D906-5C057EDBBF8E}"/>
              </a:ext>
            </a:extLst>
          </p:cNvPr>
          <p:cNvSpPr/>
          <p:nvPr/>
        </p:nvSpPr>
        <p:spPr>
          <a:xfrm>
            <a:off x="2017957" y="344679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06433020-CC51-C82C-3565-05F8DC9826AD}"/>
              </a:ext>
            </a:extLst>
          </p:cNvPr>
          <p:cNvSpPr/>
          <p:nvPr/>
        </p:nvSpPr>
        <p:spPr>
          <a:xfrm>
            <a:off x="8294754" y="2891257"/>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05580C1B-366B-065F-5DFC-0C69CD80B2C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10</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89D2C68C-E73C-D2AB-BD02-60B9493252D1}"/>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3170CD2-53BA-11B8-7CC2-2DB3E06B28E7}"/>
              </a:ext>
            </a:extLst>
          </p:cNvPr>
          <p:cNvSpPr txBox="1"/>
          <p:nvPr/>
        </p:nvSpPr>
        <p:spPr>
          <a:xfrm>
            <a:off x="8447279" y="2838073"/>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会場：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会場名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564BC1F4-9853-A849-656A-99F7A8865513}"/>
              </a:ext>
            </a:extLst>
          </p:cNvPr>
          <p:cNvSpPr>
            <a:spLocks noGrp="1"/>
          </p:cNvSpPr>
          <p:nvPr>
            <p:ph type="ftr" sz="quarter" idx="11"/>
          </p:nvPr>
        </p:nvSpPr>
        <p:spPr>
          <a:xfrm>
            <a:off x="6844145" y="6356349"/>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5EF658EA-6A87-C884-FEDB-74136F679C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562401"/>
            <a:ext cx="550434" cy="550434"/>
          </a:xfrm>
          <a:prstGeom prst="rect">
            <a:avLst/>
          </a:prstGeom>
        </p:spPr>
      </p:pic>
    </p:spTree>
    <p:extLst>
      <p:ext uri="{BB962C8B-B14F-4D97-AF65-F5344CB8AC3E}">
        <p14:creationId xmlns:p14="http://schemas.microsoft.com/office/powerpoint/2010/main" val="2968342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3AA39-74F1-FD85-5486-13315F9160ED}"/>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55B8F1D0-63BD-2052-3F95-88CE57CCF345}"/>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B013DD2-439D-C435-FF69-E5785E3D0B2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5BB363C-1A53-EB92-A726-CB2A34A91195}"/>
              </a:ext>
            </a:extLst>
          </p:cNvPr>
          <p:cNvSpPr txBox="1"/>
          <p:nvPr/>
        </p:nvSpPr>
        <p:spPr>
          <a:xfrm>
            <a:off x="2849918" y="2815876"/>
            <a:ext cx="7935846" cy="1477328"/>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ネットワーク名（</a:t>
            </a:r>
            <a:r>
              <a:rPr lang="en-US" altLang="ja-JP" sz="1800" b="0" i="0" dirty="0">
                <a:solidFill>
                  <a:srgbClr val="000000"/>
                </a:solidFill>
                <a:effectLst/>
                <a:latin typeface="メイリオ" panose="020B0604030504040204" pitchFamily="50" charset="-128"/>
                <a:ea typeface="メイリオ" panose="020B0604030504040204" pitchFamily="50" charset="-128"/>
              </a:rPr>
              <a:t>SSID</a:t>
            </a:r>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ネットワーク名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パスワード：</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パスワード</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利用上の注意事項：</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セキュリティ設定の確認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82DDE5F3-A1A8-1F5D-CDF4-DF6E6A01ECC7}"/>
              </a:ext>
            </a:extLst>
          </p:cNvPr>
          <p:cNvSpPr txBox="1">
            <a:spLocks/>
          </p:cNvSpPr>
          <p:nvPr/>
        </p:nvSpPr>
        <p:spPr>
          <a:xfrm>
            <a:off x="2648070" y="1563591"/>
            <a:ext cx="2859112"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en-US" altLang="ja-JP" sz="4000" b="0" i="0" dirty="0">
                <a:solidFill>
                  <a:srgbClr val="000000"/>
                </a:solidFill>
                <a:effectLst/>
                <a:latin typeface="メイリオ" panose="020B0604030504040204" pitchFamily="50" charset="-128"/>
                <a:ea typeface="メイリオ" panose="020B0604030504040204" pitchFamily="50" charset="-128"/>
              </a:rPr>
              <a:t>Wi-Fi</a:t>
            </a:r>
            <a:r>
              <a:rPr lang="ja-JP" altLang="en-US" sz="4000" b="0" i="0" dirty="0">
                <a:solidFill>
                  <a:srgbClr val="000000"/>
                </a:solidFill>
                <a:effectLst/>
                <a:latin typeface="メイリオ" panose="020B0604030504040204" pitchFamily="50" charset="-128"/>
                <a:ea typeface="メイリオ" panose="020B0604030504040204" pitchFamily="50" charset="-128"/>
              </a:rPr>
              <a:t>情報</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40028E3A-7612-B38B-7581-FBA96507CB64}"/>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2DA5A38-71BA-55BA-F9EB-72191E1393EE}"/>
              </a:ext>
            </a:extLst>
          </p:cNvPr>
          <p:cNvSpPr/>
          <p:nvPr/>
        </p:nvSpPr>
        <p:spPr>
          <a:xfrm>
            <a:off x="2648069" y="34290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0D95A7B8-5E4C-4269-D570-D9F983F42EE4}"/>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11</a:t>
            </a:fld>
            <a:endParaRPr kumimoji="1" lang="ja-JP" altLang="en-US" dirty="0">
              <a:solidFill>
                <a:schemeClr val="bg2">
                  <a:lumMod val="25000"/>
                </a:schemeClr>
              </a:solidFill>
            </a:endParaRPr>
          </a:p>
        </p:txBody>
      </p:sp>
      <p:sp>
        <p:nvSpPr>
          <p:cNvPr id="3" name="ひし形 2">
            <a:extLst>
              <a:ext uri="{FF2B5EF4-FFF2-40B4-BE49-F238E27FC236}">
                <a16:creationId xmlns:a16="http://schemas.microsoft.com/office/drawing/2014/main" id="{C9EE3F76-8EBB-BC6B-50CB-DBAF0964ADA8}"/>
              </a:ext>
            </a:extLst>
          </p:cNvPr>
          <p:cNvSpPr/>
          <p:nvPr/>
        </p:nvSpPr>
        <p:spPr>
          <a:xfrm>
            <a:off x="2648068" y="3976764"/>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A1C0F344-C0F1-94B4-2157-8D02F5E09E51}"/>
              </a:ext>
            </a:extLst>
          </p:cNvPr>
          <p:cNvSpPr>
            <a:spLocks noGrp="1"/>
          </p:cNvSpPr>
          <p:nvPr>
            <p:ph type="ftr" sz="quarter" idx="11"/>
          </p:nvPr>
        </p:nvSpPr>
        <p:spPr>
          <a:xfrm>
            <a:off x="6817841"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2D2F2B58-315D-0524-1D13-718DD4E55C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572792"/>
            <a:ext cx="550434" cy="550434"/>
          </a:xfrm>
          <a:prstGeom prst="rect">
            <a:avLst/>
          </a:prstGeom>
        </p:spPr>
      </p:pic>
    </p:spTree>
    <p:extLst>
      <p:ext uri="{BB962C8B-B14F-4D97-AF65-F5344CB8AC3E}">
        <p14:creationId xmlns:p14="http://schemas.microsoft.com/office/powerpoint/2010/main" val="250804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57316-F491-2D42-EA62-60FD62973CDC}"/>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0257BDE9-C9F0-F8E7-5951-6E8A9CDE4C98}"/>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6936BBDE-AD39-D9C9-2522-1A23A215DD66}"/>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D5C739D8-B041-60DA-6491-DA416CAC7D72}"/>
              </a:ext>
            </a:extLst>
          </p:cNvPr>
          <p:cNvSpPr txBox="1"/>
          <p:nvPr/>
        </p:nvSpPr>
        <p:spPr>
          <a:xfrm>
            <a:off x="2254174" y="2822322"/>
            <a:ext cx="5642918" cy="2308324"/>
          </a:xfrm>
          <a:prstGeom prst="rect">
            <a:avLst/>
          </a:prstGeom>
          <a:noFill/>
        </p:spPr>
        <p:txBody>
          <a:bodyPr wrap="square">
            <a:spAutoFit/>
          </a:bodyPr>
          <a:lstStyle/>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受付場所：</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会場名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開催日時：</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年月日</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企画内容：</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企画タイトル</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開催者：</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主催</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協賛</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後援</a:t>
            </a:r>
            <a:r>
              <a:rPr lang="en-US" altLang="ja-JP" sz="1800"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p:txBody>
      </p:sp>
      <p:sp>
        <p:nvSpPr>
          <p:cNvPr id="10" name="タイトル 1">
            <a:extLst>
              <a:ext uri="{FF2B5EF4-FFF2-40B4-BE49-F238E27FC236}">
                <a16:creationId xmlns:a16="http://schemas.microsoft.com/office/drawing/2014/main" id="{6BED38C7-FEF6-68C1-138D-AA78B975DB1E}"/>
              </a:ext>
            </a:extLst>
          </p:cNvPr>
          <p:cNvSpPr txBox="1">
            <a:spLocks/>
          </p:cNvSpPr>
          <p:nvPr/>
        </p:nvSpPr>
        <p:spPr>
          <a:xfrm>
            <a:off x="2648069" y="1563591"/>
            <a:ext cx="60387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メイリオ" panose="020B0604030504040204" pitchFamily="50" charset="-128"/>
                <a:ea typeface="メイリオ" panose="020B0604030504040204" pitchFamily="50" charset="-128"/>
              </a:rPr>
              <a:t>オプション企画のご案内</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DDB1EA11-5BDA-93CD-F3C3-0456F290E007}"/>
              </a:ext>
            </a:extLst>
          </p:cNvPr>
          <p:cNvSpPr/>
          <p:nvPr/>
        </p:nvSpPr>
        <p:spPr>
          <a:xfrm>
            <a:off x="2017957" y="2891257"/>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93369F1-F069-04B5-4615-34AF5E09361F}"/>
              </a:ext>
            </a:extLst>
          </p:cNvPr>
          <p:cNvSpPr/>
          <p:nvPr/>
        </p:nvSpPr>
        <p:spPr>
          <a:xfrm>
            <a:off x="2017957" y="344679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75F6AAAC-D63E-4414-83D4-65EB0D199FE2}"/>
              </a:ext>
            </a:extLst>
          </p:cNvPr>
          <p:cNvSpPr/>
          <p:nvPr/>
        </p:nvSpPr>
        <p:spPr>
          <a:xfrm>
            <a:off x="2017957" y="3985147"/>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DB1D6BF1-A077-19F2-0E92-A1E36EAB64EB}"/>
              </a:ext>
            </a:extLst>
          </p:cNvPr>
          <p:cNvSpPr/>
          <p:nvPr/>
        </p:nvSpPr>
        <p:spPr>
          <a:xfrm>
            <a:off x="8160925" y="2793734"/>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3E45B9E1-E0AC-155A-942E-A259A738E8B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12</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018480CC-3F3A-DFAA-EB5A-DF9384FA4138}"/>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5BE8264-9592-C0D0-5F75-6229566D4E62}"/>
              </a:ext>
            </a:extLst>
          </p:cNvPr>
          <p:cNvSpPr txBox="1"/>
          <p:nvPr/>
        </p:nvSpPr>
        <p:spPr>
          <a:xfrm>
            <a:off x="8371434" y="2738751"/>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会場：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会場名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BCFF14D6-92FD-F22B-3F18-2218FBC5E5C5}"/>
              </a:ext>
            </a:extLst>
          </p:cNvPr>
          <p:cNvSpPr/>
          <p:nvPr/>
        </p:nvSpPr>
        <p:spPr>
          <a:xfrm>
            <a:off x="2017957" y="4553698"/>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95FE59CF-EE91-ED69-3A0C-7A4DBE84D0ED}"/>
              </a:ext>
            </a:extLst>
          </p:cNvPr>
          <p:cNvSpPr>
            <a:spLocks noGrp="1"/>
          </p:cNvSpPr>
          <p:nvPr>
            <p:ph type="ftr" sz="quarter" idx="11"/>
          </p:nvPr>
        </p:nvSpPr>
        <p:spPr>
          <a:xfrm>
            <a:off x="6875318"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F5EA76A0-4067-B09B-5232-A64590B33E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552010"/>
            <a:ext cx="550434" cy="550434"/>
          </a:xfrm>
          <a:prstGeom prst="rect">
            <a:avLst/>
          </a:prstGeom>
        </p:spPr>
      </p:pic>
    </p:spTree>
    <p:extLst>
      <p:ext uri="{BB962C8B-B14F-4D97-AF65-F5344CB8AC3E}">
        <p14:creationId xmlns:p14="http://schemas.microsoft.com/office/powerpoint/2010/main" val="3784082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796B6-8166-02AA-5193-79A7257E0810}"/>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6CA8C28A-2D19-A369-0200-8C1C1EE07CF7}"/>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A9586F9-829C-3FFC-A31B-2C7E8A1038A0}"/>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0E449550-335C-A8CC-099E-565754ABB749}"/>
              </a:ext>
            </a:extLst>
          </p:cNvPr>
          <p:cNvSpPr txBox="1"/>
          <p:nvPr/>
        </p:nvSpPr>
        <p:spPr>
          <a:xfrm>
            <a:off x="2849918" y="2815876"/>
            <a:ext cx="7935846" cy="923330"/>
          </a:xfrm>
          <a:prstGeom prst="rect">
            <a:avLst/>
          </a:prstGeom>
          <a:noFill/>
        </p:spPr>
        <p:txBody>
          <a:bodyPr wrap="square">
            <a:spAutoFit/>
          </a:bodyPr>
          <a:lstStyle/>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緊急時の連絡先：</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電話番号</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会場内の緊急対応スタッフ：</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名前と連絡先</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4AC4B2D0-98CB-9220-5E54-49367CB98EDD}"/>
              </a:ext>
            </a:extLst>
          </p:cNvPr>
          <p:cNvSpPr txBox="1">
            <a:spLocks/>
          </p:cNvSpPr>
          <p:nvPr/>
        </p:nvSpPr>
        <p:spPr>
          <a:xfrm>
            <a:off x="2648070" y="1563591"/>
            <a:ext cx="2859112"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メイリオ" panose="020B0604030504040204" pitchFamily="50" charset="-128"/>
                <a:ea typeface="メイリオ" panose="020B0604030504040204" pitchFamily="50" charset="-128"/>
              </a:rPr>
              <a:t>緊急連絡先</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5CB15A7-6301-B0C0-1537-7883FAD6A70D}"/>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012E11D-2A26-FEC7-94FA-E76E3AA94132}"/>
              </a:ext>
            </a:extLst>
          </p:cNvPr>
          <p:cNvSpPr/>
          <p:nvPr/>
        </p:nvSpPr>
        <p:spPr>
          <a:xfrm>
            <a:off x="2648069" y="34290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FB5DEC14-E479-D2B5-BBB2-38DAEA55A30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13</a:t>
            </a:fld>
            <a:endParaRPr kumimoji="1" lang="ja-JP" altLang="en-US" dirty="0">
              <a:solidFill>
                <a:schemeClr val="bg2">
                  <a:lumMod val="25000"/>
                </a:schemeClr>
              </a:solidFill>
            </a:endParaRPr>
          </a:p>
        </p:txBody>
      </p:sp>
      <p:sp>
        <p:nvSpPr>
          <p:cNvPr id="4" name="フッター プレースホルダー 3">
            <a:extLst>
              <a:ext uri="{FF2B5EF4-FFF2-40B4-BE49-F238E27FC236}">
                <a16:creationId xmlns:a16="http://schemas.microsoft.com/office/drawing/2014/main" id="{346CD2A3-24F0-0E1E-B6A9-A7F1DFBD0FF9}"/>
              </a:ext>
            </a:extLst>
          </p:cNvPr>
          <p:cNvSpPr>
            <a:spLocks noGrp="1"/>
          </p:cNvSpPr>
          <p:nvPr>
            <p:ph type="ftr" sz="quarter" idx="11"/>
          </p:nvPr>
        </p:nvSpPr>
        <p:spPr>
          <a:xfrm>
            <a:off x="6817841" y="6356349"/>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52DAC83C-D4AF-3CAB-29AF-7369C3BCCD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92699" y="1531228"/>
            <a:ext cx="550434" cy="550434"/>
          </a:xfrm>
          <a:prstGeom prst="rect">
            <a:avLst/>
          </a:prstGeom>
        </p:spPr>
      </p:pic>
    </p:spTree>
    <p:extLst>
      <p:ext uri="{BB962C8B-B14F-4D97-AF65-F5344CB8AC3E}">
        <p14:creationId xmlns:p14="http://schemas.microsoft.com/office/powerpoint/2010/main" val="2936081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D6BDC-9B44-C273-7F4C-6ACD0D4AAB4A}"/>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29C884F9-839B-0FA1-69C9-17ADEE333E44}"/>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2308B26E-D2B9-3CDC-4912-B06B8B1C181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10846AC-F7BA-2AE1-38B0-E0AB3AE9648D}"/>
              </a:ext>
            </a:extLst>
          </p:cNvPr>
          <p:cNvSpPr txBox="1"/>
          <p:nvPr/>
        </p:nvSpPr>
        <p:spPr>
          <a:xfrm>
            <a:off x="2849918" y="2815876"/>
            <a:ext cx="7935846" cy="1754326"/>
          </a:xfrm>
          <a:prstGeom prst="rect">
            <a:avLst/>
          </a:prstGeom>
          <a:noFill/>
        </p:spPr>
        <p:txBody>
          <a:bodyPr wrap="square">
            <a:spAutoFit/>
          </a:bodyPr>
          <a:lstStyle/>
          <a:p>
            <a:pPr algn="l"/>
            <a:r>
              <a:rPr lang="ja-JP" altLang="en-US"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こまめな手洗い、うがいを心がけてください</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プレゼンテーション機材、マイク、指示棒は事務局が定期的に</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アルコール消毒を実施しています</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体調不良がある場合には事務局に速やかにご連絡ください</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1E8537A9-70E5-0491-06B0-E59633D52611}"/>
              </a:ext>
            </a:extLst>
          </p:cNvPr>
          <p:cNvSpPr txBox="1">
            <a:spLocks/>
          </p:cNvSpPr>
          <p:nvPr/>
        </p:nvSpPr>
        <p:spPr>
          <a:xfrm>
            <a:off x="2648069" y="1563591"/>
            <a:ext cx="696352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メイリオ" panose="020B0604030504040204" pitchFamily="50" charset="-128"/>
                <a:ea typeface="メイリオ" panose="020B0604030504040204" pitchFamily="50" charset="-128"/>
              </a:rPr>
              <a:t>感染症対策についてのご案内</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04DF5CD-F41A-37E6-AE04-86567B6E899B}"/>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77772C0-04DC-C3DF-11EE-DC3679D5F4F0}"/>
              </a:ext>
            </a:extLst>
          </p:cNvPr>
          <p:cNvSpPr/>
          <p:nvPr/>
        </p:nvSpPr>
        <p:spPr>
          <a:xfrm>
            <a:off x="2648069" y="34290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35899002-F643-637D-CC65-F18F209003D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14</a:t>
            </a:fld>
            <a:endParaRPr kumimoji="1" lang="ja-JP" altLang="en-US" dirty="0">
              <a:solidFill>
                <a:schemeClr val="bg2">
                  <a:lumMod val="25000"/>
                </a:schemeClr>
              </a:solidFill>
            </a:endParaRPr>
          </a:p>
        </p:txBody>
      </p:sp>
      <p:sp>
        <p:nvSpPr>
          <p:cNvPr id="3" name="ひし形 2">
            <a:extLst>
              <a:ext uri="{FF2B5EF4-FFF2-40B4-BE49-F238E27FC236}">
                <a16:creationId xmlns:a16="http://schemas.microsoft.com/office/drawing/2014/main" id="{A2F5181C-880B-28C5-29E0-2B103686A4D5}"/>
              </a:ext>
            </a:extLst>
          </p:cNvPr>
          <p:cNvSpPr/>
          <p:nvPr/>
        </p:nvSpPr>
        <p:spPr>
          <a:xfrm>
            <a:off x="2648068" y="4253765"/>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005BCC17-7CEB-81CF-3EE0-6B732A2474E3}"/>
              </a:ext>
            </a:extLst>
          </p:cNvPr>
          <p:cNvSpPr>
            <a:spLocks noGrp="1"/>
          </p:cNvSpPr>
          <p:nvPr>
            <p:ph type="ftr" sz="quarter" idx="11"/>
          </p:nvPr>
        </p:nvSpPr>
        <p:spPr>
          <a:xfrm>
            <a:off x="6817841" y="6356349"/>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AFFC5627-18CD-7427-DDE8-BDB9E9ECC9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562401"/>
            <a:ext cx="550434" cy="550434"/>
          </a:xfrm>
          <a:prstGeom prst="rect">
            <a:avLst/>
          </a:prstGeom>
        </p:spPr>
      </p:pic>
    </p:spTree>
    <p:extLst>
      <p:ext uri="{BB962C8B-B14F-4D97-AF65-F5344CB8AC3E}">
        <p14:creationId xmlns:p14="http://schemas.microsoft.com/office/powerpoint/2010/main" val="3266883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32CC0-E7C0-F249-CA23-BC794D613CB9}"/>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FF90E73D-6CA5-56E9-98AE-D43D203F1CAD}"/>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0B469BD-7620-423C-6418-52C80DB0F29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13D01E7-A58F-3F92-A21D-F5749E9AA0BD}"/>
              </a:ext>
            </a:extLst>
          </p:cNvPr>
          <p:cNvSpPr txBox="1"/>
          <p:nvPr/>
        </p:nvSpPr>
        <p:spPr>
          <a:xfrm>
            <a:off x="2849919" y="3188855"/>
            <a:ext cx="7728027" cy="1477328"/>
          </a:xfrm>
          <a:prstGeom prst="rect">
            <a:avLst/>
          </a:prstGeom>
          <a:noFill/>
        </p:spPr>
        <p:txBody>
          <a:bodyPr wrap="square">
            <a:spAutoFit/>
          </a:bodyPr>
          <a:lstStyle/>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協賛企業：</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企業名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企業名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企業名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協賛団体：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団体名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団体名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団体名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後援組織：</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大学名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自治体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省庁名</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3EE97FEF-BE6C-60E2-6E09-2C1E8A4432FE}"/>
              </a:ext>
            </a:extLst>
          </p:cNvPr>
          <p:cNvSpPr txBox="1">
            <a:spLocks/>
          </p:cNvSpPr>
          <p:nvPr/>
        </p:nvSpPr>
        <p:spPr>
          <a:xfrm>
            <a:off x="2648069" y="1563591"/>
            <a:ext cx="4958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メイリオ" panose="020B0604030504040204" pitchFamily="50" charset="-128"/>
                <a:ea typeface="メイリオ" panose="020B0604030504040204" pitchFamily="50" charset="-128"/>
              </a:rPr>
              <a:t>協賛団体・後援組織</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CF02C9F-2D81-A0A0-68C3-4C978AE7C0AA}"/>
              </a:ext>
            </a:extLst>
          </p:cNvPr>
          <p:cNvSpPr/>
          <p:nvPr/>
        </p:nvSpPr>
        <p:spPr>
          <a:xfrm>
            <a:off x="2648070" y="3254215"/>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A2EAC47B-4E20-22E0-D805-2E92474A65CF}"/>
              </a:ext>
            </a:extLst>
          </p:cNvPr>
          <p:cNvSpPr/>
          <p:nvPr/>
        </p:nvSpPr>
        <p:spPr>
          <a:xfrm>
            <a:off x="2648069" y="381199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13C4E98F-C4A5-E0A4-96EC-9EAC92BA8813}"/>
              </a:ext>
            </a:extLst>
          </p:cNvPr>
          <p:cNvSpPr/>
          <p:nvPr/>
        </p:nvSpPr>
        <p:spPr>
          <a:xfrm>
            <a:off x="2648070" y="4348883"/>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AAABB81C-52E9-2C48-CD24-BE74E2FC8A5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15</a:t>
            </a:fld>
            <a:endParaRPr kumimoji="1" lang="ja-JP" altLang="en-US" dirty="0">
              <a:solidFill>
                <a:schemeClr val="bg2">
                  <a:lumMod val="25000"/>
                </a:schemeClr>
              </a:solidFill>
            </a:endParaRPr>
          </a:p>
        </p:txBody>
      </p:sp>
      <p:sp>
        <p:nvSpPr>
          <p:cNvPr id="3" name="テキスト ボックス 2">
            <a:extLst>
              <a:ext uri="{FF2B5EF4-FFF2-40B4-BE49-F238E27FC236}">
                <a16:creationId xmlns:a16="http://schemas.microsoft.com/office/drawing/2014/main" id="{6E4CC4D5-80BF-905C-5272-86BAC0789485}"/>
              </a:ext>
            </a:extLst>
          </p:cNvPr>
          <p:cNvSpPr txBox="1"/>
          <p:nvPr/>
        </p:nvSpPr>
        <p:spPr>
          <a:xfrm>
            <a:off x="3162300" y="5298616"/>
            <a:ext cx="5891646" cy="369332"/>
          </a:xfrm>
          <a:prstGeom prst="rect">
            <a:avLst/>
          </a:prstGeom>
          <a:noFill/>
        </p:spPr>
        <p:txBody>
          <a:bodyPr wrap="square" rtlCol="0">
            <a:spAutoFit/>
          </a:bodyPr>
          <a:lstStyle/>
          <a:p>
            <a:pPr algn="l"/>
            <a:r>
              <a:rPr lang="ja-JP" altLang="en-US" sz="1800" b="1" i="0" dirty="0">
                <a:solidFill>
                  <a:srgbClr val="000000"/>
                </a:solidFill>
                <a:effectLst/>
                <a:latin typeface="メイリオ" panose="020B0604030504040204" pitchFamily="50" charset="-128"/>
                <a:ea typeface="メイリオ" panose="020B0604030504040204" pitchFamily="50" charset="-128"/>
              </a:rPr>
              <a:t>ご協賛後後援のみなさまには心より感謝いたします。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4" name="テキスト ボックス 3">
            <a:extLst>
              <a:ext uri="{FF2B5EF4-FFF2-40B4-BE49-F238E27FC236}">
                <a16:creationId xmlns:a16="http://schemas.microsoft.com/office/drawing/2014/main" id="{3A4911A6-2EF3-E1EF-4ACF-DCE00623C1CE}"/>
              </a:ext>
            </a:extLst>
          </p:cNvPr>
          <p:cNvSpPr txBox="1"/>
          <p:nvPr/>
        </p:nvSpPr>
        <p:spPr>
          <a:xfrm>
            <a:off x="2527800" y="2658842"/>
            <a:ext cx="6837218" cy="369332"/>
          </a:xfrm>
          <a:prstGeom prst="rect">
            <a:avLst/>
          </a:prstGeom>
          <a:noFill/>
        </p:spPr>
        <p:txBody>
          <a:bodyPr wrap="square" rtlCol="0">
            <a:spAutoFit/>
          </a:bodyPr>
          <a:lstStyle/>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本大会には多くの団体や企業の協賛と後援をいただいております</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F71E122E-76FF-3D22-8EEE-EA3DA2BE9778}"/>
              </a:ext>
            </a:extLst>
          </p:cNvPr>
          <p:cNvSpPr>
            <a:spLocks noGrp="1"/>
          </p:cNvSpPr>
          <p:nvPr>
            <p:ph type="ftr" sz="quarter" idx="11"/>
          </p:nvPr>
        </p:nvSpPr>
        <p:spPr>
          <a:xfrm>
            <a:off x="6864927" y="635189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A21A2CDD-9EBF-34D1-8262-283E0951E0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92699" y="1552010"/>
            <a:ext cx="550434" cy="550434"/>
          </a:xfrm>
          <a:prstGeom prst="rect">
            <a:avLst/>
          </a:prstGeom>
        </p:spPr>
      </p:pic>
    </p:spTree>
    <p:extLst>
      <p:ext uri="{BB962C8B-B14F-4D97-AF65-F5344CB8AC3E}">
        <p14:creationId xmlns:p14="http://schemas.microsoft.com/office/powerpoint/2010/main" val="299652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5FCCF-0E56-BF05-80CB-BDF157DCA377}"/>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1C5E32B8-41AE-9AFE-D811-6969921B84D3}"/>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32F11D6-2ACB-895D-08FF-55AFD9E38F9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9BA618A-E98C-1310-96A9-81712542E08F}"/>
              </a:ext>
            </a:extLst>
          </p:cNvPr>
          <p:cNvSpPr txBox="1"/>
          <p:nvPr/>
        </p:nvSpPr>
        <p:spPr>
          <a:xfrm>
            <a:off x="2254174" y="2822322"/>
            <a:ext cx="4499917" cy="1200329"/>
          </a:xfrm>
          <a:prstGeom prst="rect">
            <a:avLst/>
          </a:prstGeom>
          <a:noFill/>
        </p:spPr>
        <p:txBody>
          <a:bodyPr wrap="square">
            <a:spAutoFit/>
          </a:bodyPr>
          <a:lstStyle/>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ポスターセッション：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テーマタイトル</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ポスターセッション開催時間：</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F4DBEF20-2F4F-1DB9-0F18-DF5F566B6D6E}"/>
              </a:ext>
            </a:extLst>
          </p:cNvPr>
          <p:cNvSpPr txBox="1">
            <a:spLocks/>
          </p:cNvSpPr>
          <p:nvPr/>
        </p:nvSpPr>
        <p:spPr>
          <a:xfrm>
            <a:off x="2648069" y="1568138"/>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メイリオ" panose="020B0604030504040204" pitchFamily="50" charset="-128"/>
                <a:ea typeface="メイリオ" panose="020B0604030504040204" pitchFamily="50" charset="-128"/>
              </a:rPr>
              <a:t>ポスターセッションのご案内</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0E0180C2-F5AC-757E-658F-8DE02E204C48}"/>
              </a:ext>
            </a:extLst>
          </p:cNvPr>
          <p:cNvSpPr/>
          <p:nvPr/>
        </p:nvSpPr>
        <p:spPr>
          <a:xfrm>
            <a:off x="2017957" y="2891257"/>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3B6CAC8-161A-4463-DFBE-334DE8BF2DAF}"/>
              </a:ext>
            </a:extLst>
          </p:cNvPr>
          <p:cNvSpPr/>
          <p:nvPr/>
        </p:nvSpPr>
        <p:spPr>
          <a:xfrm>
            <a:off x="2017957" y="344679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7EB55620-4A17-46F0-A939-0B75DCD0F65A}"/>
              </a:ext>
            </a:extLst>
          </p:cNvPr>
          <p:cNvSpPr/>
          <p:nvPr/>
        </p:nvSpPr>
        <p:spPr>
          <a:xfrm>
            <a:off x="8160925" y="2793734"/>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C63F0F8C-4006-627F-A6A6-B232E580BB0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16</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718DAF2C-3B94-B11E-E58D-E7CD78F83A58}"/>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988C695-41D5-9EEA-4399-995FDFDC494A}"/>
              </a:ext>
            </a:extLst>
          </p:cNvPr>
          <p:cNvSpPr txBox="1"/>
          <p:nvPr/>
        </p:nvSpPr>
        <p:spPr>
          <a:xfrm>
            <a:off x="8371434" y="2738751"/>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会場：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会場名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BEF6BEAB-4D05-88A4-D11D-4E1E1F9CDC6F}"/>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63DE2936-16F9-F0EC-1246-EFA97782B0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562401"/>
            <a:ext cx="550434" cy="550434"/>
          </a:xfrm>
          <a:prstGeom prst="rect">
            <a:avLst/>
          </a:prstGeom>
        </p:spPr>
      </p:pic>
    </p:spTree>
    <p:extLst>
      <p:ext uri="{BB962C8B-B14F-4D97-AF65-F5344CB8AC3E}">
        <p14:creationId xmlns:p14="http://schemas.microsoft.com/office/powerpoint/2010/main" val="2695559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9BF44-7F82-F478-B574-ADD52276D877}"/>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00D93A13-C1C7-CF92-E406-FDB3A9492DD1}"/>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82DA5DE-CFF8-28BD-7A9B-B5BF1A37D5E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E9FD2E1-5439-3624-4D25-9E2C214A0CC9}"/>
              </a:ext>
            </a:extLst>
          </p:cNvPr>
          <p:cNvSpPr txBox="1"/>
          <p:nvPr/>
        </p:nvSpPr>
        <p:spPr>
          <a:xfrm>
            <a:off x="2254174" y="2822322"/>
            <a:ext cx="4499917" cy="1754326"/>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電車乗り場：</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地図と時刻表</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バス乗り場：</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地図と時刻表</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DC723F30-F54F-1D3A-A0C1-7302F0F8E312}"/>
              </a:ext>
            </a:extLst>
          </p:cNvPr>
          <p:cNvSpPr txBox="1">
            <a:spLocks/>
          </p:cNvSpPr>
          <p:nvPr/>
        </p:nvSpPr>
        <p:spPr>
          <a:xfrm>
            <a:off x="2648069" y="1568138"/>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メイリオ" panose="020B0604030504040204" pitchFamily="50" charset="-128"/>
                <a:ea typeface="メイリオ" panose="020B0604030504040204" pitchFamily="50" charset="-128"/>
              </a:rPr>
              <a:t>公共交通機関のご案内</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C4CCA0FE-1682-5EA5-C7D4-C2AC5224C965}"/>
              </a:ext>
            </a:extLst>
          </p:cNvPr>
          <p:cNvSpPr/>
          <p:nvPr/>
        </p:nvSpPr>
        <p:spPr>
          <a:xfrm>
            <a:off x="2017957" y="2891257"/>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A030A8E-ACC4-A224-49B6-489C3B5A594B}"/>
              </a:ext>
            </a:extLst>
          </p:cNvPr>
          <p:cNvSpPr/>
          <p:nvPr/>
        </p:nvSpPr>
        <p:spPr>
          <a:xfrm>
            <a:off x="2017957" y="344679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A0D8B031-6B4F-DE89-A04D-27C0AA6094C3}"/>
              </a:ext>
            </a:extLst>
          </p:cNvPr>
          <p:cNvSpPr/>
          <p:nvPr/>
        </p:nvSpPr>
        <p:spPr>
          <a:xfrm>
            <a:off x="6715632" y="2891256"/>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D92DD45D-DDE0-4853-B6B9-75EF2DD82A4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17</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379C4BA2-4B16-AD9B-2E27-94DF635BB5FF}"/>
              </a:ext>
            </a:extLst>
          </p:cNvPr>
          <p:cNvSpPr/>
          <p:nvPr/>
        </p:nvSpPr>
        <p:spPr>
          <a:xfrm>
            <a:off x="7873711" y="3572530"/>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C982266-5EFC-644F-567C-A826566BB26A}"/>
              </a:ext>
            </a:extLst>
          </p:cNvPr>
          <p:cNvSpPr txBox="1"/>
          <p:nvPr/>
        </p:nvSpPr>
        <p:spPr>
          <a:xfrm>
            <a:off x="6960177" y="2829829"/>
            <a:ext cx="4636078" cy="646331"/>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タクシー乗り場：</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タクシー会社電話番号</a:t>
            </a:r>
            <a:r>
              <a:rPr lang="en-US" altLang="ja-JP" sz="1800" b="0" i="0" dirty="0">
                <a:solidFill>
                  <a:srgbClr val="000000"/>
                </a:solidFill>
                <a:effectLst/>
                <a:latin typeface="メイリオ" panose="020B0604030504040204" pitchFamily="50" charset="-128"/>
                <a:ea typeface="メイリオ" panose="020B0604030504040204" pitchFamily="50" charset="-128"/>
              </a:rPr>
              <a:t>] </a:t>
            </a: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903978C8-9F50-9A39-B043-B3E49C9BAE4E}"/>
              </a:ext>
            </a:extLst>
          </p:cNvPr>
          <p:cNvSpPr>
            <a:spLocks noGrp="1"/>
          </p:cNvSpPr>
          <p:nvPr>
            <p:ph type="ftr" sz="quarter" idx="11"/>
          </p:nvPr>
        </p:nvSpPr>
        <p:spPr>
          <a:xfrm>
            <a:off x="6816556"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5E3C7EE9-DDB2-5C51-42B2-BE8BD2CCF2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541619"/>
            <a:ext cx="550434" cy="550434"/>
          </a:xfrm>
          <a:prstGeom prst="rect">
            <a:avLst/>
          </a:prstGeom>
        </p:spPr>
      </p:pic>
    </p:spTree>
    <p:extLst>
      <p:ext uri="{BB962C8B-B14F-4D97-AF65-F5344CB8AC3E}">
        <p14:creationId xmlns:p14="http://schemas.microsoft.com/office/powerpoint/2010/main" val="1844691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09FB8-C490-DF9E-2167-0F4D390D089A}"/>
            </a:ext>
          </a:extLst>
        </p:cNvPr>
        <p:cNvGrpSpPr/>
        <p:nvPr/>
      </p:nvGrpSpPr>
      <p:grpSpPr>
        <a:xfrm>
          <a:off x="0" y="0"/>
          <a:ext cx="0" cy="0"/>
          <a:chOff x="0" y="0"/>
          <a:chExt cx="0" cy="0"/>
        </a:xfrm>
      </p:grpSpPr>
      <p:pic>
        <p:nvPicPr>
          <p:cNvPr id="12" name="図 11">
            <a:extLst>
              <a:ext uri="{FF2B5EF4-FFF2-40B4-BE49-F238E27FC236}">
                <a16:creationId xmlns:a16="http://schemas.microsoft.com/office/drawing/2014/main" id="{CF8DAE65-3A6C-7A6D-A00F-CD4E81DDAA38}"/>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9B4B7259-4793-3375-7B33-6E39A7DF464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9A9E9B3-BEF3-80B5-C7D5-2889B49A71FA}"/>
              </a:ext>
            </a:extLst>
          </p:cNvPr>
          <p:cNvSpPr txBox="1"/>
          <p:nvPr/>
        </p:nvSpPr>
        <p:spPr>
          <a:xfrm>
            <a:off x="1011749" y="2236585"/>
            <a:ext cx="2809010" cy="923330"/>
          </a:xfrm>
          <a:prstGeom prst="rect">
            <a:avLst/>
          </a:prstGeom>
          <a:noFill/>
        </p:spPr>
        <p:txBody>
          <a:bodyPr wrap="square">
            <a:spAutoFit/>
          </a:bodyPr>
          <a:lstStyle/>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ラウンジ：</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p>
          <a:p>
            <a:pPr algn="l"/>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04F941C0-1F16-1A24-E403-497CB9C3E4E3}"/>
              </a:ext>
            </a:extLst>
          </p:cNvPr>
          <p:cNvSpPr txBox="1">
            <a:spLocks/>
          </p:cNvSpPr>
          <p:nvPr/>
        </p:nvSpPr>
        <p:spPr>
          <a:xfrm>
            <a:off x="2648069" y="1173283"/>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メイリオ" panose="020B0604030504040204" pitchFamily="50" charset="-128"/>
                <a:ea typeface="メイリオ" panose="020B0604030504040204" pitchFamily="50" charset="-128"/>
              </a:rPr>
              <a:t>休憩場所と食堂のご案内</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2F6AB649-B50C-8671-84E7-7415528D4634}"/>
              </a:ext>
            </a:extLst>
          </p:cNvPr>
          <p:cNvSpPr/>
          <p:nvPr/>
        </p:nvSpPr>
        <p:spPr>
          <a:xfrm>
            <a:off x="760508" y="2294552"/>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7409D9EB-0B08-E13A-F62A-C8BA595D60D2}"/>
              </a:ext>
            </a:extLst>
          </p:cNvPr>
          <p:cNvSpPr/>
          <p:nvPr/>
        </p:nvSpPr>
        <p:spPr>
          <a:xfrm>
            <a:off x="4441828" y="2325356"/>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CB250B96-8193-E0C0-A59D-92BA1B02A879}"/>
              </a:ext>
            </a:extLst>
          </p:cNvPr>
          <p:cNvSpPr/>
          <p:nvPr/>
        </p:nvSpPr>
        <p:spPr>
          <a:xfrm>
            <a:off x="8021303" y="2325356"/>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82576612-538A-11AA-0835-BB380F122B8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18</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854B878B-F5BC-2D47-FAFA-B8CEFC52F954}"/>
              </a:ext>
            </a:extLst>
          </p:cNvPr>
          <p:cNvSpPr/>
          <p:nvPr/>
        </p:nvSpPr>
        <p:spPr>
          <a:xfrm>
            <a:off x="1003921" y="3187684"/>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1C2A869E-1C30-7903-CAA6-17622F9CDA36}"/>
              </a:ext>
            </a:extLst>
          </p:cNvPr>
          <p:cNvSpPr txBox="1"/>
          <p:nvPr/>
        </p:nvSpPr>
        <p:spPr>
          <a:xfrm>
            <a:off x="8298221" y="2236585"/>
            <a:ext cx="2809009" cy="923330"/>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食堂：</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開店時間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閉店時間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5" name="テキスト ボックス 4">
            <a:extLst>
              <a:ext uri="{FF2B5EF4-FFF2-40B4-BE49-F238E27FC236}">
                <a16:creationId xmlns:a16="http://schemas.microsoft.com/office/drawing/2014/main" id="{15B7B131-8299-4D57-4127-5DE8EC8FB3A8}"/>
              </a:ext>
            </a:extLst>
          </p:cNvPr>
          <p:cNvSpPr txBox="1"/>
          <p:nvPr/>
        </p:nvSpPr>
        <p:spPr>
          <a:xfrm>
            <a:off x="4677543" y="2280406"/>
            <a:ext cx="2904645" cy="923330"/>
          </a:xfrm>
          <a:prstGeom prst="rect">
            <a:avLst/>
          </a:prstGeom>
          <a:noFill/>
        </p:spPr>
        <p:txBody>
          <a:bodyPr wrap="square" rtlCol="0">
            <a:spAutoFit/>
          </a:bodyPr>
          <a:lstStyle/>
          <a:p>
            <a:r>
              <a:rPr lang="ja-JP" altLang="en-US" sz="1800" b="0" i="0" dirty="0">
                <a:solidFill>
                  <a:srgbClr val="000000"/>
                </a:solidFill>
                <a:effectLst/>
                <a:latin typeface="メイリオ" panose="020B0604030504040204" pitchFamily="50" charset="-128"/>
                <a:ea typeface="メイリオ" panose="020B0604030504040204" pitchFamily="50" charset="-128"/>
              </a:rPr>
              <a:t>カフェ：</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開店時間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閉店時間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p>
          <a:p>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endParaRPr kumimoji="1" lang="ja-JP" altLang="en-US" dirty="0"/>
          </a:p>
        </p:txBody>
      </p:sp>
      <p:sp>
        <p:nvSpPr>
          <p:cNvPr id="7" name="テキスト ボックス 6">
            <a:extLst>
              <a:ext uri="{FF2B5EF4-FFF2-40B4-BE49-F238E27FC236}">
                <a16:creationId xmlns:a16="http://schemas.microsoft.com/office/drawing/2014/main" id="{EA16EF4C-2E94-9490-5A07-5090847BC7AC}"/>
              </a:ext>
            </a:extLst>
          </p:cNvPr>
          <p:cNvSpPr txBox="1"/>
          <p:nvPr/>
        </p:nvSpPr>
        <p:spPr>
          <a:xfrm>
            <a:off x="1011749" y="5468987"/>
            <a:ext cx="10743833" cy="523220"/>
          </a:xfrm>
          <a:prstGeom prst="rect">
            <a:avLst/>
          </a:prstGeom>
          <a:noFill/>
        </p:spPr>
        <p:txBody>
          <a:bodyPr wrap="square" rtlCol="0">
            <a:spAutoFit/>
          </a:bodyPr>
          <a:lstStyle/>
          <a:p>
            <a:r>
              <a:rPr lang="ja-JP" altLang="en-US" sz="1400" b="0" i="0" dirty="0">
                <a:solidFill>
                  <a:srgbClr val="000000"/>
                </a:solidFill>
                <a:effectLst/>
                <a:latin typeface="メイリオ" panose="020B0604030504040204" pitchFamily="50" charset="-128"/>
                <a:ea typeface="メイリオ" panose="020B0604030504040204" pitchFamily="50" charset="-128"/>
              </a:rPr>
              <a:t>・指定された場所以外でのご飲食はご遠慮ください・ご利用上の注意：ゴミは各自お持ち帰りください​</a:t>
            </a:r>
            <a:endParaRPr lang="ja-JP" altLang="en-US" sz="1400" b="0" i="0" dirty="0">
              <a:solidFill>
                <a:srgbClr val="000000"/>
              </a:solidFill>
              <a:effectLst/>
              <a:latin typeface="Arial" panose="020B0604020202020204" pitchFamily="34" charset="0"/>
            </a:endParaRPr>
          </a:p>
          <a:p>
            <a:pPr algn="l"/>
            <a:r>
              <a:rPr lang="ja-JP" altLang="en-US" sz="1400" b="0" i="0" dirty="0">
                <a:solidFill>
                  <a:srgbClr val="000000"/>
                </a:solidFill>
                <a:effectLst/>
                <a:latin typeface="メイリオ" panose="020B0604030504040204" pitchFamily="50" charset="-128"/>
                <a:ea typeface="メイリオ" panose="020B0604030504040204" pitchFamily="50" charset="-128"/>
              </a:rPr>
              <a:t>・喫煙について：指定された場所以外は禁煙です</a:t>
            </a:r>
            <a:endParaRPr lang="ja-JP" altLang="en-US" sz="1400" b="0" i="0" dirty="0">
              <a:solidFill>
                <a:srgbClr val="000000"/>
              </a:solidFill>
              <a:effectLst/>
              <a:latin typeface="Arial" panose="020B0604020202020204" pitchFamily="34" charset="0"/>
            </a:endParaRPr>
          </a:p>
        </p:txBody>
      </p:sp>
      <p:sp>
        <p:nvSpPr>
          <p:cNvPr id="8" name="正方形/長方形 7">
            <a:extLst>
              <a:ext uri="{FF2B5EF4-FFF2-40B4-BE49-F238E27FC236}">
                <a16:creationId xmlns:a16="http://schemas.microsoft.com/office/drawing/2014/main" id="{3F83AB23-107B-122A-F310-76FB627F1396}"/>
              </a:ext>
            </a:extLst>
          </p:cNvPr>
          <p:cNvSpPr/>
          <p:nvPr/>
        </p:nvSpPr>
        <p:spPr>
          <a:xfrm>
            <a:off x="8679403" y="3187684"/>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8CEF39C2-9DD5-3A7C-B10F-D119C48BE9A6}"/>
              </a:ext>
            </a:extLst>
          </p:cNvPr>
          <p:cNvSpPr/>
          <p:nvPr/>
        </p:nvSpPr>
        <p:spPr>
          <a:xfrm>
            <a:off x="4989070" y="3159915"/>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ッター プレースホルダー 12">
            <a:extLst>
              <a:ext uri="{FF2B5EF4-FFF2-40B4-BE49-F238E27FC236}">
                <a16:creationId xmlns:a16="http://schemas.microsoft.com/office/drawing/2014/main" id="{9FD3A801-F589-4171-800F-7138928A998B}"/>
              </a:ext>
            </a:extLst>
          </p:cNvPr>
          <p:cNvSpPr>
            <a:spLocks noGrp="1"/>
          </p:cNvSpPr>
          <p:nvPr>
            <p:ph type="ftr" sz="quarter" idx="11"/>
          </p:nvPr>
        </p:nvSpPr>
        <p:spPr>
          <a:xfrm>
            <a:off x="6885709" y="6356349"/>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9DD5E8DA-E1F8-E481-68AF-6AB6CA711D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177935"/>
            <a:ext cx="550434" cy="550434"/>
          </a:xfrm>
          <a:prstGeom prst="rect">
            <a:avLst/>
          </a:prstGeom>
        </p:spPr>
      </p:pic>
    </p:spTree>
    <p:extLst>
      <p:ext uri="{BB962C8B-B14F-4D97-AF65-F5344CB8AC3E}">
        <p14:creationId xmlns:p14="http://schemas.microsoft.com/office/powerpoint/2010/main" val="1666704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04861-AD3B-FDDE-CFE1-341CF559ECDF}"/>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82C982C7-DFF1-A451-A37C-5BFD1671347C}"/>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7B2E0F42-85CA-51D6-F9C0-D511D3548B34}"/>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444E5B6-951E-E2BA-0793-9F5268734AD5}"/>
              </a:ext>
            </a:extLst>
          </p:cNvPr>
          <p:cNvSpPr txBox="1"/>
          <p:nvPr/>
        </p:nvSpPr>
        <p:spPr>
          <a:xfrm>
            <a:off x="2879478" y="3387436"/>
            <a:ext cx="8503882" cy="923330"/>
          </a:xfrm>
          <a:prstGeom prst="rect">
            <a:avLst/>
          </a:prstGeom>
          <a:noFill/>
        </p:spPr>
        <p:txBody>
          <a:bodyPr wrap="square">
            <a:spAutoFit/>
          </a:bodyPr>
          <a:lstStyle/>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配布箇所：</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受付</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各セッション会場</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事務局</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ダウンロード：</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9F7006FD-EFCC-AC5A-732F-A999D8FE422B}"/>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メイリオ" panose="020B0604030504040204" pitchFamily="50" charset="-128"/>
                <a:ea typeface="メイリオ" panose="020B0604030504040204" pitchFamily="50" charset="-128"/>
              </a:rPr>
              <a:t>各種資料の配布</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8C0F8B4C-85BC-F5CE-666D-C881CDCD1729}"/>
              </a:ext>
            </a:extLst>
          </p:cNvPr>
          <p:cNvSpPr/>
          <p:nvPr/>
        </p:nvSpPr>
        <p:spPr>
          <a:xfrm>
            <a:off x="2648068" y="3436363"/>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01107E5-18A1-CC93-8AF0-E1F503D01B44}"/>
              </a:ext>
            </a:extLst>
          </p:cNvPr>
          <p:cNvSpPr/>
          <p:nvPr/>
        </p:nvSpPr>
        <p:spPr>
          <a:xfrm>
            <a:off x="2648069" y="3992951"/>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EB863B09-978C-E264-D985-707741765AE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19</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716D4C31-1EE8-BCCC-A247-04846D26193A}"/>
              </a:ext>
            </a:extLst>
          </p:cNvPr>
          <p:cNvSpPr/>
          <p:nvPr/>
        </p:nvSpPr>
        <p:spPr>
          <a:xfrm>
            <a:off x="8368146" y="3486902"/>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40FE6072-737B-3E3E-702A-6BECEC8B7082}"/>
              </a:ext>
            </a:extLst>
          </p:cNvPr>
          <p:cNvSpPr txBox="1"/>
          <p:nvPr/>
        </p:nvSpPr>
        <p:spPr>
          <a:xfrm>
            <a:off x="2558972" y="2861312"/>
            <a:ext cx="3654792" cy="369332"/>
          </a:xfrm>
          <a:prstGeom prst="rect">
            <a:avLst/>
          </a:prstGeom>
          <a:noFill/>
        </p:spPr>
        <p:txBody>
          <a:bodyPr wrap="square" rtlCol="0">
            <a:spAutoFit/>
          </a:bodyPr>
          <a:lstStyle/>
          <a:p>
            <a:pPr algn="l"/>
            <a:r>
              <a:rPr lang="ja-JP" altLang="en-US" sz="1800" b="1" i="0" dirty="0">
                <a:solidFill>
                  <a:srgbClr val="000000"/>
                </a:solidFill>
                <a:effectLst/>
                <a:latin typeface="メイリオ" panose="020B0604030504040204" pitchFamily="50" charset="-128"/>
                <a:ea typeface="メイリオ" panose="020B0604030504040204" pitchFamily="50" charset="-128"/>
              </a:rPr>
              <a:t>資料は次の場所で入手できます</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247ADF1D-9EA0-62B6-EBD9-20DE0D4D9FFE}"/>
              </a:ext>
            </a:extLst>
          </p:cNvPr>
          <p:cNvSpPr>
            <a:spLocks noGrp="1"/>
          </p:cNvSpPr>
          <p:nvPr>
            <p:ph type="ftr" sz="quarter" idx="11"/>
          </p:nvPr>
        </p:nvSpPr>
        <p:spPr>
          <a:xfrm>
            <a:off x="6864928"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F6A6941B-518B-44A0-EE9A-2E43A56D2B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23872" y="1552010"/>
            <a:ext cx="550434" cy="550434"/>
          </a:xfrm>
          <a:prstGeom prst="rect">
            <a:avLst/>
          </a:prstGeom>
        </p:spPr>
      </p:pic>
    </p:spTree>
    <p:extLst>
      <p:ext uri="{BB962C8B-B14F-4D97-AF65-F5344CB8AC3E}">
        <p14:creationId xmlns:p14="http://schemas.microsoft.com/office/powerpoint/2010/main" val="176486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11E621FA-F2CB-3A6C-BEE8-97C47EB72CC7}"/>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A5CEA47-D819-2EBC-618F-5A83FD52697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9027141-EB0D-0CCD-D666-5FCFA89FFB05}"/>
              </a:ext>
            </a:extLst>
          </p:cNvPr>
          <p:cNvSpPr txBox="1"/>
          <p:nvPr/>
        </p:nvSpPr>
        <p:spPr>
          <a:xfrm>
            <a:off x="2849918" y="2815876"/>
            <a:ext cx="7728027" cy="2308324"/>
          </a:xfrm>
          <a:prstGeom prst="rect">
            <a:avLst/>
          </a:prstGeom>
          <a:noFill/>
        </p:spPr>
        <p:txBody>
          <a:bodyPr wrap="square">
            <a:spAutoFit/>
          </a:bodyPr>
          <a:lstStyle/>
          <a:p>
            <a:pPr algn="just"/>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受付場所：</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会場名</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p>
          <a:p>
            <a:pPr algn="just"/>
            <a:endPar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endParaRPr>
          </a:p>
          <a:p>
            <a:pPr algn="just"/>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受付日時：</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年月日</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開始時間</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 </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 [</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年月日</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終了時間</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endPar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endParaRPr>
          </a:p>
          <a:p>
            <a:pPr algn="just"/>
            <a:r>
              <a:rPr lang="ja-JP" altLang="en-US" kern="100"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kern="100" dirty="0">
              <a:latin typeface="メイリオ" panose="020B0604030504040204" pitchFamily="50" charset="-128"/>
              <a:ea typeface="メイリオ" panose="020B0604030504040204" pitchFamily="50" charset="-128"/>
              <a:cs typeface="Meiryo UI" panose="020B0604030504040204" pitchFamily="50" charset="-128"/>
            </a:endParaRPr>
          </a:p>
          <a:p>
            <a:pPr algn="just"/>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必要なものの提示：参加証</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参加登録時の申込内容</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、身分証明書</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学生証、社員証、在籍証明書</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、等々</a:t>
            </a:r>
          </a:p>
          <a:p>
            <a:pPr algn="just"/>
            <a:endParaRPr lang="en-US" altLang="ja-JP" kern="100" dirty="0">
              <a:latin typeface="メイリオ" panose="020B0604030504040204" pitchFamily="50" charset="-128"/>
              <a:ea typeface="メイリオ" panose="020B0604030504040204" pitchFamily="50" charset="-128"/>
              <a:cs typeface="Meiryo UI" panose="020B0604030504040204" pitchFamily="50" charset="-128"/>
            </a:endParaRPr>
          </a:p>
          <a:p>
            <a:pPr algn="just"/>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注意事項：</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r>
              <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rPr>
              <a:t>何か特別な注意があれば</a:t>
            </a:r>
            <a:r>
              <a:rPr lang="en-US" altLang="ja-JP" kern="100" dirty="0">
                <a:effectLst/>
                <a:latin typeface="メイリオ" panose="020B0604030504040204" pitchFamily="50" charset="-128"/>
                <a:ea typeface="メイリオ" panose="020B0604030504040204" pitchFamily="50" charset="-128"/>
                <a:cs typeface="Meiryo UI" panose="020B0604030504040204" pitchFamily="50" charset="-128"/>
              </a:rPr>
              <a:t>]</a:t>
            </a:r>
            <a:endParaRPr lang="ja-JP" altLang="ja-JP" kern="100" dirty="0">
              <a:effectLst/>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0" name="タイトル 1">
            <a:extLst>
              <a:ext uri="{FF2B5EF4-FFF2-40B4-BE49-F238E27FC236}">
                <a16:creationId xmlns:a16="http://schemas.microsoft.com/office/drawing/2014/main" id="{52EC0A87-54F8-AF1C-F3D6-3C17EB117F47}"/>
              </a:ext>
            </a:extLst>
          </p:cNvPr>
          <p:cNvSpPr txBox="1">
            <a:spLocks/>
          </p:cNvSpPr>
          <p:nvPr/>
        </p:nvSpPr>
        <p:spPr>
          <a:xfrm>
            <a:off x="2603609" y="1512615"/>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latin typeface="メイリオ" panose="020B0604030504040204" pitchFamily="50" charset="-128"/>
                <a:ea typeface="メイリオ" panose="020B0604030504040204" pitchFamily="50" charset="-128"/>
              </a:rPr>
              <a:t>受付案内</a:t>
            </a:r>
            <a:endParaRPr lang="ja" sz="4000" dirty="0">
              <a:latin typeface="メイリオ" panose="020B0604030504040204" pitchFamily="50" charset="-128"/>
              <a:ea typeface="メイリオ" panose="020B0604030504040204" pitchFamily="50" charset="-128"/>
            </a:endParaRPr>
          </a:p>
        </p:txBody>
      </p:sp>
      <p:sp>
        <p:nvSpPr>
          <p:cNvPr id="11" name="ひし形 10">
            <a:extLst>
              <a:ext uri="{FF2B5EF4-FFF2-40B4-BE49-F238E27FC236}">
                <a16:creationId xmlns:a16="http://schemas.microsoft.com/office/drawing/2014/main" id="{663AAEEF-5C5F-94D5-7EB5-82902B8D3FDB}"/>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2251C2B5-FA4A-D3F1-2A5C-0761B16F009F}"/>
              </a:ext>
            </a:extLst>
          </p:cNvPr>
          <p:cNvSpPr/>
          <p:nvPr/>
        </p:nvSpPr>
        <p:spPr>
          <a:xfrm>
            <a:off x="2648069" y="3439391"/>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367790C1-EC67-A12B-6235-34BCECCC66E2}"/>
              </a:ext>
            </a:extLst>
          </p:cNvPr>
          <p:cNvSpPr/>
          <p:nvPr/>
        </p:nvSpPr>
        <p:spPr>
          <a:xfrm>
            <a:off x="2648069" y="3997523"/>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798808AD-147E-4028-860C-63137DD98A62}"/>
              </a:ext>
            </a:extLst>
          </p:cNvPr>
          <p:cNvSpPr/>
          <p:nvPr/>
        </p:nvSpPr>
        <p:spPr>
          <a:xfrm>
            <a:off x="2648069" y="4845129"/>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1CE21571-C803-56DA-57B2-4A51EED0DAE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a:t>
            </a:fld>
            <a:endParaRPr kumimoji="1" lang="ja-JP" altLang="en-US" dirty="0">
              <a:solidFill>
                <a:schemeClr val="bg2">
                  <a:lumMod val="25000"/>
                </a:schemeClr>
              </a:solidFill>
            </a:endParaRPr>
          </a:p>
        </p:txBody>
      </p:sp>
      <p:sp>
        <p:nvSpPr>
          <p:cNvPr id="5" name="フッター プレースホルダー 4">
            <a:extLst>
              <a:ext uri="{FF2B5EF4-FFF2-40B4-BE49-F238E27FC236}">
                <a16:creationId xmlns:a16="http://schemas.microsoft.com/office/drawing/2014/main" id="{A390E71A-EB38-F15C-5E65-1F03A04CD6D9}"/>
              </a:ext>
            </a:extLst>
          </p:cNvPr>
          <p:cNvSpPr>
            <a:spLocks noGrp="1"/>
          </p:cNvSpPr>
          <p:nvPr>
            <p:ph type="ftr" sz="quarter" idx="11"/>
          </p:nvPr>
        </p:nvSpPr>
        <p:spPr>
          <a:xfrm>
            <a:off x="6911358" y="634076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C6F70B7C-1B36-0F7A-5467-9D2BEEA753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82308" y="1510446"/>
            <a:ext cx="550434" cy="550434"/>
          </a:xfrm>
          <a:prstGeom prst="rect">
            <a:avLst/>
          </a:prstGeom>
        </p:spPr>
      </p:pic>
    </p:spTree>
    <p:extLst>
      <p:ext uri="{BB962C8B-B14F-4D97-AF65-F5344CB8AC3E}">
        <p14:creationId xmlns:p14="http://schemas.microsoft.com/office/powerpoint/2010/main" val="2890523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DC0F8-D3DC-67A1-9ECF-751FADB32188}"/>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83E0DE76-57F1-E975-614E-6ABDD5DB628E}"/>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727F344F-F983-FB28-2210-59F42744306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FB063CF-EC2D-584B-50C5-C55C7B8EBB2E}"/>
              </a:ext>
            </a:extLst>
          </p:cNvPr>
          <p:cNvSpPr txBox="1"/>
          <p:nvPr/>
        </p:nvSpPr>
        <p:spPr>
          <a:xfrm>
            <a:off x="2879477" y="2954981"/>
            <a:ext cx="8503882" cy="1200329"/>
          </a:xfrm>
          <a:prstGeom prst="rect">
            <a:avLst/>
          </a:prstGeom>
          <a:noFill/>
        </p:spPr>
        <p:txBody>
          <a:bodyPr wrap="square">
            <a:spAutoFit/>
          </a:bodyPr>
          <a:lstStyle/>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アンケート用紙を受付で配布しています</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アンケート用紙またはアンケートサイトでご記入を</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a:r>
              <a:rPr lang="ja-JP" altLang="en-US" sz="1800" b="0" i="0" dirty="0">
                <a:solidFill>
                  <a:srgbClr val="000000"/>
                </a:solidFill>
                <a:effectLst/>
                <a:latin typeface="メイリオ" panose="020B0604030504040204" pitchFamily="50" charset="-128"/>
                <a:ea typeface="メイリオ" panose="020B0604030504040204" pitchFamily="50" charset="-128"/>
              </a:rPr>
              <a:t>お願いします：</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F4E93410-11AF-C4F2-2F37-224D2354A42E}"/>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メイリオ" panose="020B0604030504040204" pitchFamily="50" charset="-128"/>
                <a:ea typeface="メイリオ" panose="020B0604030504040204" pitchFamily="50" charset="-128"/>
              </a:rPr>
              <a:t>アンケートのお願い</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811D7845-C3AC-B3A2-EBB8-65CBCFCE6BB7}"/>
              </a:ext>
            </a:extLst>
          </p:cNvPr>
          <p:cNvSpPr/>
          <p:nvPr/>
        </p:nvSpPr>
        <p:spPr>
          <a:xfrm>
            <a:off x="2648068" y="3033032"/>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02026F1-6E1D-CD2E-FD0B-EBC9B0C8EC95}"/>
              </a:ext>
            </a:extLst>
          </p:cNvPr>
          <p:cNvSpPr/>
          <p:nvPr/>
        </p:nvSpPr>
        <p:spPr>
          <a:xfrm>
            <a:off x="2648068" y="3560496"/>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47A69163-6F25-FE34-4CFA-216BE15FF048}"/>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20</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3CD78198-3002-DA8E-6BF7-A5593B83C28B}"/>
              </a:ext>
            </a:extLst>
          </p:cNvPr>
          <p:cNvSpPr/>
          <p:nvPr/>
        </p:nvSpPr>
        <p:spPr>
          <a:xfrm>
            <a:off x="8505496" y="3474735"/>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42E3383-CDEA-EA0F-8914-F3DB0D2626DE}"/>
              </a:ext>
            </a:extLst>
          </p:cNvPr>
          <p:cNvSpPr txBox="1"/>
          <p:nvPr/>
        </p:nvSpPr>
        <p:spPr>
          <a:xfrm>
            <a:off x="1961822" y="5541724"/>
            <a:ext cx="8268356" cy="369332"/>
          </a:xfrm>
          <a:prstGeom prst="rect">
            <a:avLst/>
          </a:prstGeom>
          <a:noFill/>
        </p:spPr>
        <p:txBody>
          <a:bodyPr wrap="square" rtlCol="0">
            <a:spAutoFit/>
          </a:bodyPr>
          <a:lstStyle/>
          <a:p>
            <a:r>
              <a:rPr lang="ja-JP" altLang="en-US" sz="1800" b="0" i="0" dirty="0">
                <a:solidFill>
                  <a:srgbClr val="000000"/>
                </a:solidFill>
                <a:effectLst/>
                <a:latin typeface="メイリオ" panose="020B0604030504040204" pitchFamily="50" charset="-128"/>
                <a:ea typeface="メイリオ" panose="020B0604030504040204" pitchFamily="50" charset="-128"/>
              </a:rPr>
              <a:t>＊アンケートは匿名よる統計処理と今後の学会運営に活用させていただきます</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CFA487DA-42D4-FE4E-CCEB-35D34E912C62}"/>
              </a:ext>
            </a:extLst>
          </p:cNvPr>
          <p:cNvSpPr>
            <a:spLocks noGrp="1"/>
          </p:cNvSpPr>
          <p:nvPr>
            <p:ph type="ftr" sz="quarter" idx="11"/>
          </p:nvPr>
        </p:nvSpPr>
        <p:spPr>
          <a:xfrm>
            <a:off x="6885709" y="6340024"/>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78E01538-7F6B-58BE-3CB1-EB329FB32E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541619"/>
            <a:ext cx="550434" cy="550434"/>
          </a:xfrm>
          <a:prstGeom prst="rect">
            <a:avLst/>
          </a:prstGeom>
        </p:spPr>
      </p:pic>
    </p:spTree>
    <p:extLst>
      <p:ext uri="{BB962C8B-B14F-4D97-AF65-F5344CB8AC3E}">
        <p14:creationId xmlns:p14="http://schemas.microsoft.com/office/powerpoint/2010/main" val="1278555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483E4-CF8B-C161-4E48-38E114CA04A0}"/>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99B35193-F9CC-C6A1-6891-E126F33537A6}"/>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EE52528-9A31-346C-DF8D-CAD0EE2B67E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EC9B387-62F4-512A-1897-EE631EFF3F25}"/>
              </a:ext>
            </a:extLst>
          </p:cNvPr>
          <p:cNvSpPr txBox="1"/>
          <p:nvPr/>
        </p:nvSpPr>
        <p:spPr>
          <a:xfrm>
            <a:off x="2254174" y="2822322"/>
            <a:ext cx="4499917" cy="1477328"/>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お手持ちの荷物の預かり所のご案内です</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教室名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が手荷物預かり所となっています</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受付時間：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0FAA4CB8-2A44-4B8F-2184-77A5F10987BA}"/>
              </a:ext>
            </a:extLst>
          </p:cNvPr>
          <p:cNvSpPr txBox="1">
            <a:spLocks/>
          </p:cNvSpPr>
          <p:nvPr/>
        </p:nvSpPr>
        <p:spPr>
          <a:xfrm>
            <a:off x="2648069" y="1568138"/>
            <a:ext cx="860528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メイリオ" panose="020B0604030504040204" pitchFamily="50" charset="-128"/>
                <a:ea typeface="メイリオ" panose="020B0604030504040204" pitchFamily="50" charset="-128"/>
              </a:rPr>
              <a:t>クローク・手荷物預かり所のご案内</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329B635-F250-39AC-FD63-9C339BA77692}"/>
              </a:ext>
            </a:extLst>
          </p:cNvPr>
          <p:cNvSpPr/>
          <p:nvPr/>
        </p:nvSpPr>
        <p:spPr>
          <a:xfrm>
            <a:off x="2017957" y="2891257"/>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F2C87CD-5F06-1660-245D-9AB263270403}"/>
              </a:ext>
            </a:extLst>
          </p:cNvPr>
          <p:cNvSpPr/>
          <p:nvPr/>
        </p:nvSpPr>
        <p:spPr>
          <a:xfrm>
            <a:off x="2017957" y="344679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9435ADFE-0BD1-EAF7-1160-462FAEE6F47D}"/>
              </a:ext>
            </a:extLst>
          </p:cNvPr>
          <p:cNvSpPr/>
          <p:nvPr/>
        </p:nvSpPr>
        <p:spPr>
          <a:xfrm>
            <a:off x="8160925" y="2793734"/>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01A57482-4977-3F82-C9A9-CFF2B538E2F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21</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29191515-3E9B-49CD-8182-5265FC5798E5}"/>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C6840D41-8CC7-FD75-DF6B-C649B0A8F45D}"/>
              </a:ext>
            </a:extLst>
          </p:cNvPr>
          <p:cNvSpPr txBox="1"/>
          <p:nvPr/>
        </p:nvSpPr>
        <p:spPr>
          <a:xfrm>
            <a:off x="8371434" y="2738751"/>
            <a:ext cx="2809009" cy="369332"/>
          </a:xfrm>
          <a:prstGeom prst="rect">
            <a:avLst/>
          </a:prstGeom>
          <a:noFill/>
        </p:spPr>
        <p:txBody>
          <a:bodyPr wrap="square" rtlCol="0">
            <a:spAutoFit/>
          </a:bodyPr>
          <a:lstStyle/>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教室名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b="0" i="0" dirty="0">
                <a:solidFill>
                  <a:srgbClr val="000000"/>
                </a:solidFill>
                <a:effectLst/>
                <a:latin typeface="メイリオ" panose="020B0604030504040204" pitchFamily="50" charset="-128"/>
                <a:ea typeface="メイリオ"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FD9C8940-C080-F8A3-6A85-A9C816265DFB}"/>
              </a:ext>
            </a:extLst>
          </p:cNvPr>
          <p:cNvSpPr/>
          <p:nvPr/>
        </p:nvSpPr>
        <p:spPr>
          <a:xfrm>
            <a:off x="2017956" y="3971164"/>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E9289B1-B319-9DC9-7732-AB78A8101803}"/>
              </a:ext>
            </a:extLst>
          </p:cNvPr>
          <p:cNvSpPr txBox="1"/>
          <p:nvPr/>
        </p:nvSpPr>
        <p:spPr>
          <a:xfrm>
            <a:off x="2254174" y="4626025"/>
            <a:ext cx="5595505" cy="646331"/>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注意事項：</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FF0000"/>
                </a:solidFill>
                <a:effectLst/>
                <a:latin typeface="メイリオ" panose="020B0604030504040204" pitchFamily="50" charset="-128"/>
                <a:ea typeface="メイリオ" panose="020B0604030504040204" pitchFamily="50" charset="-128"/>
              </a:rPr>
              <a:t>貴重品や壊れやすい物の預け入れはご遠慮ください</a:t>
            </a:r>
            <a:r>
              <a:rPr lang="ja-JP" altLang="en-US" sz="1800" b="0" i="0" u="none" strike="noStrike" dirty="0">
                <a:solidFill>
                  <a:srgbClr val="FF0000"/>
                </a:solidFill>
                <a:effectLst/>
                <a:latin typeface="メイリオ" panose="020B0604030504040204" pitchFamily="50" charset="-128"/>
                <a:ea typeface="メイリオ" panose="020B0604030504040204" pitchFamily="50" charset="-128"/>
              </a:rPr>
              <a:t> </a:t>
            </a:r>
            <a:endParaRPr lang="ja-JP" altLang="en-US" b="0" i="0" dirty="0">
              <a:solidFill>
                <a:srgbClr val="FF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B590E500-376D-412A-A12B-E850E9BC3E76}"/>
              </a:ext>
            </a:extLst>
          </p:cNvPr>
          <p:cNvSpPr>
            <a:spLocks noGrp="1"/>
          </p:cNvSpPr>
          <p:nvPr>
            <p:ph type="ftr" sz="quarter" idx="11"/>
          </p:nvPr>
        </p:nvSpPr>
        <p:spPr>
          <a:xfrm>
            <a:off x="6833755" y="6356349"/>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4B710058-EA33-5BB7-3F81-F5A31BAEE4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34263" y="1552010"/>
            <a:ext cx="550434" cy="550434"/>
          </a:xfrm>
          <a:prstGeom prst="rect">
            <a:avLst/>
          </a:prstGeom>
        </p:spPr>
      </p:pic>
    </p:spTree>
    <p:extLst>
      <p:ext uri="{BB962C8B-B14F-4D97-AF65-F5344CB8AC3E}">
        <p14:creationId xmlns:p14="http://schemas.microsoft.com/office/powerpoint/2010/main" val="1754571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E70B3-FB1E-2C6E-3417-76DD7BCE0A09}"/>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8F7BAF27-E900-E2C6-4524-9F2975A0FDD4}"/>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0644CF0C-CE3E-1991-E562-0A2A1E27D18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F969D54-0EFD-CFB4-0BDD-429A76578A2B}"/>
              </a:ext>
            </a:extLst>
          </p:cNvPr>
          <p:cNvSpPr txBox="1"/>
          <p:nvPr/>
        </p:nvSpPr>
        <p:spPr>
          <a:xfrm>
            <a:off x="2112049" y="3159012"/>
            <a:ext cx="8503882" cy="2031325"/>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登壇者登録：登壇者は事前に事務局へ登録をお願いします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登壇者が複数になる場合には全員分の登録をお願いします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発表時間：発表時間はプレゼンテーション○○分、質疑応答○○分の計○○分です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登壇者用登録：</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BB68C271-5D3A-9821-3AF9-695FD1419CB6}"/>
              </a:ext>
            </a:extLst>
          </p:cNvPr>
          <p:cNvSpPr txBox="1">
            <a:spLocks/>
          </p:cNvSpPr>
          <p:nvPr/>
        </p:nvSpPr>
        <p:spPr>
          <a:xfrm>
            <a:off x="2648069" y="1573509"/>
            <a:ext cx="7088213"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メイリオ" panose="020B0604030504040204" pitchFamily="50" charset="-128"/>
                <a:ea typeface="メイリオ" panose="020B0604030504040204" pitchFamily="50" charset="-128"/>
              </a:rPr>
              <a:t>発表者・登壇者のみなさまへ</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F9464F59-F7A2-7139-701D-FDAE1E46487C}"/>
              </a:ext>
            </a:extLst>
          </p:cNvPr>
          <p:cNvSpPr/>
          <p:nvPr/>
        </p:nvSpPr>
        <p:spPr>
          <a:xfrm>
            <a:off x="1880639" y="3207939"/>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750FD5C-47B4-6E20-2744-9DEC03E94443}"/>
              </a:ext>
            </a:extLst>
          </p:cNvPr>
          <p:cNvSpPr/>
          <p:nvPr/>
        </p:nvSpPr>
        <p:spPr>
          <a:xfrm>
            <a:off x="1880637" y="377535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B9B88F9F-EE74-ECAD-37CA-B13DAAE1CBB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22</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E8FFC7AC-6F9F-E46F-4746-80E392C3168C}"/>
              </a:ext>
            </a:extLst>
          </p:cNvPr>
          <p:cNvSpPr/>
          <p:nvPr/>
        </p:nvSpPr>
        <p:spPr>
          <a:xfrm>
            <a:off x="6218001" y="4845636"/>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93646E28-EB51-55C0-2F8E-C9D4A4CEBE6E}"/>
              </a:ext>
            </a:extLst>
          </p:cNvPr>
          <p:cNvSpPr txBox="1"/>
          <p:nvPr/>
        </p:nvSpPr>
        <p:spPr>
          <a:xfrm>
            <a:off x="1791543" y="2632888"/>
            <a:ext cx="4035792" cy="369332"/>
          </a:xfrm>
          <a:prstGeom prst="rect">
            <a:avLst/>
          </a:prstGeom>
          <a:noFill/>
        </p:spPr>
        <p:txBody>
          <a:bodyPr wrap="square" rtlCol="0">
            <a:spAutoFit/>
          </a:bodyPr>
          <a:lstStyle/>
          <a:p>
            <a:pPr algn="l" rtl="0"/>
            <a:r>
              <a:rPr lang="ja-JP" altLang="en-US" sz="1800" b="1" i="0" dirty="0">
                <a:solidFill>
                  <a:srgbClr val="000000"/>
                </a:solidFill>
                <a:effectLst/>
                <a:latin typeface="メイリオ" panose="020B0604030504040204" pitchFamily="50" charset="-128"/>
                <a:ea typeface="メイリオ" panose="020B0604030504040204" pitchFamily="50" charset="-128"/>
              </a:rPr>
              <a:t>プレゼンテーションをされる方へ</a:t>
            </a: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1"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97D20BD9-A14B-5055-8FB7-71507898B9C4}"/>
              </a:ext>
            </a:extLst>
          </p:cNvPr>
          <p:cNvSpPr/>
          <p:nvPr/>
        </p:nvSpPr>
        <p:spPr>
          <a:xfrm>
            <a:off x="1880638" y="4309275"/>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D2185ABC-35BD-286A-E50D-A53077379BE1}"/>
              </a:ext>
            </a:extLst>
          </p:cNvPr>
          <p:cNvSpPr/>
          <p:nvPr/>
        </p:nvSpPr>
        <p:spPr>
          <a:xfrm>
            <a:off x="1880636" y="4866302"/>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55279355-1D7F-3C1F-616D-688014E3C368}"/>
              </a:ext>
            </a:extLst>
          </p:cNvPr>
          <p:cNvSpPr>
            <a:spLocks noGrp="1"/>
          </p:cNvSpPr>
          <p:nvPr>
            <p:ph type="ftr" sz="quarter" idx="11"/>
          </p:nvPr>
        </p:nvSpPr>
        <p:spPr>
          <a:xfrm>
            <a:off x="6875319"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F51C68D9-1AC3-C98E-70BB-A97BF0C8CF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92699" y="1552010"/>
            <a:ext cx="550434" cy="550434"/>
          </a:xfrm>
          <a:prstGeom prst="rect">
            <a:avLst/>
          </a:prstGeom>
        </p:spPr>
      </p:pic>
    </p:spTree>
    <p:extLst>
      <p:ext uri="{BB962C8B-B14F-4D97-AF65-F5344CB8AC3E}">
        <p14:creationId xmlns:p14="http://schemas.microsoft.com/office/powerpoint/2010/main" val="2078763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A3871-2B42-F866-B998-E6A81E32B905}"/>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89408EEC-E9DC-5CA6-FC4D-69CEA06F57F3}"/>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9F1C3F6F-49DE-8C39-9C5A-603E1D24D23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C442AB4-87EC-6C72-6DF4-7008EA6A238C}"/>
              </a:ext>
            </a:extLst>
          </p:cNvPr>
          <p:cNvSpPr txBox="1"/>
          <p:nvPr/>
        </p:nvSpPr>
        <p:spPr>
          <a:xfrm>
            <a:off x="2112049" y="3159012"/>
            <a:ext cx="8503882" cy="1477328"/>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事務局のテクニカルスタッフが相談を受け付けております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機材充電について：充電ご希望の方はテクニカルスタッフまで</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テクニカル支援事前登録：</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1A3425CA-D3CA-66F3-A3A7-9951C0C0DDD5}"/>
              </a:ext>
            </a:extLst>
          </p:cNvPr>
          <p:cNvSpPr txBox="1">
            <a:spLocks/>
          </p:cNvSpPr>
          <p:nvPr/>
        </p:nvSpPr>
        <p:spPr>
          <a:xfrm>
            <a:off x="2564942" y="936377"/>
            <a:ext cx="8503882" cy="14458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メイリオ" panose="020B0604030504040204" pitchFamily="50" charset="-128"/>
                <a:ea typeface="メイリオ" panose="020B0604030504040204" pitchFamily="50" charset="-128"/>
              </a:rPr>
              <a:t>技術支援・プレゼンテーション支援を必要とされる方へ</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FBD6F2C6-83DC-A40F-27FF-A233B06A1DCF}"/>
              </a:ext>
            </a:extLst>
          </p:cNvPr>
          <p:cNvSpPr/>
          <p:nvPr/>
        </p:nvSpPr>
        <p:spPr>
          <a:xfrm>
            <a:off x="1880639" y="3207939"/>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831CDB1-259B-A2B4-7693-B54DBC45FFB7}"/>
              </a:ext>
            </a:extLst>
          </p:cNvPr>
          <p:cNvSpPr/>
          <p:nvPr/>
        </p:nvSpPr>
        <p:spPr>
          <a:xfrm>
            <a:off x="1880637" y="377535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6F35BB1E-C08F-BC34-BD27-9B25D1E6E4F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23</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A9A8C6F7-B4E0-AE05-3821-AF27C21ED62F}"/>
              </a:ext>
            </a:extLst>
          </p:cNvPr>
          <p:cNvSpPr/>
          <p:nvPr/>
        </p:nvSpPr>
        <p:spPr>
          <a:xfrm>
            <a:off x="7138460" y="4284995"/>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0CAACD8-F456-EEDE-D27B-747FB6E4100C}"/>
              </a:ext>
            </a:extLst>
          </p:cNvPr>
          <p:cNvSpPr txBox="1"/>
          <p:nvPr/>
        </p:nvSpPr>
        <p:spPr>
          <a:xfrm>
            <a:off x="1791542" y="2632888"/>
            <a:ext cx="7674575" cy="369332"/>
          </a:xfrm>
          <a:prstGeom prst="rect">
            <a:avLst/>
          </a:prstGeom>
          <a:noFill/>
        </p:spPr>
        <p:txBody>
          <a:bodyPr wrap="square" rtlCol="0">
            <a:spAutoFit/>
          </a:bodyPr>
          <a:lstStyle/>
          <a:p>
            <a:pPr algn="l" rtl="0"/>
            <a:r>
              <a:rPr lang="ja-JP" altLang="en-US" sz="1800" b="1" i="0" dirty="0">
                <a:solidFill>
                  <a:srgbClr val="000000"/>
                </a:solidFill>
                <a:effectLst/>
                <a:latin typeface="メイリオ" panose="020B0604030504040204" pitchFamily="50" charset="-128"/>
                <a:ea typeface="メイリオ" panose="020B0604030504040204" pitchFamily="50" charset="-128"/>
              </a:rPr>
              <a:t>技術支援・プレゼンテーション支援を必要とされる方へ</a:t>
            </a: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1"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0E76CBCE-A641-3514-DB59-85BC44EBCAB8}"/>
              </a:ext>
            </a:extLst>
          </p:cNvPr>
          <p:cNvSpPr/>
          <p:nvPr/>
        </p:nvSpPr>
        <p:spPr>
          <a:xfrm>
            <a:off x="1880638" y="4309275"/>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98183F3E-0414-DDFB-8AEF-ECDFAB408BC9}"/>
              </a:ext>
            </a:extLst>
          </p:cNvPr>
          <p:cNvSpPr>
            <a:spLocks noGrp="1"/>
          </p:cNvSpPr>
          <p:nvPr>
            <p:ph type="ftr" sz="quarter" idx="11"/>
          </p:nvPr>
        </p:nvSpPr>
        <p:spPr>
          <a:xfrm>
            <a:off x="6816883"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1E1AB08A-C2BC-DE67-CD93-15D1F65C1F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30353" y="1053243"/>
            <a:ext cx="550434" cy="550434"/>
          </a:xfrm>
          <a:prstGeom prst="rect">
            <a:avLst/>
          </a:prstGeom>
        </p:spPr>
      </p:pic>
    </p:spTree>
    <p:extLst>
      <p:ext uri="{BB962C8B-B14F-4D97-AF65-F5344CB8AC3E}">
        <p14:creationId xmlns:p14="http://schemas.microsoft.com/office/powerpoint/2010/main" val="1622935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3AC1CF-90D6-347C-D2B7-605859EA26C5}"/>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23892F91-7D0A-8939-B749-E7B81615E89F}"/>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3923E98-96ED-1270-7807-F7BBE297FC3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7876523-1A5E-8B0F-8909-9B910896B772}"/>
              </a:ext>
            </a:extLst>
          </p:cNvPr>
          <p:cNvSpPr txBox="1"/>
          <p:nvPr/>
        </p:nvSpPr>
        <p:spPr>
          <a:xfrm>
            <a:off x="2112049" y="3159012"/>
            <a:ext cx="8486678" cy="2031325"/>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資料やハンズアウト、配布資料の当日プリントアウトを希望される方は事務局へお問合せください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少量のものは無償で承ります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大量のプリントアウトについては一部有料とさせていただきます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プリントアウトサービス問合せ先：</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3BC5664-CDAA-3507-25A2-38B3EA03C566}"/>
              </a:ext>
            </a:extLst>
          </p:cNvPr>
          <p:cNvSpPr txBox="1">
            <a:spLocks/>
          </p:cNvSpPr>
          <p:nvPr/>
        </p:nvSpPr>
        <p:spPr>
          <a:xfrm>
            <a:off x="2648069" y="737634"/>
            <a:ext cx="8705731" cy="17749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メイリオ" panose="020B0604030504040204" pitchFamily="50" charset="-128"/>
                <a:ea typeface="メイリオ" panose="020B0604030504040204" pitchFamily="50" charset="-128"/>
              </a:rPr>
              <a:t>プレゼン用資料</a:t>
            </a:r>
            <a:endParaRPr lang="en-US" altLang="ja-JP" sz="4000" b="0" i="0" dirty="0">
              <a:solidFill>
                <a:srgbClr val="000000"/>
              </a:solidFill>
              <a:effectLst/>
              <a:latin typeface="メイリオ" panose="020B0604030504040204" pitchFamily="50" charset="-128"/>
              <a:ea typeface="メイリオ" panose="020B0604030504040204" pitchFamily="50" charset="-128"/>
            </a:endParaRPr>
          </a:p>
          <a:p>
            <a:r>
              <a:rPr lang="ja-JP" altLang="en-US" sz="4000" b="0" i="0" dirty="0">
                <a:solidFill>
                  <a:srgbClr val="000000"/>
                </a:solidFill>
                <a:effectLst/>
                <a:latin typeface="メイリオ" panose="020B0604030504040204" pitchFamily="50" charset="-128"/>
                <a:ea typeface="メイリオ" panose="020B0604030504040204" pitchFamily="50" charset="-128"/>
              </a:rPr>
              <a:t>プリントアウト・サービスのご案内</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3D52193-F65F-B967-0924-AD88EB128E98}"/>
              </a:ext>
            </a:extLst>
          </p:cNvPr>
          <p:cNvSpPr/>
          <p:nvPr/>
        </p:nvSpPr>
        <p:spPr>
          <a:xfrm>
            <a:off x="1880639" y="3207939"/>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3DE0571-5F25-E81A-00CE-7D81E9411C8C}"/>
              </a:ext>
            </a:extLst>
          </p:cNvPr>
          <p:cNvSpPr/>
          <p:nvPr/>
        </p:nvSpPr>
        <p:spPr>
          <a:xfrm>
            <a:off x="1880637" y="377535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D3B2A05D-CDA1-3A76-9913-BF1D003ACA8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EC2A2385-81E7-A76D-2A2E-FD188FC9BA93}"/>
              </a:ext>
            </a:extLst>
          </p:cNvPr>
          <p:cNvSpPr/>
          <p:nvPr/>
        </p:nvSpPr>
        <p:spPr>
          <a:xfrm>
            <a:off x="8088365" y="4699468"/>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91093A2-0B40-4964-9A24-F295B2418C94}"/>
              </a:ext>
            </a:extLst>
          </p:cNvPr>
          <p:cNvSpPr txBox="1"/>
          <p:nvPr/>
        </p:nvSpPr>
        <p:spPr>
          <a:xfrm>
            <a:off x="1791543" y="2632888"/>
            <a:ext cx="8288408" cy="369332"/>
          </a:xfrm>
          <a:prstGeom prst="rect">
            <a:avLst/>
          </a:prstGeom>
          <a:noFill/>
        </p:spPr>
        <p:txBody>
          <a:bodyPr wrap="square" rtlCol="0">
            <a:spAutoFit/>
          </a:bodyPr>
          <a:lstStyle/>
          <a:p>
            <a:pPr algn="l" rtl="0"/>
            <a:r>
              <a:rPr lang="ja-JP" altLang="en-US" sz="1800" b="1" i="0" dirty="0">
                <a:solidFill>
                  <a:srgbClr val="000000"/>
                </a:solidFill>
                <a:effectLst/>
                <a:latin typeface="メイリオ" panose="020B0604030504040204" pitchFamily="50" charset="-128"/>
                <a:ea typeface="メイリオ" panose="020B0604030504040204" pitchFamily="50" charset="-128"/>
              </a:rPr>
              <a:t>プレゼンター、ポスターセッションスタッフ、展示会スタッフのみなさまへ</a:t>
            </a:r>
            <a:r>
              <a:rPr lang="ja-JP" altLang="en-US" sz="1800" b="1"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1"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AF3571FD-5F2C-58CA-E2DC-F6FEA2A26343}"/>
              </a:ext>
            </a:extLst>
          </p:cNvPr>
          <p:cNvSpPr/>
          <p:nvPr/>
        </p:nvSpPr>
        <p:spPr>
          <a:xfrm>
            <a:off x="1880638" y="4309275"/>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FCAD0994-A756-9784-FEB3-9509BD81E1CC}"/>
              </a:ext>
            </a:extLst>
          </p:cNvPr>
          <p:cNvSpPr/>
          <p:nvPr/>
        </p:nvSpPr>
        <p:spPr>
          <a:xfrm>
            <a:off x="1880636" y="4866302"/>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C1EDBDB0-07B9-63DE-F091-4B99EB3DA92C}"/>
              </a:ext>
            </a:extLst>
          </p:cNvPr>
          <p:cNvSpPr>
            <a:spLocks noGrp="1"/>
          </p:cNvSpPr>
          <p:nvPr>
            <p:ph type="ftr" sz="quarter" idx="11"/>
          </p:nvPr>
        </p:nvSpPr>
        <p:spPr>
          <a:xfrm>
            <a:off x="6875318"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71BDD3BF-C43B-7A7F-BE60-7AC2B820EB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23872" y="959726"/>
            <a:ext cx="550434" cy="550434"/>
          </a:xfrm>
          <a:prstGeom prst="rect">
            <a:avLst/>
          </a:prstGeom>
        </p:spPr>
      </p:pic>
    </p:spTree>
    <p:extLst>
      <p:ext uri="{BB962C8B-B14F-4D97-AF65-F5344CB8AC3E}">
        <p14:creationId xmlns:p14="http://schemas.microsoft.com/office/powerpoint/2010/main" val="1832919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03103-3DFC-B3A4-C0E6-5B4F2349EB2E}"/>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4357000C-B053-71B6-8F10-0780124B64A0}"/>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1F9F705B-AC3F-9A0C-CD2F-E4E5B35027B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5CC0725-D603-1758-27D6-4429AF839FAE}"/>
              </a:ext>
            </a:extLst>
          </p:cNvPr>
          <p:cNvSpPr txBox="1"/>
          <p:nvPr/>
        </p:nvSpPr>
        <p:spPr>
          <a:xfrm>
            <a:off x="2198099" y="2678936"/>
            <a:ext cx="5396042" cy="1477328"/>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大会運営委員会のご案内</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大会運営委員会開時間：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年月日</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大会運営委員会開用</a:t>
            </a:r>
            <a:r>
              <a:rPr lang="en-US" altLang="ja-JP" sz="1800" b="0" i="0" dirty="0">
                <a:solidFill>
                  <a:srgbClr val="000000"/>
                </a:solidFill>
                <a:effectLst/>
                <a:latin typeface="メイリオ" panose="020B0604030504040204" pitchFamily="50" charset="-128"/>
                <a:ea typeface="メイリオ" panose="020B0604030504040204" pitchFamily="50" charset="-128"/>
              </a:rPr>
              <a:t>LINE</a:t>
            </a:r>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[LINE ID]※QR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07607DA5-4E93-6A66-C99E-60F0FAC143DB}"/>
              </a:ext>
            </a:extLst>
          </p:cNvPr>
          <p:cNvSpPr txBox="1">
            <a:spLocks/>
          </p:cNvSpPr>
          <p:nvPr/>
        </p:nvSpPr>
        <p:spPr>
          <a:xfrm>
            <a:off x="2648069" y="1376080"/>
            <a:ext cx="559789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大会運営委員の皆様へ</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160A70E-3022-5B12-9F65-7C847244D88A}"/>
              </a:ext>
            </a:extLst>
          </p:cNvPr>
          <p:cNvSpPr/>
          <p:nvPr/>
        </p:nvSpPr>
        <p:spPr>
          <a:xfrm>
            <a:off x="1996249" y="274429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942CD36-84F0-C0E6-4E82-BFE133D15F81}"/>
              </a:ext>
            </a:extLst>
          </p:cNvPr>
          <p:cNvSpPr/>
          <p:nvPr/>
        </p:nvSpPr>
        <p:spPr>
          <a:xfrm>
            <a:off x="1996248" y="3312811"/>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8E80CD9C-BDA1-F594-AB79-34DECD9686F8}"/>
              </a:ext>
            </a:extLst>
          </p:cNvPr>
          <p:cNvSpPr/>
          <p:nvPr/>
        </p:nvSpPr>
        <p:spPr>
          <a:xfrm>
            <a:off x="1996248" y="3854320"/>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9100F797-EFE0-D6B8-2931-FC0A1466F72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25</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2520076-6BB4-E647-925B-A0954CB16330}"/>
              </a:ext>
            </a:extLst>
          </p:cNvPr>
          <p:cNvSpPr/>
          <p:nvPr/>
        </p:nvSpPr>
        <p:spPr>
          <a:xfrm>
            <a:off x="2219806" y="4563542"/>
            <a:ext cx="1407547" cy="141421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9DC26C67-F535-7EAB-E63B-9488D515AEF7}"/>
              </a:ext>
            </a:extLst>
          </p:cNvPr>
          <p:cNvSpPr/>
          <p:nvPr/>
        </p:nvSpPr>
        <p:spPr>
          <a:xfrm>
            <a:off x="7594141" y="2744296"/>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73EB6B8-5857-8CB0-6FA4-7E17840ABA16}"/>
              </a:ext>
            </a:extLst>
          </p:cNvPr>
          <p:cNvSpPr/>
          <p:nvPr/>
        </p:nvSpPr>
        <p:spPr>
          <a:xfrm>
            <a:off x="7795990" y="3514660"/>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93948226-EA5B-2438-DB4C-23E5253B25C3}"/>
              </a:ext>
            </a:extLst>
          </p:cNvPr>
          <p:cNvSpPr txBox="1"/>
          <p:nvPr/>
        </p:nvSpPr>
        <p:spPr>
          <a:xfrm>
            <a:off x="7795990" y="2686844"/>
            <a:ext cx="3460828" cy="646331"/>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大会運営委員会開催場所：</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教室名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9CE0249B-C2F0-C065-5931-E0A9C1FFAB82}"/>
              </a:ext>
            </a:extLst>
          </p:cNvPr>
          <p:cNvSpPr>
            <a:spLocks noGrp="1"/>
          </p:cNvSpPr>
          <p:nvPr>
            <p:ph type="ftr" sz="quarter" idx="11"/>
          </p:nvPr>
        </p:nvSpPr>
        <p:spPr>
          <a:xfrm>
            <a:off x="6864928"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2B4A8A36-C1F1-C41E-B4E4-75A66421E3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34263" y="1406536"/>
            <a:ext cx="550434" cy="550434"/>
          </a:xfrm>
          <a:prstGeom prst="rect">
            <a:avLst/>
          </a:prstGeom>
        </p:spPr>
      </p:pic>
    </p:spTree>
    <p:extLst>
      <p:ext uri="{BB962C8B-B14F-4D97-AF65-F5344CB8AC3E}">
        <p14:creationId xmlns:p14="http://schemas.microsoft.com/office/powerpoint/2010/main" val="3786755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49857-B1DB-20F8-6737-DAD8D6562915}"/>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E13956FC-C8FF-9ED5-11C1-AFEEF541DA74}"/>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E7807B60-FE54-2F38-8B24-B7C1803CB26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BF5BDCD-7592-2DDA-2454-3900D0785773}"/>
              </a:ext>
            </a:extLst>
          </p:cNvPr>
          <p:cNvSpPr txBox="1"/>
          <p:nvPr/>
        </p:nvSpPr>
        <p:spPr>
          <a:xfrm>
            <a:off x="2198099" y="2678936"/>
            <a:ext cx="5396042" cy="2031325"/>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定時ミーティングのご案内</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ミーティング時刻：</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朝礼</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終礼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スタッフ</a:t>
            </a:r>
            <a:r>
              <a:rPr lang="en-US" altLang="ja-JP" sz="1800" b="0" i="0" dirty="0">
                <a:solidFill>
                  <a:srgbClr val="000000"/>
                </a:solidFill>
                <a:effectLst/>
                <a:latin typeface="メイリオ" panose="020B0604030504040204" pitchFamily="50" charset="-128"/>
                <a:ea typeface="メイリオ" panose="020B0604030504040204" pitchFamily="50" charset="-128"/>
              </a:rPr>
              <a:t>LINE</a:t>
            </a:r>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[LINE ID]※QR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4D9F019-F848-532C-9DBB-95FE7468D680}"/>
              </a:ext>
            </a:extLst>
          </p:cNvPr>
          <p:cNvSpPr txBox="1">
            <a:spLocks/>
          </p:cNvSpPr>
          <p:nvPr/>
        </p:nvSpPr>
        <p:spPr>
          <a:xfrm>
            <a:off x="2626360" y="768574"/>
            <a:ext cx="8490986" cy="15185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大会ボランティア・</a:t>
            </a:r>
            <a:endParaRPr lang="en-US" altLang="ja-JP" sz="40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スタッフの定時ミーティング</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54DA476-DE40-F13F-41CB-F838B9BAF751}"/>
              </a:ext>
            </a:extLst>
          </p:cNvPr>
          <p:cNvSpPr/>
          <p:nvPr/>
        </p:nvSpPr>
        <p:spPr>
          <a:xfrm>
            <a:off x="1996249" y="274429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4EA027D6-4B38-E411-59A3-F39136236D62}"/>
              </a:ext>
            </a:extLst>
          </p:cNvPr>
          <p:cNvSpPr/>
          <p:nvPr/>
        </p:nvSpPr>
        <p:spPr>
          <a:xfrm>
            <a:off x="1996248" y="3312811"/>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D3AD9BD4-BBB3-C502-1EAC-4315BA004C1E}"/>
              </a:ext>
            </a:extLst>
          </p:cNvPr>
          <p:cNvSpPr/>
          <p:nvPr/>
        </p:nvSpPr>
        <p:spPr>
          <a:xfrm>
            <a:off x="1996248" y="4375325"/>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8F8BA284-EB91-9533-F2A4-3DC497CBF5E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26</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B8E496FE-0DB7-58ED-494B-7CA8DD08591B}"/>
              </a:ext>
            </a:extLst>
          </p:cNvPr>
          <p:cNvSpPr/>
          <p:nvPr/>
        </p:nvSpPr>
        <p:spPr>
          <a:xfrm>
            <a:off x="2318344" y="4814514"/>
            <a:ext cx="1407547" cy="141421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37F7282A-F743-B409-7AE6-1ECD5283A110}"/>
              </a:ext>
            </a:extLst>
          </p:cNvPr>
          <p:cNvSpPr/>
          <p:nvPr/>
        </p:nvSpPr>
        <p:spPr>
          <a:xfrm>
            <a:off x="7610500" y="2744296"/>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ABA5DC5-04DB-886F-EF99-E4BDDD758855}"/>
              </a:ext>
            </a:extLst>
          </p:cNvPr>
          <p:cNvSpPr/>
          <p:nvPr/>
        </p:nvSpPr>
        <p:spPr>
          <a:xfrm>
            <a:off x="7927071" y="3651682"/>
            <a:ext cx="2869084" cy="2601348"/>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753FA29-7B56-307C-B4B5-C0D805C6977E}"/>
              </a:ext>
            </a:extLst>
          </p:cNvPr>
          <p:cNvSpPr txBox="1"/>
          <p:nvPr/>
        </p:nvSpPr>
        <p:spPr>
          <a:xfrm>
            <a:off x="7812349" y="2694733"/>
            <a:ext cx="3460828" cy="646331"/>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ミーティング場所：</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教室名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E48CC6D1-1502-912E-1C19-FFD890264D81}"/>
              </a:ext>
            </a:extLst>
          </p:cNvPr>
          <p:cNvSpPr>
            <a:spLocks noGrp="1"/>
          </p:cNvSpPr>
          <p:nvPr>
            <p:ph type="ftr" sz="quarter" idx="11"/>
          </p:nvPr>
        </p:nvSpPr>
        <p:spPr>
          <a:xfrm>
            <a:off x="6871853" y="6378575"/>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674A419F-6E0D-A73C-FB7C-F383526606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92699" y="907769"/>
            <a:ext cx="550434" cy="550434"/>
          </a:xfrm>
          <a:prstGeom prst="rect">
            <a:avLst/>
          </a:prstGeom>
        </p:spPr>
      </p:pic>
    </p:spTree>
    <p:extLst>
      <p:ext uri="{BB962C8B-B14F-4D97-AF65-F5344CB8AC3E}">
        <p14:creationId xmlns:p14="http://schemas.microsoft.com/office/powerpoint/2010/main" val="3797889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5AB09-49FF-3A22-3801-E127CE5498CE}"/>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0FE236F2-1A81-F538-8030-2C573114AECB}"/>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10EFF569-2492-A30C-1600-5F9000FB5D6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F253AF1A-8DB5-0523-BB61-0B3998BDC4CC}"/>
              </a:ext>
            </a:extLst>
          </p:cNvPr>
          <p:cNvSpPr txBox="1"/>
          <p:nvPr/>
        </p:nvSpPr>
        <p:spPr>
          <a:xfrm>
            <a:off x="2299316" y="2831709"/>
            <a:ext cx="5962531" cy="2585323"/>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スタッフ用昼食を準備しております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事務局</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スタッフルームにて</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ランチボックスとドリンクの用意があります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アレルギー、食材制限（ベジタリアン等）のある方へ：事前に事務局までご相談ください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配布時間：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2EC0B05-DD8E-10D4-0DFE-A7323DBEE05C}"/>
              </a:ext>
            </a:extLst>
          </p:cNvPr>
          <p:cNvSpPr txBox="1">
            <a:spLocks/>
          </p:cNvSpPr>
          <p:nvPr/>
        </p:nvSpPr>
        <p:spPr>
          <a:xfrm>
            <a:off x="2648069" y="1568138"/>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スタッフ用昼食のご案内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BEC313C-9C4D-BABA-5110-EFF8A8C14EF4}"/>
              </a:ext>
            </a:extLst>
          </p:cNvPr>
          <p:cNvSpPr/>
          <p:nvPr/>
        </p:nvSpPr>
        <p:spPr>
          <a:xfrm>
            <a:off x="2017957" y="2891257"/>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049256E-0BCE-A471-D1A9-216B401FC5CA}"/>
              </a:ext>
            </a:extLst>
          </p:cNvPr>
          <p:cNvSpPr/>
          <p:nvPr/>
        </p:nvSpPr>
        <p:spPr>
          <a:xfrm>
            <a:off x="2017957" y="344679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764EDF64-E43A-B2AF-78C5-95C1D23BD00B}"/>
              </a:ext>
            </a:extLst>
          </p:cNvPr>
          <p:cNvSpPr/>
          <p:nvPr/>
        </p:nvSpPr>
        <p:spPr>
          <a:xfrm>
            <a:off x="8160925" y="2793734"/>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A3A1EC3C-AE6C-4D8D-1CCD-620BF740D74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27</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621C297C-F7B0-7F6F-240D-4F20A07AB5ED}"/>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2CA32B63-F4B4-9EE1-4A42-0204DF3B5392}"/>
              </a:ext>
            </a:extLst>
          </p:cNvPr>
          <p:cNvSpPr txBox="1"/>
          <p:nvPr/>
        </p:nvSpPr>
        <p:spPr>
          <a:xfrm>
            <a:off x="8371434" y="2738751"/>
            <a:ext cx="2809009" cy="646331"/>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配布場所：</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教室名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E36544F5-F15E-D722-C38C-EA78F2E50048}"/>
              </a:ext>
            </a:extLst>
          </p:cNvPr>
          <p:cNvSpPr/>
          <p:nvPr/>
        </p:nvSpPr>
        <p:spPr>
          <a:xfrm>
            <a:off x="2017956" y="4293284"/>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ひし形 7">
            <a:extLst>
              <a:ext uri="{FF2B5EF4-FFF2-40B4-BE49-F238E27FC236}">
                <a16:creationId xmlns:a16="http://schemas.microsoft.com/office/drawing/2014/main" id="{5A85F6E6-4D34-478C-AF3F-81305F769A7B}"/>
              </a:ext>
            </a:extLst>
          </p:cNvPr>
          <p:cNvSpPr/>
          <p:nvPr/>
        </p:nvSpPr>
        <p:spPr>
          <a:xfrm>
            <a:off x="2017955" y="5088534"/>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ッター プレースホルダー 8">
            <a:extLst>
              <a:ext uri="{FF2B5EF4-FFF2-40B4-BE49-F238E27FC236}">
                <a16:creationId xmlns:a16="http://schemas.microsoft.com/office/drawing/2014/main" id="{7FA380EC-F91F-3C92-7042-A2848F463C27}"/>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75BAA04E-3832-0DEA-1D09-126399A554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13481" y="1614356"/>
            <a:ext cx="550434" cy="550434"/>
          </a:xfrm>
          <a:prstGeom prst="rect">
            <a:avLst/>
          </a:prstGeom>
        </p:spPr>
      </p:pic>
    </p:spTree>
    <p:extLst>
      <p:ext uri="{BB962C8B-B14F-4D97-AF65-F5344CB8AC3E}">
        <p14:creationId xmlns:p14="http://schemas.microsoft.com/office/powerpoint/2010/main" val="1891602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0655F-86D8-C154-31FD-DC2085E66367}"/>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2E310683-91C3-9511-23AF-9ABCC903C82D}"/>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3E512DC-1D5E-86DD-16C4-D66F7E4BD36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0629BBF-B8FD-E0DA-9110-C261A4BBB36E}"/>
              </a:ext>
            </a:extLst>
          </p:cNvPr>
          <p:cNvSpPr txBox="1"/>
          <p:nvPr/>
        </p:nvSpPr>
        <p:spPr>
          <a:xfrm>
            <a:off x="2112050" y="2961543"/>
            <a:ext cx="8503882" cy="2031325"/>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インカム、トランシーバーの必要なスタッフは事務局まで申請してください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ガムテープや梱包資材の準備もあります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利用可能時間：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マニュアルと諸注意：</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351D58C4-A61F-1B89-D7E3-4140E2DBFD0F}"/>
              </a:ext>
            </a:extLst>
          </p:cNvPr>
          <p:cNvSpPr txBox="1">
            <a:spLocks/>
          </p:cNvSpPr>
          <p:nvPr/>
        </p:nvSpPr>
        <p:spPr>
          <a:xfrm>
            <a:off x="2648069" y="1573509"/>
            <a:ext cx="7752388"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メイリオ" panose="020B0604030504040204" pitchFamily="50" charset="-128"/>
                <a:ea typeface="メイリオ" panose="020B0604030504040204" pitchFamily="50" charset="-128"/>
              </a:rPr>
              <a:t>スタッフ用機材・用具のご案内</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2CA241EC-CBDE-C041-C8B9-3D8B16FA0643}"/>
              </a:ext>
            </a:extLst>
          </p:cNvPr>
          <p:cNvSpPr/>
          <p:nvPr/>
        </p:nvSpPr>
        <p:spPr>
          <a:xfrm>
            <a:off x="1880640" y="3010470"/>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41422A2-DB67-36A2-3D79-E990398FF0BD}"/>
              </a:ext>
            </a:extLst>
          </p:cNvPr>
          <p:cNvSpPr/>
          <p:nvPr/>
        </p:nvSpPr>
        <p:spPr>
          <a:xfrm>
            <a:off x="1880637" y="3588319"/>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838C82F4-7C17-2B45-FE81-F13197758A48}"/>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28</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D1B22D4A-23EB-2E94-C627-861170CF5E71}"/>
              </a:ext>
            </a:extLst>
          </p:cNvPr>
          <p:cNvSpPr/>
          <p:nvPr/>
        </p:nvSpPr>
        <p:spPr>
          <a:xfrm>
            <a:off x="6934973" y="4668833"/>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58BA5678-EA43-FE9E-B720-3172FFFE1178}"/>
              </a:ext>
            </a:extLst>
          </p:cNvPr>
          <p:cNvSpPr/>
          <p:nvPr/>
        </p:nvSpPr>
        <p:spPr>
          <a:xfrm>
            <a:off x="1880638" y="4122237"/>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5FE1A0E8-2DD4-CE73-F5F9-8DC03141D7C1}"/>
              </a:ext>
            </a:extLst>
          </p:cNvPr>
          <p:cNvSpPr/>
          <p:nvPr/>
        </p:nvSpPr>
        <p:spPr>
          <a:xfrm>
            <a:off x="1880637" y="4668833"/>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BEA9938B-89F5-5708-7506-96170210516A}"/>
              </a:ext>
            </a:extLst>
          </p:cNvPr>
          <p:cNvSpPr>
            <a:spLocks noGrp="1"/>
          </p:cNvSpPr>
          <p:nvPr>
            <p:ph type="ftr" sz="quarter" idx="11"/>
          </p:nvPr>
        </p:nvSpPr>
        <p:spPr>
          <a:xfrm>
            <a:off x="6792191"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E8951CD3-EDFC-02C7-1573-7AD7F9007F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13481" y="1614356"/>
            <a:ext cx="550434" cy="550434"/>
          </a:xfrm>
          <a:prstGeom prst="rect">
            <a:avLst/>
          </a:prstGeom>
        </p:spPr>
      </p:pic>
    </p:spTree>
    <p:extLst>
      <p:ext uri="{BB962C8B-B14F-4D97-AF65-F5344CB8AC3E}">
        <p14:creationId xmlns:p14="http://schemas.microsoft.com/office/powerpoint/2010/main" val="2555880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6DC72-0455-A61D-4974-0CF4B8AF6AF4}"/>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5EC53A6A-5002-C3C6-135A-6470C38A5FEA}"/>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50C52E46-8B62-16FA-77B8-0E1B43FDAD30}"/>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8D873C-CFBA-19CC-0902-100A54C7314D}"/>
              </a:ext>
            </a:extLst>
          </p:cNvPr>
          <p:cNvSpPr txBox="1"/>
          <p:nvPr/>
        </p:nvSpPr>
        <p:spPr>
          <a:xfrm>
            <a:off x="2112050" y="3342894"/>
            <a:ext cx="8503882" cy="2031325"/>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アクセス先：</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Zoom</a:t>
            </a:r>
            <a:r>
              <a:rPr lang="ja-JP" altLang="en-US" sz="1800" b="0" i="0" dirty="0">
                <a:solidFill>
                  <a:srgbClr val="000000"/>
                </a:solidFill>
                <a:effectLst/>
                <a:latin typeface="メイリオ" panose="020B0604030504040204" pitchFamily="50" charset="-128"/>
                <a:ea typeface="メイリオ" panose="020B0604030504040204" pitchFamily="50" charset="-128"/>
              </a:rPr>
              <a:t>設定上の注意：</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マイクは</a:t>
            </a:r>
            <a:r>
              <a:rPr lang="en-US" altLang="ja-JP" sz="1800" b="0" i="0" dirty="0">
                <a:solidFill>
                  <a:srgbClr val="000000"/>
                </a:solidFill>
                <a:effectLst/>
                <a:latin typeface="メイリオ" panose="020B0604030504040204" pitchFamily="50" charset="-128"/>
                <a:ea typeface="メイリオ" panose="020B0604030504040204" pitchFamily="50" charset="-128"/>
              </a:rPr>
              <a:t>off</a:t>
            </a:r>
            <a:r>
              <a:rPr lang="ja-JP" altLang="en-US" sz="1800" b="0" i="0" dirty="0">
                <a:solidFill>
                  <a:srgbClr val="000000"/>
                </a:solidFill>
                <a:effectLst/>
                <a:latin typeface="メイリオ" panose="020B0604030504040204" pitchFamily="50" charset="-128"/>
                <a:ea typeface="メイリオ" panose="020B0604030504040204" pitchFamily="50" charset="-128"/>
              </a:rPr>
              <a:t>にしてください</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チャット利用上の注意：</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個人情報は書き込まないでください</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退出時にはアンケートにご協力ください。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56A56D0-72E5-C6A6-2D9A-64F067DBEB2E}"/>
              </a:ext>
            </a:extLst>
          </p:cNvPr>
          <p:cNvSpPr txBox="1">
            <a:spLocks/>
          </p:cNvSpPr>
          <p:nvPr/>
        </p:nvSpPr>
        <p:spPr>
          <a:xfrm>
            <a:off x="2648069" y="1573509"/>
            <a:ext cx="50723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メイリオ" panose="020B0604030504040204" pitchFamily="50" charset="-128"/>
                <a:ea typeface="メイリオ" panose="020B0604030504040204" pitchFamily="50" charset="-128"/>
              </a:rPr>
              <a:t>ライブ配信のご案内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600" b="0" i="0" dirty="0">
                <a:solidFill>
                  <a:srgbClr val="000000"/>
                </a:solidFill>
                <a:effectLst/>
                <a:latin typeface="メイリオ" panose="020B0604030504040204" pitchFamily="50" charset="-128"/>
                <a:ea typeface="メイリオ"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15D8FEC9-E42E-317A-108F-89452A8A3E50}"/>
              </a:ext>
            </a:extLst>
          </p:cNvPr>
          <p:cNvSpPr/>
          <p:nvPr/>
        </p:nvSpPr>
        <p:spPr>
          <a:xfrm>
            <a:off x="1880640" y="3391821"/>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A3044E2-3582-5107-02DC-6DB4B25FD5E5}"/>
              </a:ext>
            </a:extLst>
          </p:cNvPr>
          <p:cNvSpPr/>
          <p:nvPr/>
        </p:nvSpPr>
        <p:spPr>
          <a:xfrm>
            <a:off x="1880637" y="39407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B97658AE-7F66-9192-8661-7F75FE396C0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29</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0A4A986A-906F-315B-4028-F042B0C174D9}"/>
              </a:ext>
            </a:extLst>
          </p:cNvPr>
          <p:cNvSpPr/>
          <p:nvPr/>
        </p:nvSpPr>
        <p:spPr>
          <a:xfrm>
            <a:off x="8427872" y="2753190"/>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414DD1D1-2BB0-8726-0A71-512F16BC23D2}"/>
              </a:ext>
            </a:extLst>
          </p:cNvPr>
          <p:cNvSpPr/>
          <p:nvPr/>
        </p:nvSpPr>
        <p:spPr>
          <a:xfrm>
            <a:off x="1880637" y="4489579"/>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B85568C7-A518-8757-F42C-B6A9FE35A3C0}"/>
              </a:ext>
            </a:extLst>
          </p:cNvPr>
          <p:cNvSpPr/>
          <p:nvPr/>
        </p:nvSpPr>
        <p:spPr>
          <a:xfrm>
            <a:off x="1880637" y="5050184"/>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63FB88AA-6C72-FE24-BAB5-97DFD538A188}"/>
              </a:ext>
            </a:extLst>
          </p:cNvPr>
          <p:cNvSpPr txBox="1"/>
          <p:nvPr/>
        </p:nvSpPr>
        <p:spPr>
          <a:xfrm>
            <a:off x="1791543" y="2863857"/>
            <a:ext cx="5305450" cy="369332"/>
          </a:xfrm>
          <a:prstGeom prst="rect">
            <a:avLst/>
          </a:prstGeom>
          <a:noFill/>
        </p:spPr>
        <p:txBody>
          <a:bodyPr wrap="square" rtlCol="0">
            <a:spAutoFit/>
          </a:bodyPr>
          <a:lstStyle/>
          <a:p>
            <a:pPr algn="l" rtl="0"/>
            <a:r>
              <a:rPr lang="ja-JP" altLang="en-US" sz="1800" b="0" i="0">
                <a:solidFill>
                  <a:srgbClr val="000000"/>
                </a:solidFill>
                <a:effectLst/>
                <a:latin typeface="メイリオ" panose="020B0604030504040204" pitchFamily="50" charset="-128"/>
                <a:ea typeface="メイリオ" panose="020B0604030504040204" pitchFamily="50" charset="-128"/>
              </a:rPr>
              <a:t>学会大会のライブ配信（</a:t>
            </a:r>
            <a:r>
              <a:rPr lang="en-US" altLang="ja-JP" sz="1800" b="0" i="0">
                <a:solidFill>
                  <a:srgbClr val="000000"/>
                </a:solidFill>
                <a:effectLst/>
                <a:latin typeface="メイリオ" panose="020B0604030504040204" pitchFamily="50" charset="-128"/>
                <a:ea typeface="メイリオ" panose="020B0604030504040204" pitchFamily="50" charset="-128"/>
              </a:rPr>
              <a:t>Zoom)</a:t>
            </a:r>
            <a:r>
              <a:rPr lang="ja-JP" altLang="en-US" sz="1800" b="0" i="0">
                <a:solidFill>
                  <a:srgbClr val="000000"/>
                </a:solidFill>
                <a:effectLst/>
                <a:latin typeface="メイリオ" panose="020B0604030504040204" pitchFamily="50" charset="-128"/>
                <a:ea typeface="メイリオ" panose="020B0604030504040204" pitchFamily="50" charset="-128"/>
              </a:rPr>
              <a:t>の設定について</a:t>
            </a:r>
            <a:r>
              <a:rPr lang="ja-JP" altLang="en-US" sz="1800" b="0" i="0" u="none" strike="noStrike">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8" name="フッター プレースホルダー 7">
            <a:extLst>
              <a:ext uri="{FF2B5EF4-FFF2-40B4-BE49-F238E27FC236}">
                <a16:creationId xmlns:a16="http://schemas.microsoft.com/office/drawing/2014/main" id="{B54D813B-EF00-4FFE-6CBF-3C1078F0CD0D}"/>
              </a:ext>
            </a:extLst>
          </p:cNvPr>
          <p:cNvSpPr>
            <a:spLocks noGrp="1"/>
          </p:cNvSpPr>
          <p:nvPr>
            <p:ph type="ftr" sz="quarter" idx="11"/>
          </p:nvPr>
        </p:nvSpPr>
        <p:spPr>
          <a:xfrm>
            <a:off x="6854536"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BA5843CB-A8B1-332C-E93D-19020705FF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13481" y="1614356"/>
            <a:ext cx="550434" cy="550434"/>
          </a:xfrm>
          <a:prstGeom prst="rect">
            <a:avLst/>
          </a:prstGeom>
        </p:spPr>
      </p:pic>
    </p:spTree>
    <p:extLst>
      <p:ext uri="{BB962C8B-B14F-4D97-AF65-F5344CB8AC3E}">
        <p14:creationId xmlns:p14="http://schemas.microsoft.com/office/powerpoint/2010/main" val="2053843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C3A8D-7B61-9C50-2D7F-27037B3F9AC9}"/>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EF43BF82-FBA8-8600-F49E-3144F77D3742}"/>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6F181C3-FFE4-2FD5-0C51-7C725F9FDB05}"/>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C139D9-46B1-190C-AF67-BF831C5D322A}"/>
              </a:ext>
            </a:extLst>
          </p:cNvPr>
          <p:cNvSpPr txBox="1"/>
          <p:nvPr/>
        </p:nvSpPr>
        <p:spPr>
          <a:xfrm>
            <a:off x="2849918" y="2815876"/>
            <a:ext cx="7728027" cy="2031325"/>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携帯電話はマナーモードに設定してください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会場内での飲食は禁止です、喫煙は指定の場所でお願いします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許可のない会場内での撮影・録音は禁止です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緊急時の避難経路を確認してください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5883E074-4A9A-BD0E-0D30-6025AB273964}"/>
              </a:ext>
            </a:extLst>
          </p:cNvPr>
          <p:cNvSpPr txBox="1">
            <a:spLocks/>
          </p:cNvSpPr>
          <p:nvPr/>
        </p:nvSpPr>
        <p:spPr>
          <a:xfrm>
            <a:off x="2648069" y="1563591"/>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メイリオ" panose="020B0604030504040204" pitchFamily="50" charset="-128"/>
                <a:ea typeface="メイリオ" panose="020B0604030504040204" pitchFamily="50" charset="-128"/>
              </a:rPr>
              <a:t>開始前注意事項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 sz="4000" dirty="0">
              <a:latin typeface="メイリオ" panose="020B0604030504040204" pitchFamily="50" charset="-128"/>
              <a:ea typeface="メイリオ" panose="020B0604030504040204" pitchFamily="50" charset="-128"/>
            </a:endParaRPr>
          </a:p>
        </p:txBody>
      </p:sp>
      <p:sp>
        <p:nvSpPr>
          <p:cNvPr id="11" name="ひし形 10">
            <a:extLst>
              <a:ext uri="{FF2B5EF4-FFF2-40B4-BE49-F238E27FC236}">
                <a16:creationId xmlns:a16="http://schemas.microsoft.com/office/drawing/2014/main" id="{DA2A4A69-642E-2DCE-41DF-8A96161A6464}"/>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D349DB0-D25E-31E0-CFCF-3D743A49E3AF}"/>
              </a:ext>
            </a:extLst>
          </p:cNvPr>
          <p:cNvSpPr/>
          <p:nvPr/>
        </p:nvSpPr>
        <p:spPr>
          <a:xfrm>
            <a:off x="2648069" y="34290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66B72103-03A4-A230-54FF-12CDA8385E56}"/>
              </a:ext>
            </a:extLst>
          </p:cNvPr>
          <p:cNvSpPr/>
          <p:nvPr/>
        </p:nvSpPr>
        <p:spPr>
          <a:xfrm>
            <a:off x="2648069" y="3975904"/>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42312A89-BE23-C624-80B7-2880F82DED0E}"/>
              </a:ext>
            </a:extLst>
          </p:cNvPr>
          <p:cNvSpPr/>
          <p:nvPr/>
        </p:nvSpPr>
        <p:spPr>
          <a:xfrm>
            <a:off x="2648069" y="4521375"/>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D7EF0667-6921-F4C9-6CAD-26F28BA2C99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a:t>
            </a:fld>
            <a:endParaRPr kumimoji="1" lang="ja-JP" altLang="en-US" dirty="0">
              <a:solidFill>
                <a:schemeClr val="bg2">
                  <a:lumMod val="25000"/>
                </a:schemeClr>
              </a:solidFill>
            </a:endParaRPr>
          </a:p>
        </p:txBody>
      </p:sp>
      <p:sp>
        <p:nvSpPr>
          <p:cNvPr id="5" name="フッター プレースホルダー 4">
            <a:extLst>
              <a:ext uri="{FF2B5EF4-FFF2-40B4-BE49-F238E27FC236}">
                <a16:creationId xmlns:a16="http://schemas.microsoft.com/office/drawing/2014/main" id="{52F8BFFD-F948-2AFD-54AD-50B714A004C0}"/>
              </a:ext>
            </a:extLst>
          </p:cNvPr>
          <p:cNvSpPr>
            <a:spLocks noGrp="1"/>
          </p:cNvSpPr>
          <p:nvPr>
            <p:ph type="ftr" sz="quarter" idx="11"/>
          </p:nvPr>
        </p:nvSpPr>
        <p:spPr>
          <a:xfrm>
            <a:off x="6890577"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199BAF5F-78C9-F522-88E8-FC912A2BC5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82308" y="1552010"/>
            <a:ext cx="550434" cy="550434"/>
          </a:xfrm>
          <a:prstGeom prst="rect">
            <a:avLst/>
          </a:prstGeom>
        </p:spPr>
      </p:pic>
    </p:spTree>
    <p:extLst>
      <p:ext uri="{BB962C8B-B14F-4D97-AF65-F5344CB8AC3E}">
        <p14:creationId xmlns:p14="http://schemas.microsoft.com/office/powerpoint/2010/main" val="1897968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D2F08-A9B7-50D0-99DA-0AAF24F9840B}"/>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5813622D-A4B5-A694-6BD6-6D3EF507EED4}"/>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2DA2B9B0-3F2B-529A-214D-BE4E68D7F4D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628A3524-206C-7C04-CBC7-4180F3639DF7}"/>
              </a:ext>
            </a:extLst>
          </p:cNvPr>
          <p:cNvSpPr txBox="1"/>
          <p:nvPr/>
        </p:nvSpPr>
        <p:spPr>
          <a:xfrm>
            <a:off x="2112050" y="3190143"/>
            <a:ext cx="8503882" cy="2031325"/>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各セッションのアーカイブ視聴は学会ホームページから可能です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学会大会終了後○○日後より視聴できます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アクセス先：</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視聴後のアンケートにご協力ください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C999725-A2BF-9E14-37F4-69058CAD2A81}"/>
              </a:ext>
            </a:extLst>
          </p:cNvPr>
          <p:cNvSpPr txBox="1">
            <a:spLocks/>
          </p:cNvSpPr>
          <p:nvPr/>
        </p:nvSpPr>
        <p:spPr>
          <a:xfrm>
            <a:off x="2648069" y="1004278"/>
            <a:ext cx="6423195" cy="15808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各セッションの</a:t>
            </a:r>
            <a:endParaRPr lang="en-US" altLang="ja-JP" sz="40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アーカイブ視聴のご案内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FF7BEBF4-8F80-82A4-693C-061D3BC09FD3}"/>
              </a:ext>
            </a:extLst>
          </p:cNvPr>
          <p:cNvSpPr/>
          <p:nvPr/>
        </p:nvSpPr>
        <p:spPr>
          <a:xfrm>
            <a:off x="1880640" y="3239070"/>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6D5291A2-FAD0-E7E9-5913-7C67CC370826}"/>
              </a:ext>
            </a:extLst>
          </p:cNvPr>
          <p:cNvSpPr/>
          <p:nvPr/>
        </p:nvSpPr>
        <p:spPr>
          <a:xfrm>
            <a:off x="1880637" y="3792711"/>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5C5A9BD3-14CC-EAA0-1FFF-F2CFB4DFA1A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30</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B4B4FA61-984E-A208-651F-30782C0EF21F}"/>
              </a:ext>
            </a:extLst>
          </p:cNvPr>
          <p:cNvSpPr/>
          <p:nvPr/>
        </p:nvSpPr>
        <p:spPr>
          <a:xfrm>
            <a:off x="7288263" y="4030202"/>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38FA5745-BD56-7D96-0EB3-D99B6C69D2EC}"/>
              </a:ext>
            </a:extLst>
          </p:cNvPr>
          <p:cNvSpPr/>
          <p:nvPr/>
        </p:nvSpPr>
        <p:spPr>
          <a:xfrm>
            <a:off x="1880638" y="4350837"/>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B63046C9-D677-C1BE-73DA-357E9236487B}"/>
              </a:ext>
            </a:extLst>
          </p:cNvPr>
          <p:cNvSpPr/>
          <p:nvPr/>
        </p:nvSpPr>
        <p:spPr>
          <a:xfrm>
            <a:off x="1895419" y="4894906"/>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3BF4C420-CC30-FBCE-904B-6F4F7B704670}"/>
              </a:ext>
            </a:extLst>
          </p:cNvPr>
          <p:cNvSpPr txBox="1"/>
          <p:nvPr/>
        </p:nvSpPr>
        <p:spPr>
          <a:xfrm>
            <a:off x="1820960" y="2658318"/>
            <a:ext cx="6203373" cy="369332"/>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学会大会の各セッションのアーカイブ視聴について</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8" name="フッター プレースホルダー 7">
            <a:extLst>
              <a:ext uri="{FF2B5EF4-FFF2-40B4-BE49-F238E27FC236}">
                <a16:creationId xmlns:a16="http://schemas.microsoft.com/office/drawing/2014/main" id="{7B6326D2-D2AC-121D-12D0-C3EB381186FD}"/>
              </a:ext>
            </a:extLst>
          </p:cNvPr>
          <p:cNvSpPr>
            <a:spLocks noGrp="1"/>
          </p:cNvSpPr>
          <p:nvPr>
            <p:ph type="ftr" sz="quarter" idx="11"/>
          </p:nvPr>
        </p:nvSpPr>
        <p:spPr>
          <a:xfrm>
            <a:off x="6833754"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FB4D5B8B-9488-B809-D094-435FC78FDF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13481" y="1188325"/>
            <a:ext cx="550434" cy="550434"/>
          </a:xfrm>
          <a:prstGeom prst="rect">
            <a:avLst/>
          </a:prstGeom>
        </p:spPr>
      </p:pic>
    </p:spTree>
    <p:extLst>
      <p:ext uri="{BB962C8B-B14F-4D97-AF65-F5344CB8AC3E}">
        <p14:creationId xmlns:p14="http://schemas.microsoft.com/office/powerpoint/2010/main" val="2997177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F08B0-5D70-62F5-D04A-E8917870654D}"/>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F09B750F-C78D-9CA8-51A1-8CB516A9D9C5}"/>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E1B3CD9-057C-3829-B781-E289F64A8125}"/>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691E6E7-826B-86A9-2DD0-0D02E3FCD43A}"/>
              </a:ext>
            </a:extLst>
          </p:cNvPr>
          <p:cNvSpPr txBox="1"/>
          <p:nvPr/>
        </p:nvSpPr>
        <p:spPr>
          <a:xfrm>
            <a:off x="2112050" y="2651497"/>
            <a:ext cx="9241750" cy="2862322"/>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オンライン会場の開催期間中に限定してデータシェアサービスをいたします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シェアできるデータ：</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データ形式</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データ形式</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データ形式</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データ容量の上限：</a:t>
            </a:r>
            <a:r>
              <a:rPr lang="en-US" altLang="ja-JP" sz="1800" b="0" i="0" dirty="0">
                <a:solidFill>
                  <a:srgbClr val="000000"/>
                </a:solidFill>
                <a:effectLst/>
                <a:latin typeface="メイリオ" panose="020B0604030504040204" pitchFamily="50" charset="-128"/>
                <a:ea typeface="メイリオ" panose="020B0604030504040204" pitchFamily="50" charset="-128"/>
              </a:rPr>
              <a:t>[○○MB]</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パスワードの設定により共同研究者や分科会参加者のみのデータシェアも可能です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詳しくはデータシェア・サービス事務局まで：</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p>
          <a:p>
            <a:pPr algn="l" rtl="0"/>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D1018231-5A34-6879-BE6A-B2FD7E8DDDD5}"/>
              </a:ext>
            </a:extLst>
          </p:cNvPr>
          <p:cNvSpPr txBox="1">
            <a:spLocks/>
          </p:cNvSpPr>
          <p:nvPr/>
        </p:nvSpPr>
        <p:spPr>
          <a:xfrm>
            <a:off x="2648069" y="647683"/>
            <a:ext cx="8503882" cy="15808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データシェア・サービスのご案内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F846DE9-A83B-7FE2-6449-78BD56BDA32B}"/>
              </a:ext>
            </a:extLst>
          </p:cNvPr>
          <p:cNvSpPr/>
          <p:nvPr/>
        </p:nvSpPr>
        <p:spPr>
          <a:xfrm>
            <a:off x="1880640" y="2700424"/>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7DC057BE-24D0-0280-524F-82AE825EDAB1}"/>
              </a:ext>
            </a:extLst>
          </p:cNvPr>
          <p:cNvSpPr/>
          <p:nvPr/>
        </p:nvSpPr>
        <p:spPr>
          <a:xfrm>
            <a:off x="1880634" y="4365830"/>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37B7C121-AA6E-0784-1EF4-476F3C6FD70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31</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616FC9E-3773-F40B-59B2-4EC0429F1B94}"/>
              </a:ext>
            </a:extLst>
          </p:cNvPr>
          <p:cNvSpPr/>
          <p:nvPr/>
        </p:nvSpPr>
        <p:spPr>
          <a:xfrm>
            <a:off x="9385444" y="4994684"/>
            <a:ext cx="1182111" cy="118770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E7F16C95-69E5-2653-6871-FDCD246D797B}"/>
              </a:ext>
            </a:extLst>
          </p:cNvPr>
          <p:cNvSpPr/>
          <p:nvPr/>
        </p:nvSpPr>
        <p:spPr>
          <a:xfrm>
            <a:off x="1880633" y="3259375"/>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FE0E8624-2349-E616-0666-5F74B956DB2C}"/>
              </a:ext>
            </a:extLst>
          </p:cNvPr>
          <p:cNvSpPr/>
          <p:nvPr/>
        </p:nvSpPr>
        <p:spPr>
          <a:xfrm>
            <a:off x="1880636" y="3806647"/>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41B66F46-8ED6-C3AE-86D9-EC769B16B04E}"/>
              </a:ext>
            </a:extLst>
          </p:cNvPr>
          <p:cNvSpPr/>
          <p:nvPr/>
        </p:nvSpPr>
        <p:spPr>
          <a:xfrm>
            <a:off x="1880635" y="4901191"/>
            <a:ext cx="201849" cy="201849"/>
          </a:xfrm>
          <a:prstGeom prst="diamond">
            <a:avLst/>
          </a:prstGeom>
          <a:solidFill>
            <a:srgbClr val="73B1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5C5F7CB-21CB-908C-1FC2-17F3F3856499}"/>
              </a:ext>
            </a:extLst>
          </p:cNvPr>
          <p:cNvSpPr txBox="1"/>
          <p:nvPr/>
        </p:nvSpPr>
        <p:spPr>
          <a:xfrm>
            <a:off x="1791543" y="2202617"/>
            <a:ext cx="5569527" cy="369332"/>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オンライン会場用データシェア・サービスのご案内</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8" name="フッター プレースホルダー 7">
            <a:extLst>
              <a:ext uri="{FF2B5EF4-FFF2-40B4-BE49-F238E27FC236}">
                <a16:creationId xmlns:a16="http://schemas.microsoft.com/office/drawing/2014/main" id="{9736BF2B-91E1-12B0-0CE3-56A4797BB381}"/>
              </a:ext>
            </a:extLst>
          </p:cNvPr>
          <p:cNvSpPr>
            <a:spLocks noGrp="1"/>
          </p:cNvSpPr>
          <p:nvPr>
            <p:ph type="ftr" sz="quarter" idx="11"/>
          </p:nvPr>
        </p:nvSpPr>
        <p:spPr>
          <a:xfrm>
            <a:off x="6900010" y="6347201"/>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9DD77F70-8F75-E863-C6BA-89C23026D1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105197"/>
            <a:ext cx="550434" cy="550434"/>
          </a:xfrm>
          <a:prstGeom prst="rect">
            <a:avLst/>
          </a:prstGeom>
        </p:spPr>
      </p:pic>
    </p:spTree>
    <p:extLst>
      <p:ext uri="{BB962C8B-B14F-4D97-AF65-F5344CB8AC3E}">
        <p14:creationId xmlns:p14="http://schemas.microsoft.com/office/powerpoint/2010/main" val="1821462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58C44-CFFE-B2ED-70E9-4EC6CA812AE1}"/>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9C5A3A5B-3FEF-170B-BB78-DF60D5890769}"/>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101A88D-49BE-30EE-9772-33FD2A04FE9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A3F1A9D-8066-BD9B-AD99-A54BD8F90CA4}"/>
              </a:ext>
            </a:extLst>
          </p:cNvPr>
          <p:cNvSpPr txBox="1"/>
          <p:nvPr/>
        </p:nvSpPr>
        <p:spPr>
          <a:xfrm>
            <a:off x="2112050" y="2664106"/>
            <a:ext cx="9241750" cy="3139321"/>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収集する個人情報の種類と目的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個人情報の利用方法と保管期間</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第三者への提供に関する方針</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個人情報の管理体制と安全対策</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個人情報に関するお問い合わせ窓口</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詳しくは学会のホームページをご覧ください：</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C69BA2A-22F4-C213-FAC7-C81D3CC95B46}"/>
              </a:ext>
            </a:extLst>
          </p:cNvPr>
          <p:cNvSpPr txBox="1">
            <a:spLocks/>
          </p:cNvSpPr>
          <p:nvPr/>
        </p:nvSpPr>
        <p:spPr>
          <a:xfrm>
            <a:off x="2648069" y="1054573"/>
            <a:ext cx="8503882" cy="9555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個人情報保護方針のご案内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6812092E-148D-E994-ABE7-A771A5E10954}"/>
              </a:ext>
            </a:extLst>
          </p:cNvPr>
          <p:cNvSpPr/>
          <p:nvPr/>
        </p:nvSpPr>
        <p:spPr>
          <a:xfrm>
            <a:off x="1880640" y="2713033"/>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FE66844-96D4-B077-E6A1-56BD73E9BC31}"/>
              </a:ext>
            </a:extLst>
          </p:cNvPr>
          <p:cNvSpPr/>
          <p:nvPr/>
        </p:nvSpPr>
        <p:spPr>
          <a:xfrm>
            <a:off x="1880632" y="4399762"/>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157D1BD8-D92E-7E5F-7A8A-F9DD98A6057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32</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5EF42757-AA2D-9322-FFD1-44B577713946}"/>
              </a:ext>
            </a:extLst>
          </p:cNvPr>
          <p:cNvSpPr/>
          <p:nvPr/>
        </p:nvSpPr>
        <p:spPr>
          <a:xfrm>
            <a:off x="9328798" y="4570160"/>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FF0B0DAA-C30A-0AF3-1D18-FE2876DD5F8E}"/>
              </a:ext>
            </a:extLst>
          </p:cNvPr>
          <p:cNvSpPr/>
          <p:nvPr/>
        </p:nvSpPr>
        <p:spPr>
          <a:xfrm>
            <a:off x="1880633" y="3278676"/>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A59F8FAC-D83B-979C-8295-8BB5FA0B2CA5}"/>
              </a:ext>
            </a:extLst>
          </p:cNvPr>
          <p:cNvSpPr/>
          <p:nvPr/>
        </p:nvSpPr>
        <p:spPr>
          <a:xfrm>
            <a:off x="1880636" y="3819256"/>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1368683A-2B88-0973-10D3-FF636D95AF30}"/>
              </a:ext>
            </a:extLst>
          </p:cNvPr>
          <p:cNvSpPr/>
          <p:nvPr/>
        </p:nvSpPr>
        <p:spPr>
          <a:xfrm>
            <a:off x="1880635" y="4913800"/>
            <a:ext cx="201849" cy="201849"/>
          </a:xfrm>
          <a:prstGeom prst="diamond">
            <a:avLst/>
          </a:prstGeom>
          <a:solidFill>
            <a:srgbClr val="73B1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ひし形 7">
            <a:extLst>
              <a:ext uri="{FF2B5EF4-FFF2-40B4-BE49-F238E27FC236}">
                <a16:creationId xmlns:a16="http://schemas.microsoft.com/office/drawing/2014/main" id="{65476331-68F8-FB7A-DE8B-B98960040F0C}"/>
              </a:ext>
            </a:extLst>
          </p:cNvPr>
          <p:cNvSpPr/>
          <p:nvPr/>
        </p:nvSpPr>
        <p:spPr>
          <a:xfrm>
            <a:off x="1880632" y="5455450"/>
            <a:ext cx="201849" cy="201849"/>
          </a:xfrm>
          <a:prstGeom prst="diamond">
            <a:avLst/>
          </a:prstGeom>
          <a:solidFill>
            <a:srgbClr val="517E3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D899224F-9DDF-8209-5926-F4AC83D7D68F}"/>
              </a:ext>
            </a:extLst>
          </p:cNvPr>
          <p:cNvSpPr txBox="1"/>
          <p:nvPr/>
        </p:nvSpPr>
        <p:spPr>
          <a:xfrm>
            <a:off x="1791543" y="2231242"/>
            <a:ext cx="8365525" cy="369332"/>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本大会では参加者の個人情報を適切に保護するため次の方針を遵守しています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1424E86C-A7F3-8424-1235-11F7A8807C45}"/>
              </a:ext>
            </a:extLst>
          </p:cNvPr>
          <p:cNvSpPr>
            <a:spLocks noGrp="1"/>
          </p:cNvSpPr>
          <p:nvPr>
            <p:ph type="ftr" sz="quarter" idx="11"/>
          </p:nvPr>
        </p:nvSpPr>
        <p:spPr>
          <a:xfrm>
            <a:off x="6900010"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8DA8C437-7AE5-D556-D3B4-8493B56FE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92699" y="1209108"/>
            <a:ext cx="550434" cy="550434"/>
          </a:xfrm>
          <a:prstGeom prst="rect">
            <a:avLst/>
          </a:prstGeom>
        </p:spPr>
      </p:pic>
    </p:spTree>
    <p:extLst>
      <p:ext uri="{BB962C8B-B14F-4D97-AF65-F5344CB8AC3E}">
        <p14:creationId xmlns:p14="http://schemas.microsoft.com/office/powerpoint/2010/main" val="41830912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A7588-6CA6-6C9A-6648-26C681CB81CC}"/>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79E7D1F7-954D-691F-47F2-0C632D2CD022}"/>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CB3B1B6-5DE9-15EB-DCEA-7ACF22332F7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36B0356-1871-1086-79F7-1C59FB21B648}"/>
              </a:ext>
            </a:extLst>
          </p:cNvPr>
          <p:cNvSpPr txBox="1"/>
          <p:nvPr/>
        </p:nvSpPr>
        <p:spPr>
          <a:xfrm>
            <a:off x="2221538" y="1952461"/>
            <a:ext cx="7748923" cy="4001095"/>
          </a:xfrm>
          <a:prstGeom prst="rect">
            <a:avLst/>
          </a:prstGeom>
          <a:noFill/>
        </p:spPr>
        <p:txBody>
          <a:bodyPr wrap="square">
            <a:spAutoFit/>
          </a:bodyPr>
          <a:lstStyle/>
          <a:p>
            <a:pPr algn="l" rtl="0">
              <a:lnSpc>
                <a:spcPts val="1600"/>
              </a:lnSpc>
            </a:pPr>
            <a:r>
              <a:rPr lang="ja-JP" altLang="en-US" sz="1600" b="1" i="0" dirty="0">
                <a:solidFill>
                  <a:srgbClr val="000000"/>
                </a:solidFill>
                <a:effectLst/>
                <a:latin typeface="メイリオ" panose="020B0604030504040204" pitchFamily="50" charset="-128"/>
                <a:ea typeface="メイリオ" panose="020B0604030504040204" pitchFamily="50" charset="-128"/>
              </a:rPr>
              <a:t>本大会では参加者の個人情報を適切に保護するため次の方針を遵守しています</a:t>
            </a:r>
            <a:r>
              <a:rPr lang="ja-JP" altLang="en-US" sz="1600" b="0" i="0" dirty="0">
                <a:solidFill>
                  <a:srgbClr val="000000"/>
                </a:solidFill>
                <a:effectLst/>
                <a:latin typeface="メイリオ" panose="020B0604030504040204" pitchFamily="50" charset="-128"/>
                <a:ea typeface="メイリオ" panose="020B0604030504040204" pitchFamily="50" charset="-128"/>
              </a:rPr>
              <a:t> </a:t>
            </a:r>
            <a:endParaRPr lang="en-US" altLang="ja-JP" sz="1600" dirty="0">
              <a:solidFill>
                <a:srgbClr val="000000"/>
              </a:solidFill>
              <a:latin typeface="メイリオ" panose="020B0604030504040204" pitchFamily="50" charset="-128"/>
              <a:ea typeface="メイリオ" panose="020B0604030504040204" pitchFamily="50" charset="-128"/>
            </a:endParaRPr>
          </a:p>
          <a:p>
            <a:pPr algn="l" rtl="0">
              <a:lnSpc>
                <a:spcPts val="1600"/>
              </a:lnSpc>
            </a:pPr>
            <a:endParaRPr lang="en-US" altLang="ja-JP"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600" b="0" i="0" dirty="0">
                <a:solidFill>
                  <a:srgbClr val="000000"/>
                </a:solidFill>
                <a:effectLst/>
                <a:latin typeface="メイリオ" panose="020B0604030504040204" pitchFamily="50" charset="-128"/>
                <a:ea typeface="メイリオ" panose="020B0604030504040204" pitchFamily="50" charset="-128"/>
              </a:rPr>
              <a:t>ネットワークセキュリティ</a:t>
            </a:r>
            <a:endParaRPr lang="ja-JP" altLang="en-US" sz="1600" b="0" i="0" dirty="0">
              <a:solidFill>
                <a:srgbClr val="000000"/>
              </a:solidFill>
              <a:effectLst/>
              <a:latin typeface="Arial" panose="020B0604020202020204" pitchFamily="34" charset="0"/>
            </a:endParaRPr>
          </a:p>
          <a:p>
            <a:pPr algn="l" rtl="0">
              <a:lnSpc>
                <a:spcPts val="1600"/>
              </a:lnSpc>
            </a:pPr>
            <a:r>
              <a:rPr lang="ja-JP" altLang="en-US" sz="1400" b="0" i="0" dirty="0">
                <a:solidFill>
                  <a:srgbClr val="000000"/>
                </a:solidFill>
                <a:effectLst/>
                <a:latin typeface="メイリオ" panose="020B0604030504040204" pitchFamily="50" charset="-128"/>
                <a:ea typeface="メイリオ" panose="020B0604030504040204" pitchFamily="50" charset="-128"/>
              </a:rPr>
              <a:t>会場内</a:t>
            </a:r>
            <a:r>
              <a:rPr lang="en-US" altLang="ja-JP" sz="1400" b="0" i="0" dirty="0">
                <a:solidFill>
                  <a:srgbClr val="000000"/>
                </a:solidFill>
                <a:effectLst/>
                <a:latin typeface="メイリオ" panose="020B0604030504040204" pitchFamily="50" charset="-128"/>
                <a:ea typeface="メイリオ" panose="020B0604030504040204" pitchFamily="50" charset="-128"/>
              </a:rPr>
              <a:t>Wi-Fi</a:t>
            </a:r>
            <a:r>
              <a:rPr lang="ja-JP" altLang="en-US" sz="1400" b="0" i="0" dirty="0">
                <a:solidFill>
                  <a:srgbClr val="000000"/>
                </a:solidFill>
                <a:effectLst/>
                <a:latin typeface="メイリオ" panose="020B0604030504040204" pitchFamily="50" charset="-128"/>
                <a:ea typeface="メイリオ" panose="020B0604030504040204" pitchFamily="50" charset="-128"/>
              </a:rPr>
              <a:t>ネットワークは暗号化されており安全な接続を提供しています </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400" b="0" i="0" dirty="0">
              <a:solidFill>
                <a:srgbClr val="000000"/>
              </a:solidFill>
              <a:effectLst/>
              <a:latin typeface="Arial" panose="020B0604020202020204" pitchFamily="34" charset="0"/>
            </a:endParaRPr>
          </a:p>
          <a:p>
            <a:pPr algn="l" rtl="0">
              <a:lnSpc>
                <a:spcPts val="1600"/>
              </a:lnSpc>
            </a:pPr>
            <a:endParaRPr lang="en-US" altLang="ja-JP"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600" b="0" i="0" dirty="0">
                <a:solidFill>
                  <a:srgbClr val="000000"/>
                </a:solidFill>
                <a:effectLst/>
                <a:latin typeface="メイリオ" panose="020B0604030504040204" pitchFamily="50" charset="-128"/>
                <a:ea typeface="メイリオ" panose="020B0604030504040204" pitchFamily="50" charset="-128"/>
              </a:rPr>
              <a:t>データ保護</a:t>
            </a:r>
            <a:endParaRPr lang="en-US" altLang="ja-JP" sz="1600"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400" b="0" i="0" dirty="0">
                <a:solidFill>
                  <a:srgbClr val="000000"/>
                </a:solidFill>
                <a:effectLst/>
                <a:latin typeface="メイリオ" panose="020B0604030504040204" pitchFamily="50" charset="-128"/>
                <a:ea typeface="メイリオ" panose="020B0604030504040204" pitchFamily="50" charset="-128"/>
              </a:rPr>
              <a:t>参加者の個人情報や発表資料は暗号化されたデータベースに安全に保管されます </a:t>
            </a:r>
            <a:endParaRPr lang="en-US" altLang="ja-JP" sz="1400"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endParaRPr lang="en-US" altLang="ja-JP"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600" b="0" i="0" dirty="0">
                <a:solidFill>
                  <a:srgbClr val="000000"/>
                </a:solidFill>
                <a:effectLst/>
                <a:latin typeface="メイリオ" panose="020B0604030504040204" pitchFamily="50" charset="-128"/>
                <a:ea typeface="メイリオ" panose="020B0604030504040204" pitchFamily="50" charset="-128"/>
              </a:rPr>
              <a:t>アクセス制御</a:t>
            </a:r>
            <a:endParaRPr lang="en-US" altLang="ja-JP" sz="1600"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400" b="0" i="0" dirty="0">
                <a:solidFill>
                  <a:srgbClr val="000000"/>
                </a:solidFill>
                <a:effectLst/>
                <a:latin typeface="メイリオ" panose="020B0604030504040204" pitchFamily="50" charset="-128"/>
                <a:ea typeface="メイリオ" panose="020B0604030504040204" pitchFamily="50" charset="-128"/>
              </a:rPr>
              <a:t>会場内の各エリアにはアクセス制御システムを導入し認証された者のみがアクセス可能です</a:t>
            </a:r>
            <a:endParaRPr lang="en-US" altLang="ja-JP" sz="1400"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endParaRPr lang="en-US" altLang="ja-JP"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600" b="0" i="0" dirty="0">
                <a:solidFill>
                  <a:srgbClr val="000000"/>
                </a:solidFill>
                <a:effectLst/>
                <a:latin typeface="メイリオ" panose="020B0604030504040204" pitchFamily="50" charset="-128"/>
                <a:ea typeface="メイリオ" panose="020B0604030504040204" pitchFamily="50" charset="-128"/>
              </a:rPr>
              <a:t>システム監視</a:t>
            </a:r>
            <a:endParaRPr lang="en-US" altLang="ja-JP" sz="1600"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400" b="0" i="0" dirty="0">
                <a:solidFill>
                  <a:srgbClr val="000000"/>
                </a:solidFill>
                <a:effectLst/>
                <a:latin typeface="メイリオ" panose="020B0604030504040204" pitchFamily="50" charset="-128"/>
                <a:ea typeface="メイリオ" panose="020B0604030504040204" pitchFamily="50" charset="-128"/>
              </a:rPr>
              <a:t>セキュリティ専門チームが</a:t>
            </a:r>
            <a:r>
              <a:rPr lang="en-US" altLang="ja-JP" sz="1400" b="0" i="0" dirty="0">
                <a:solidFill>
                  <a:srgbClr val="000000"/>
                </a:solidFill>
                <a:effectLst/>
                <a:latin typeface="メイリオ" panose="020B0604030504040204" pitchFamily="50" charset="-128"/>
                <a:ea typeface="メイリオ" panose="020B0604030504040204" pitchFamily="50" charset="-128"/>
              </a:rPr>
              <a:t>24</a:t>
            </a:r>
            <a:r>
              <a:rPr lang="ja-JP" altLang="en-US" sz="1400" b="0" i="0" dirty="0">
                <a:solidFill>
                  <a:srgbClr val="000000"/>
                </a:solidFill>
                <a:effectLst/>
                <a:latin typeface="メイリオ" panose="020B0604030504040204" pitchFamily="50" charset="-128"/>
                <a:ea typeface="メイリオ" panose="020B0604030504040204" pitchFamily="50" charset="-128"/>
              </a:rPr>
              <a:t>時間体制でシステムを監視し異常を検知次第迅速に対応します</a:t>
            </a:r>
            <a:endParaRPr lang="en-US" altLang="ja-JP" sz="1400"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400" b="0" i="0" dirty="0">
                <a:solidFill>
                  <a:srgbClr val="000000"/>
                </a:solidFill>
                <a:effectLst/>
                <a:latin typeface="メイリオ" panose="020B0604030504040204" pitchFamily="50" charset="-128"/>
                <a:ea typeface="メイリオ" panose="020B0604030504040204" pitchFamily="50" charset="-128"/>
              </a:rPr>
              <a:t>ログ管理システムを使用しすべてのアクセスや操作を記録・監視しています</a:t>
            </a:r>
            <a:endParaRPr lang="en-US" altLang="ja-JP" sz="1400" dirty="0">
              <a:solidFill>
                <a:srgbClr val="000000"/>
              </a:solidFill>
              <a:latin typeface="メイリオ" panose="020B0604030504040204" pitchFamily="50" charset="-128"/>
              <a:ea typeface="メイリオ" panose="020B0604030504040204" pitchFamily="50" charset="-128"/>
            </a:endParaRPr>
          </a:p>
          <a:p>
            <a:pPr algn="l" rtl="0">
              <a:lnSpc>
                <a:spcPts val="1600"/>
              </a:lnSpc>
            </a:pPr>
            <a:endParaRPr lang="en-US" altLang="ja-JP"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600" b="0" i="0" dirty="0">
                <a:solidFill>
                  <a:srgbClr val="000000"/>
                </a:solidFill>
                <a:effectLst/>
                <a:latin typeface="メイリオ" panose="020B0604030504040204" pitchFamily="50" charset="-128"/>
                <a:ea typeface="メイリオ" panose="020B0604030504040204" pitchFamily="50" charset="-128"/>
              </a:rPr>
              <a:t>セキュリティ教育</a:t>
            </a:r>
            <a:endParaRPr lang="en-US" altLang="ja-JP" sz="1600"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400" b="0" i="0" dirty="0">
                <a:solidFill>
                  <a:srgbClr val="000000"/>
                </a:solidFill>
                <a:effectLst/>
                <a:latin typeface="メイリオ" panose="020B0604030504040204" pitchFamily="50" charset="-128"/>
                <a:ea typeface="メイリオ" panose="020B0604030504040204" pitchFamily="50" charset="-128"/>
              </a:rPr>
              <a:t>大会運営委員及びスタッフに対しセキュリティ教育とトレーニングを実施しています</a:t>
            </a:r>
            <a:endParaRPr lang="en-US" altLang="ja-JP" sz="1400"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lnSpc>
                <a:spcPts val="1600"/>
              </a:lnSpc>
            </a:pPr>
            <a:r>
              <a:rPr lang="ja-JP" altLang="en-US" sz="1600" b="1" i="0" dirty="0">
                <a:solidFill>
                  <a:srgbClr val="000000"/>
                </a:solidFill>
                <a:effectLst/>
                <a:latin typeface="メイリオ" panose="020B0604030504040204" pitchFamily="50" charset="-128"/>
                <a:ea typeface="メイリオ" panose="020B0604030504040204" pitchFamily="50" charset="-128"/>
              </a:rPr>
              <a:t>詳しくは学会のホームページをご覧ください：</a:t>
            </a:r>
            <a:r>
              <a:rPr lang="en-US" altLang="ja-JP" sz="1600" b="1" i="0" dirty="0">
                <a:solidFill>
                  <a:srgbClr val="000000"/>
                </a:solidFill>
                <a:effectLst/>
                <a:latin typeface="メイリオ" panose="020B0604030504040204" pitchFamily="50" charset="-128"/>
                <a:ea typeface="メイリオ" panose="020B0604030504040204" pitchFamily="50" charset="-128"/>
              </a:rPr>
              <a:t>[URL]※QR</a:t>
            </a:r>
            <a:r>
              <a:rPr lang="ja-JP" altLang="en-US" sz="1600" b="1" i="0" dirty="0">
                <a:solidFill>
                  <a:srgbClr val="000000"/>
                </a:solidFill>
                <a:effectLst/>
                <a:latin typeface="メイリオ" panose="020B0604030504040204" pitchFamily="50" charset="-128"/>
                <a:ea typeface="メイリオ" panose="020B0604030504040204" pitchFamily="50" charset="-128"/>
              </a:rPr>
              <a:t>コード </a:t>
            </a:r>
            <a:r>
              <a:rPr lang="ja-JP" altLang="en-US" sz="1400" b="0" i="0" dirty="0">
                <a:solidFill>
                  <a:srgbClr val="000000"/>
                </a:solidFill>
                <a:effectLst/>
                <a:latin typeface="メイリオ" panose="020B0604030504040204" pitchFamily="50" charset="-128"/>
                <a:ea typeface="メイリオ" panose="020B0604030504040204" pitchFamily="50" charset="-128"/>
              </a:rPr>
              <a:t> </a:t>
            </a:r>
            <a:endParaRPr lang="ja-JP" altLang="en-US" sz="1400"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465EFF3-D851-AA9C-BD75-0DE1CEEB9083}"/>
              </a:ext>
            </a:extLst>
          </p:cNvPr>
          <p:cNvSpPr txBox="1">
            <a:spLocks/>
          </p:cNvSpPr>
          <p:nvPr/>
        </p:nvSpPr>
        <p:spPr>
          <a:xfrm>
            <a:off x="2382213" y="767750"/>
            <a:ext cx="8503882" cy="9555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セキュリティ・ポリシーのご案内 </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40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0F0A6DDF-B159-E332-41F3-DC5D5B24EB1E}"/>
              </a:ext>
            </a:extLst>
          </p:cNvPr>
          <p:cNvSpPr/>
          <p:nvPr/>
        </p:nvSpPr>
        <p:spPr>
          <a:xfrm>
            <a:off x="1953950" y="2357131"/>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A8C3782-2BDB-A61F-F08B-6D5E37994E7C}"/>
              </a:ext>
            </a:extLst>
          </p:cNvPr>
          <p:cNvSpPr/>
          <p:nvPr/>
        </p:nvSpPr>
        <p:spPr>
          <a:xfrm>
            <a:off x="1953945" y="4189523"/>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740804A6-2CCF-EC6C-F1F2-6821B921164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33</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C00A510C-2DA1-3CF7-CC84-B82F0160B893}"/>
              </a:ext>
            </a:extLst>
          </p:cNvPr>
          <p:cNvSpPr/>
          <p:nvPr/>
        </p:nvSpPr>
        <p:spPr>
          <a:xfrm>
            <a:off x="9576691" y="4825964"/>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C7A6CD33-0C1C-B05F-45F3-BBCF7BB2C24D}"/>
              </a:ext>
            </a:extLst>
          </p:cNvPr>
          <p:cNvSpPr/>
          <p:nvPr/>
        </p:nvSpPr>
        <p:spPr>
          <a:xfrm>
            <a:off x="1953950" y="2992654"/>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18D97A96-7923-AECF-1FD0-B0FDFF46BC30}"/>
              </a:ext>
            </a:extLst>
          </p:cNvPr>
          <p:cNvSpPr/>
          <p:nvPr/>
        </p:nvSpPr>
        <p:spPr>
          <a:xfrm>
            <a:off x="1953946" y="3586998"/>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8B7CE20E-2F54-B581-6CB4-B0D39B017047}"/>
              </a:ext>
            </a:extLst>
          </p:cNvPr>
          <p:cNvSpPr/>
          <p:nvPr/>
        </p:nvSpPr>
        <p:spPr>
          <a:xfrm>
            <a:off x="1953945" y="4993898"/>
            <a:ext cx="201849" cy="201849"/>
          </a:xfrm>
          <a:prstGeom prst="diamond">
            <a:avLst/>
          </a:prstGeom>
          <a:solidFill>
            <a:srgbClr val="73B1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CDDBB63B-778C-C74D-7E11-75EC7D04CD43}"/>
              </a:ext>
            </a:extLst>
          </p:cNvPr>
          <p:cNvSpPr>
            <a:spLocks noGrp="1"/>
          </p:cNvSpPr>
          <p:nvPr>
            <p:ph type="ftr" sz="quarter" idx="11"/>
          </p:nvPr>
        </p:nvSpPr>
        <p:spPr>
          <a:xfrm>
            <a:off x="6885709" y="6354738"/>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30E2D26A-5CE4-C149-5A6B-A8739BD016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753706" y="907771"/>
            <a:ext cx="550434" cy="550434"/>
          </a:xfrm>
          <a:prstGeom prst="rect">
            <a:avLst/>
          </a:prstGeom>
        </p:spPr>
      </p:pic>
    </p:spTree>
    <p:extLst>
      <p:ext uri="{BB962C8B-B14F-4D97-AF65-F5344CB8AC3E}">
        <p14:creationId xmlns:p14="http://schemas.microsoft.com/office/powerpoint/2010/main" val="3050193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47C2E0-E0EA-3E89-1348-B9C401DBE8BE}"/>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17A1F16F-E6EB-DD0F-5435-1D0DE9C38C3E}"/>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0D9987C9-5731-D258-5405-FBFF888070D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B9F230B-D02F-4B1B-33A4-8851AB98B1B3}"/>
              </a:ext>
            </a:extLst>
          </p:cNvPr>
          <p:cNvSpPr txBox="1"/>
          <p:nvPr/>
        </p:nvSpPr>
        <p:spPr>
          <a:xfrm>
            <a:off x="2112050" y="1912058"/>
            <a:ext cx="9241750" cy="3693319"/>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本学会で発表される研究成果や資料は著作権法に基づき保護されています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無断での複製や転載は固く禁じられています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取材及び</a:t>
            </a:r>
            <a:r>
              <a:rPr lang="en-US" altLang="ja-JP" sz="1800" b="0" i="0" dirty="0">
                <a:solidFill>
                  <a:srgbClr val="000000"/>
                </a:solidFill>
                <a:effectLst/>
                <a:latin typeface="メイリオ" panose="020B0604030504040204" pitchFamily="50" charset="-128"/>
                <a:ea typeface="メイリオ" panose="020B0604030504040204" pitchFamily="50" charset="-128"/>
              </a:rPr>
              <a:t>SNS</a:t>
            </a:r>
            <a:r>
              <a:rPr lang="ja-JP" altLang="en-US" sz="1800" b="0" i="0" dirty="0">
                <a:solidFill>
                  <a:srgbClr val="000000"/>
                </a:solidFill>
                <a:effectLst/>
                <a:latin typeface="メイリオ" panose="020B0604030504040204" pitchFamily="50" charset="-128"/>
                <a:ea typeface="メイリオ" panose="020B0604030504040204" pitchFamily="50" charset="-128"/>
              </a:rPr>
              <a:t>等での発信については事務局までお問い合わせください</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詳細な規定については学会の知財ポリシーをご参照ください</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a:t>
            </a:r>
            <a:r>
              <a:rPr lang="en-US" altLang="ja-JP" sz="1800" b="0" i="0" dirty="0">
                <a:solidFill>
                  <a:srgbClr val="000000"/>
                </a:solidFill>
                <a:effectLst/>
                <a:latin typeface="メイリオ" panose="020B0604030504040204" pitchFamily="50" charset="-128"/>
                <a:ea typeface="メイリオ" panose="020B0604030504040204" pitchFamily="50" charset="-128"/>
              </a:rPr>
              <a:t>[URL]※QR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5A87617C-42E3-09FC-FDA7-6E6D646F36DF}"/>
              </a:ext>
            </a:extLst>
          </p:cNvPr>
          <p:cNvSpPr txBox="1">
            <a:spLocks/>
          </p:cNvSpPr>
          <p:nvPr/>
        </p:nvSpPr>
        <p:spPr>
          <a:xfrm>
            <a:off x="2648069" y="746613"/>
            <a:ext cx="8503882" cy="9820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知財・著作権についてのご案内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40EE96A2-4524-C365-8F21-98EF1CBA8C6F}"/>
              </a:ext>
            </a:extLst>
          </p:cNvPr>
          <p:cNvSpPr/>
          <p:nvPr/>
        </p:nvSpPr>
        <p:spPr>
          <a:xfrm>
            <a:off x="1880640" y="1960985"/>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55AC6E53-98C6-E4CD-B74B-50BBF461C616}"/>
              </a:ext>
            </a:extLst>
          </p:cNvPr>
          <p:cNvSpPr/>
          <p:nvPr/>
        </p:nvSpPr>
        <p:spPr>
          <a:xfrm>
            <a:off x="1880635" y="4734003"/>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BC9294F3-99A1-4DC1-DA09-E38AC73091C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D1A8D092-0179-29B9-CCF4-04CB1306B166}"/>
              </a:ext>
            </a:extLst>
          </p:cNvPr>
          <p:cNvSpPr/>
          <p:nvPr/>
        </p:nvSpPr>
        <p:spPr>
          <a:xfrm>
            <a:off x="7419565" y="3429001"/>
            <a:ext cx="984012" cy="98867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CC0BB4C1-9DE8-688B-606B-F375B4C56526}"/>
              </a:ext>
            </a:extLst>
          </p:cNvPr>
          <p:cNvSpPr/>
          <p:nvPr/>
        </p:nvSpPr>
        <p:spPr>
          <a:xfrm>
            <a:off x="1880635" y="2514096"/>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295D30ED-4C3F-3AA0-B9DD-65C59A9FD188}"/>
              </a:ext>
            </a:extLst>
          </p:cNvPr>
          <p:cNvSpPr/>
          <p:nvPr/>
        </p:nvSpPr>
        <p:spPr>
          <a:xfrm>
            <a:off x="1880636" y="3067208"/>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DD2A6B5A-39C0-1308-D3A5-12CDF9EF3131}"/>
              </a:ext>
            </a:extLst>
          </p:cNvPr>
          <p:cNvSpPr/>
          <p:nvPr/>
        </p:nvSpPr>
        <p:spPr>
          <a:xfrm>
            <a:off x="7419565" y="5210560"/>
            <a:ext cx="984012" cy="98867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7D209726-42D9-FCDD-1007-78EA1AC37CFE}"/>
              </a:ext>
            </a:extLst>
          </p:cNvPr>
          <p:cNvSpPr>
            <a:spLocks noGrp="1"/>
          </p:cNvSpPr>
          <p:nvPr>
            <p:ph type="ftr" sz="quarter" idx="11"/>
          </p:nvPr>
        </p:nvSpPr>
        <p:spPr>
          <a:xfrm>
            <a:off x="6900010" y="6353464"/>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EE64A140-FB03-2BAB-7726-D3C0F05F3E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92699" y="907772"/>
            <a:ext cx="550434" cy="550434"/>
          </a:xfrm>
          <a:prstGeom prst="rect">
            <a:avLst/>
          </a:prstGeom>
        </p:spPr>
      </p:pic>
    </p:spTree>
    <p:extLst>
      <p:ext uri="{BB962C8B-B14F-4D97-AF65-F5344CB8AC3E}">
        <p14:creationId xmlns:p14="http://schemas.microsoft.com/office/powerpoint/2010/main" val="3557011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8EC65-F6A1-65FB-9EDB-BFC2D2F25E04}"/>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EE577DAB-3C42-8DA0-1CC4-9C182F3D03C9}"/>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A74D948-D274-1D99-1E17-1551B618166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708CCC94-1069-F44F-89C9-2437B9CCECB1}"/>
              </a:ext>
            </a:extLst>
          </p:cNvPr>
          <p:cNvSpPr txBox="1"/>
          <p:nvPr/>
        </p:nvSpPr>
        <p:spPr>
          <a:xfrm>
            <a:off x="2112050" y="2296525"/>
            <a:ext cx="9619286" cy="3139321"/>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ネットワーク環境でお困りの際の支援を行なっております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ネットワーク接続に関するトラブルが発生した場合はサポートデスクまでご連絡ください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電話と</a:t>
            </a:r>
            <a:r>
              <a:rPr lang="en-US" altLang="ja-JP" sz="1800" b="0" i="0" dirty="0">
                <a:solidFill>
                  <a:srgbClr val="000000"/>
                </a:solidFill>
                <a:effectLst/>
                <a:latin typeface="メイリオ" panose="020B0604030504040204" pitchFamily="50" charset="-128"/>
                <a:ea typeface="メイリオ" panose="020B0604030504040204" pitchFamily="50" charset="-128"/>
              </a:rPr>
              <a:t>LINE</a:t>
            </a:r>
            <a:r>
              <a:rPr lang="ja-JP" altLang="en-US" sz="1800" b="0" i="0" dirty="0">
                <a:solidFill>
                  <a:srgbClr val="000000"/>
                </a:solidFill>
                <a:effectLst/>
                <a:latin typeface="メイリオ" panose="020B0604030504040204" pitchFamily="50" charset="-128"/>
                <a:ea typeface="メイリオ" panose="020B0604030504040204" pitchFamily="50" charset="-128"/>
              </a:rPr>
              <a:t>で対応いたします：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サポートデスク対応時間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午前○○</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午後○○</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支援についての問い合わせ先：</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事務局まで</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電話番号</a:t>
            </a:r>
            <a:r>
              <a:rPr lang="en-US" altLang="ja-JP" sz="1800" b="0" i="0" dirty="0">
                <a:solidFill>
                  <a:srgbClr val="000000"/>
                </a:solidFill>
                <a:effectLst/>
                <a:latin typeface="メイリオ" panose="020B0604030504040204" pitchFamily="50" charset="-128"/>
                <a:ea typeface="メイリオ" panose="020B0604030504040204" pitchFamily="50" charset="-128"/>
              </a:rPr>
              <a:t>]</a:t>
            </a: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[LINE ID]※QR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1874F3A7-C227-AD73-7BBE-9FBB315EE931}"/>
              </a:ext>
            </a:extLst>
          </p:cNvPr>
          <p:cNvSpPr txBox="1">
            <a:spLocks/>
          </p:cNvSpPr>
          <p:nvPr/>
        </p:nvSpPr>
        <p:spPr>
          <a:xfrm>
            <a:off x="2720805" y="761709"/>
            <a:ext cx="8503882" cy="13982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ネットワーク・トラブル</a:t>
            </a:r>
            <a:endParaRPr lang="en-US" altLang="ja-JP" sz="40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についてのご案内</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B164DA4B-6341-B3C2-FEBA-ABC6A9C2955E}"/>
              </a:ext>
            </a:extLst>
          </p:cNvPr>
          <p:cNvSpPr/>
          <p:nvPr/>
        </p:nvSpPr>
        <p:spPr>
          <a:xfrm>
            <a:off x="1880640" y="2345452"/>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B843A33-0D90-955B-6435-507C78C9EE64}"/>
              </a:ext>
            </a:extLst>
          </p:cNvPr>
          <p:cNvSpPr/>
          <p:nvPr/>
        </p:nvSpPr>
        <p:spPr>
          <a:xfrm>
            <a:off x="1880635" y="4272200"/>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488B5B51-00C4-0364-7107-8A98DD1785D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35</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181A3F5-505C-2188-BD73-301697B5D396}"/>
              </a:ext>
            </a:extLst>
          </p:cNvPr>
          <p:cNvSpPr/>
          <p:nvPr/>
        </p:nvSpPr>
        <p:spPr>
          <a:xfrm>
            <a:off x="7146707" y="4475578"/>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A032C1D6-7CAD-8174-B857-FB3623594B96}"/>
              </a:ext>
            </a:extLst>
          </p:cNvPr>
          <p:cNvSpPr/>
          <p:nvPr/>
        </p:nvSpPr>
        <p:spPr>
          <a:xfrm>
            <a:off x="1880638" y="2906496"/>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8795AB0E-3A45-AD89-B940-EF4428D66FEE}"/>
              </a:ext>
            </a:extLst>
          </p:cNvPr>
          <p:cNvSpPr/>
          <p:nvPr/>
        </p:nvSpPr>
        <p:spPr>
          <a:xfrm>
            <a:off x="1880636" y="3451675"/>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CCEC5AFA-17B9-D1E2-B190-27748890ACB3}"/>
              </a:ext>
            </a:extLst>
          </p:cNvPr>
          <p:cNvSpPr>
            <a:spLocks noGrp="1"/>
          </p:cNvSpPr>
          <p:nvPr>
            <p:ph type="ftr" sz="quarter" idx="11"/>
          </p:nvPr>
        </p:nvSpPr>
        <p:spPr>
          <a:xfrm>
            <a:off x="6812972" y="6353464"/>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054A0A77-65B2-CCD8-2122-4F20E4D529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75827" y="897383"/>
            <a:ext cx="550434" cy="550434"/>
          </a:xfrm>
          <a:prstGeom prst="rect">
            <a:avLst/>
          </a:prstGeom>
        </p:spPr>
      </p:pic>
    </p:spTree>
    <p:extLst>
      <p:ext uri="{BB962C8B-B14F-4D97-AF65-F5344CB8AC3E}">
        <p14:creationId xmlns:p14="http://schemas.microsoft.com/office/powerpoint/2010/main" val="3887704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1E3F8-15E8-DA3A-A75E-F160E62DFC49}"/>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CE55E61A-568E-BAA6-C76A-79DE8F516ECE}"/>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D9F7AA8E-F88E-BFC4-EB6C-310882DEB61B}"/>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EEE4043-2D10-72DF-2B48-06549FAA0613}"/>
              </a:ext>
            </a:extLst>
          </p:cNvPr>
          <p:cNvSpPr txBox="1"/>
          <p:nvPr/>
        </p:nvSpPr>
        <p:spPr>
          <a:xfrm>
            <a:off x="2849918" y="2815876"/>
            <a:ext cx="7728027" cy="1754326"/>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次回の大会は</a:t>
            </a:r>
            <a:r>
              <a:rPr lang="en-US" altLang="ja-JP" sz="1800" b="0" i="0" dirty="0">
                <a:solidFill>
                  <a:srgbClr val="000000"/>
                </a:solidFill>
                <a:effectLst/>
                <a:latin typeface="メイリオ" panose="020B0604030504040204" pitchFamily="50" charset="-128"/>
                <a:ea typeface="メイリオ" panose="020B0604030504040204" pitchFamily="50" charset="-128"/>
              </a:rPr>
              <a:t>202x</a:t>
            </a:r>
            <a:r>
              <a:rPr lang="ja-JP" altLang="en-US" sz="1800" b="0" i="0" dirty="0">
                <a:solidFill>
                  <a:srgbClr val="000000"/>
                </a:solidFill>
                <a:effectLst/>
                <a:latin typeface="メイリオ" panose="020B0604030504040204" pitchFamily="50" charset="-128"/>
                <a:ea typeface="メイリオ" panose="020B0604030504040204" pitchFamily="50" charset="-128"/>
              </a:rPr>
              <a:t>年に開催予定です。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開催場所：</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〇〇大学〇〇キャンパス</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詳細な日程や会場については決定次第公式ウェブサイト及ぶ</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メールニュースでお知らせいたします</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F90C2673-32EA-5692-6F11-9D3044721833}"/>
              </a:ext>
            </a:extLst>
          </p:cNvPr>
          <p:cNvSpPr txBox="1">
            <a:spLocks/>
          </p:cNvSpPr>
          <p:nvPr/>
        </p:nvSpPr>
        <p:spPr>
          <a:xfrm>
            <a:off x="2648068" y="1563591"/>
            <a:ext cx="6059513"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次回大会ついてのご案内</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DDFBC660-C5DE-151D-F273-B2ED12C3A0D9}"/>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EA61B01-854B-E7F5-A41B-443215E82874}"/>
              </a:ext>
            </a:extLst>
          </p:cNvPr>
          <p:cNvSpPr/>
          <p:nvPr/>
        </p:nvSpPr>
        <p:spPr>
          <a:xfrm>
            <a:off x="2648069" y="34290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E6285607-3BFE-A63F-0BB2-CB62C0AEE72D}"/>
              </a:ext>
            </a:extLst>
          </p:cNvPr>
          <p:cNvSpPr/>
          <p:nvPr/>
        </p:nvSpPr>
        <p:spPr>
          <a:xfrm>
            <a:off x="2648069" y="3975904"/>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F155D36E-3EDC-D1FD-E6AF-9D2D92F303B4}"/>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36</a:t>
            </a:fld>
            <a:endParaRPr kumimoji="1" lang="ja-JP" altLang="en-US" dirty="0">
              <a:solidFill>
                <a:schemeClr val="bg2">
                  <a:lumMod val="25000"/>
                </a:schemeClr>
              </a:solidFill>
            </a:endParaRPr>
          </a:p>
        </p:txBody>
      </p:sp>
      <p:sp>
        <p:nvSpPr>
          <p:cNvPr id="3" name="テキスト ボックス 2">
            <a:extLst>
              <a:ext uri="{FF2B5EF4-FFF2-40B4-BE49-F238E27FC236}">
                <a16:creationId xmlns:a16="http://schemas.microsoft.com/office/drawing/2014/main" id="{449B939B-E5E2-D72F-7B8F-723D8FE83166}"/>
              </a:ext>
            </a:extLst>
          </p:cNvPr>
          <p:cNvSpPr txBox="1"/>
          <p:nvPr/>
        </p:nvSpPr>
        <p:spPr>
          <a:xfrm>
            <a:off x="3823854" y="5278610"/>
            <a:ext cx="4568537" cy="369332"/>
          </a:xfrm>
          <a:prstGeom prst="rect">
            <a:avLst/>
          </a:prstGeom>
          <a:noFill/>
        </p:spPr>
        <p:txBody>
          <a:bodyPr wrap="square" rtlCol="0">
            <a:spAutoFit/>
          </a:bodyPr>
          <a:lstStyle/>
          <a:p>
            <a:pPr algn="l"/>
            <a:r>
              <a:rPr lang="ja-JP" altLang="en-US" sz="1800" b="1" i="0" dirty="0">
                <a:solidFill>
                  <a:srgbClr val="000000"/>
                </a:solidFill>
                <a:effectLst/>
                <a:latin typeface="メイリオ" panose="020B0604030504040204" pitchFamily="50" charset="-128"/>
                <a:ea typeface="メイリオ" panose="020B0604030504040204" pitchFamily="50" charset="-128"/>
              </a:rPr>
              <a:t>皆様のご参加を心よりお待ちしております</a:t>
            </a:r>
            <a:r>
              <a:rPr lang="ja-JP" altLang="en-US" b="1" i="0" dirty="0">
                <a:solidFill>
                  <a:srgbClr val="000000"/>
                </a:solidFill>
                <a:effectLst/>
                <a:latin typeface="メイリオ" panose="020B0604030504040204" pitchFamily="50" charset="-128"/>
                <a:ea typeface="メイリオ" panose="020B0604030504040204" pitchFamily="50" charset="-128"/>
              </a:rPr>
              <a:t>​</a:t>
            </a:r>
            <a:endParaRPr lang="ja-JP" altLang="en-US" b="1" i="0" dirty="0">
              <a:solidFill>
                <a:srgbClr val="000000"/>
              </a:solidFill>
              <a:effectLst/>
              <a:latin typeface="Arial" panose="020B0604020202020204" pitchFamily="34" charset="0"/>
            </a:endParaRPr>
          </a:p>
        </p:txBody>
      </p:sp>
      <p:sp>
        <p:nvSpPr>
          <p:cNvPr id="5" name="フッター プレースホルダー 4">
            <a:extLst>
              <a:ext uri="{FF2B5EF4-FFF2-40B4-BE49-F238E27FC236}">
                <a16:creationId xmlns:a16="http://schemas.microsoft.com/office/drawing/2014/main" id="{C4F9E3B6-46AA-F622-7CFA-D91B3DF3AB89}"/>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3AE82CF8-2A7D-7DD2-D124-81E1B85ED7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23872" y="1614356"/>
            <a:ext cx="550434" cy="550434"/>
          </a:xfrm>
          <a:prstGeom prst="rect">
            <a:avLst/>
          </a:prstGeom>
        </p:spPr>
      </p:pic>
    </p:spTree>
    <p:extLst>
      <p:ext uri="{BB962C8B-B14F-4D97-AF65-F5344CB8AC3E}">
        <p14:creationId xmlns:p14="http://schemas.microsoft.com/office/powerpoint/2010/main" val="67619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40DD1-D783-5370-C64C-7B42A7792F06}"/>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2630398A-D517-3B09-2E36-1C651FD6540A}"/>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56D1C7DB-73E5-1E68-06F5-F152867D44B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80A018-6CB0-5EB9-6F12-C3B948162D22}"/>
              </a:ext>
            </a:extLst>
          </p:cNvPr>
          <p:cNvSpPr txBox="1"/>
          <p:nvPr/>
        </p:nvSpPr>
        <p:spPr>
          <a:xfrm>
            <a:off x="2849918" y="2815876"/>
            <a:ext cx="7728027" cy="2031325"/>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講演者：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講演者名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講演タイトル：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講演タイトル</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講演時間：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ライブ配信： </a:t>
            </a:r>
            <a:r>
              <a:rPr lang="en-US" altLang="ja-JP" sz="1800" b="0" i="0" dirty="0">
                <a:solidFill>
                  <a:srgbClr val="000000"/>
                </a:solidFill>
                <a:effectLst/>
                <a:latin typeface="メイリオ" panose="020B0604030504040204" pitchFamily="50" charset="-128"/>
                <a:ea typeface="メイリオ" panose="020B0604030504040204" pitchFamily="50" charset="-128"/>
              </a:rPr>
              <a:t>[URL] ※QR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6271E5F-7009-7E9C-C63D-8143E173CAED}"/>
              </a:ext>
            </a:extLst>
          </p:cNvPr>
          <p:cNvSpPr txBox="1">
            <a:spLocks/>
          </p:cNvSpPr>
          <p:nvPr/>
        </p:nvSpPr>
        <p:spPr>
          <a:xfrm>
            <a:off x="2648069" y="1573509"/>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基調講演のご案内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12A4445F-DA6B-D6AB-90A8-C0D2731B00F9}"/>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2D4375F0-5359-79F4-F1A5-335CFE884579}"/>
              </a:ext>
            </a:extLst>
          </p:cNvPr>
          <p:cNvSpPr/>
          <p:nvPr/>
        </p:nvSpPr>
        <p:spPr>
          <a:xfrm>
            <a:off x="2648069" y="34290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579CBC9D-35F6-7D62-5CBB-34B50AFF1E0C}"/>
              </a:ext>
            </a:extLst>
          </p:cNvPr>
          <p:cNvSpPr/>
          <p:nvPr/>
        </p:nvSpPr>
        <p:spPr>
          <a:xfrm>
            <a:off x="2648069" y="3975904"/>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9AB7801A-F91D-D4F2-63FA-852515B1A46E}"/>
              </a:ext>
            </a:extLst>
          </p:cNvPr>
          <p:cNvSpPr/>
          <p:nvPr/>
        </p:nvSpPr>
        <p:spPr>
          <a:xfrm>
            <a:off x="2648069" y="4521375"/>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379B1C0F-C42A-BC25-3D9C-FB60829B570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2D322285-DDA9-32E4-4965-B2E1E26644C9}"/>
              </a:ext>
            </a:extLst>
          </p:cNvPr>
          <p:cNvSpPr/>
          <p:nvPr/>
        </p:nvSpPr>
        <p:spPr>
          <a:xfrm>
            <a:off x="2943436" y="5004976"/>
            <a:ext cx="1077846" cy="108294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86E98FA6-339B-7348-444F-ED7E2FFDA1AD}"/>
              </a:ext>
            </a:extLst>
          </p:cNvPr>
          <p:cNvSpPr/>
          <p:nvPr/>
        </p:nvSpPr>
        <p:spPr>
          <a:xfrm>
            <a:off x="8245960" y="2891470"/>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29EFB71D-A122-413F-1911-1DF4F4058EF0}"/>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017FEE9C-0FD8-5F77-74B4-F00A4663063B}"/>
              </a:ext>
            </a:extLst>
          </p:cNvPr>
          <p:cNvSpPr txBox="1"/>
          <p:nvPr/>
        </p:nvSpPr>
        <p:spPr>
          <a:xfrm>
            <a:off x="8447809" y="2807926"/>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会場：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会場名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2" name="フッター プレースホルダー 11">
            <a:extLst>
              <a:ext uri="{FF2B5EF4-FFF2-40B4-BE49-F238E27FC236}">
                <a16:creationId xmlns:a16="http://schemas.microsoft.com/office/drawing/2014/main" id="{52A371A4-AC80-C449-A4BF-BD12D9C96101}"/>
              </a:ext>
            </a:extLst>
          </p:cNvPr>
          <p:cNvSpPr>
            <a:spLocks noGrp="1"/>
          </p:cNvSpPr>
          <p:nvPr>
            <p:ph type="ftr" sz="quarter" idx="11"/>
          </p:nvPr>
        </p:nvSpPr>
        <p:spPr>
          <a:xfrm>
            <a:off x="6854537" y="6375474"/>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C10BBC6E-3BC5-DCAE-7504-736197EC78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82308" y="1562401"/>
            <a:ext cx="550434" cy="550434"/>
          </a:xfrm>
          <a:prstGeom prst="rect">
            <a:avLst/>
          </a:prstGeom>
        </p:spPr>
      </p:pic>
    </p:spTree>
    <p:extLst>
      <p:ext uri="{BB962C8B-B14F-4D97-AF65-F5344CB8AC3E}">
        <p14:creationId xmlns:p14="http://schemas.microsoft.com/office/powerpoint/2010/main" val="2300117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B4B51C-4A74-A3A0-615F-73225CCC50EB}"/>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99DB7C16-89A5-FEFF-28F9-79C728C452D4}"/>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9D455F2-D23C-D895-0D93-5F49C1115778}"/>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9FCF0238-E917-76D7-23FF-CED10469819A}"/>
              </a:ext>
            </a:extLst>
          </p:cNvPr>
          <p:cNvSpPr txBox="1"/>
          <p:nvPr/>
        </p:nvSpPr>
        <p:spPr>
          <a:xfrm>
            <a:off x="2849918" y="2815876"/>
            <a:ext cx="7728027" cy="923330"/>
          </a:xfrm>
          <a:prstGeom prst="rect">
            <a:avLst/>
          </a:prstGeom>
          <a:noFill/>
        </p:spPr>
        <p:txBody>
          <a:bodyPr wrap="square">
            <a:spAutoFit/>
          </a:bodyPr>
          <a:lstStyle/>
          <a:p>
            <a:pPr algn="l" rtl="0"/>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会場番号：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番号</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オンライン会場： </a:t>
            </a:r>
            <a:r>
              <a:rPr lang="en-US" altLang="ja-JP" sz="1800" b="0" i="0" dirty="0">
                <a:solidFill>
                  <a:srgbClr val="000000"/>
                </a:solidFill>
                <a:effectLst/>
                <a:latin typeface="メイリオ" panose="020B0604030504040204" pitchFamily="50" charset="-128"/>
                <a:ea typeface="メイリオ" panose="020B0604030504040204" pitchFamily="50" charset="-128"/>
              </a:rPr>
              <a:t>[URL] ※QR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30FD0CCD-EB31-9DFB-3347-9CAC5C4DF69F}"/>
              </a:ext>
            </a:extLst>
          </p:cNvPr>
          <p:cNvSpPr txBox="1">
            <a:spLocks/>
          </p:cNvSpPr>
          <p:nvPr/>
        </p:nvSpPr>
        <p:spPr>
          <a:xfrm>
            <a:off x="2648069" y="1573509"/>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会場番号のご案内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19C8F917-73E1-3A11-12AD-676D9E9097CB}"/>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B5115AA-3C58-815A-3553-31E1AA71CAF0}"/>
              </a:ext>
            </a:extLst>
          </p:cNvPr>
          <p:cNvSpPr/>
          <p:nvPr/>
        </p:nvSpPr>
        <p:spPr>
          <a:xfrm>
            <a:off x="2648069" y="34290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336E7505-0011-D7EC-0163-52A3B8517B8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5</a:t>
            </a:fld>
            <a:endParaRPr kumimoji="1" lang="ja-JP" altLang="en-US" dirty="0">
              <a:solidFill>
                <a:schemeClr val="bg2">
                  <a:lumMod val="25000"/>
                </a:schemeClr>
              </a:solidFill>
            </a:endParaRPr>
          </a:p>
        </p:txBody>
      </p:sp>
      <p:sp>
        <p:nvSpPr>
          <p:cNvPr id="12" name="正方形/長方形 11">
            <a:extLst>
              <a:ext uri="{FF2B5EF4-FFF2-40B4-BE49-F238E27FC236}">
                <a16:creationId xmlns:a16="http://schemas.microsoft.com/office/drawing/2014/main" id="{415FDFAF-FC93-718D-7AA2-0142081BB20F}"/>
              </a:ext>
            </a:extLst>
          </p:cNvPr>
          <p:cNvSpPr/>
          <p:nvPr/>
        </p:nvSpPr>
        <p:spPr>
          <a:xfrm>
            <a:off x="2953827" y="3882758"/>
            <a:ext cx="1077846" cy="108294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ひし形 12">
            <a:extLst>
              <a:ext uri="{FF2B5EF4-FFF2-40B4-BE49-F238E27FC236}">
                <a16:creationId xmlns:a16="http://schemas.microsoft.com/office/drawing/2014/main" id="{98DB6478-C8D5-DC6B-1E17-81D2449C59C6}"/>
              </a:ext>
            </a:extLst>
          </p:cNvPr>
          <p:cNvSpPr/>
          <p:nvPr/>
        </p:nvSpPr>
        <p:spPr>
          <a:xfrm>
            <a:off x="7528332" y="2881235"/>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898AFDA-E27D-3F00-FC47-C3CB0CD1A8B7}"/>
              </a:ext>
            </a:extLst>
          </p:cNvPr>
          <p:cNvSpPr/>
          <p:nvPr/>
        </p:nvSpPr>
        <p:spPr>
          <a:xfrm>
            <a:off x="8326253" y="3630849"/>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BA46825E-294D-21AA-9B7F-9C9AAFFF7541}"/>
              </a:ext>
            </a:extLst>
          </p:cNvPr>
          <p:cNvSpPr txBox="1"/>
          <p:nvPr/>
        </p:nvSpPr>
        <p:spPr>
          <a:xfrm>
            <a:off x="7730181" y="2807926"/>
            <a:ext cx="4001155" cy="923330"/>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会場名</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建物名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階数</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教室番号</a:t>
            </a:r>
            <a:r>
              <a:rPr lang="en-US" altLang="ja-JP" sz="1800" b="0" i="0" dirty="0">
                <a:solidFill>
                  <a:srgbClr val="000000"/>
                </a:solidFill>
                <a:effectLst/>
                <a:latin typeface="メイリオ" panose="020B0604030504040204" pitchFamily="50" charset="-128"/>
                <a:ea typeface="メイリオ" panose="020B0604030504040204" pitchFamily="50" charset="-128"/>
              </a:rPr>
              <a:t>]</a:t>
            </a: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p:txBody>
      </p:sp>
      <p:sp>
        <p:nvSpPr>
          <p:cNvPr id="4" name="フッター プレースホルダー 3">
            <a:extLst>
              <a:ext uri="{FF2B5EF4-FFF2-40B4-BE49-F238E27FC236}">
                <a16:creationId xmlns:a16="http://schemas.microsoft.com/office/drawing/2014/main" id="{D0B16059-EBE8-70A3-64D9-C9279F18535E}"/>
              </a:ext>
            </a:extLst>
          </p:cNvPr>
          <p:cNvSpPr>
            <a:spLocks noGrp="1"/>
          </p:cNvSpPr>
          <p:nvPr>
            <p:ph type="ftr" sz="quarter" idx="11"/>
          </p:nvPr>
        </p:nvSpPr>
        <p:spPr>
          <a:xfrm>
            <a:off x="6942531" y="6356349"/>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F2261F7F-77BA-EAB8-A220-8F596D18E8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603965"/>
            <a:ext cx="550434" cy="550434"/>
          </a:xfrm>
          <a:prstGeom prst="rect">
            <a:avLst/>
          </a:prstGeom>
        </p:spPr>
      </p:pic>
    </p:spTree>
    <p:extLst>
      <p:ext uri="{BB962C8B-B14F-4D97-AF65-F5344CB8AC3E}">
        <p14:creationId xmlns:p14="http://schemas.microsoft.com/office/powerpoint/2010/main" val="314408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815A8-30F5-966A-4722-E1D1591A1FE6}"/>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175B6F15-6E71-922A-43CA-78D803A7FA57}"/>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C04CE96-9E89-F8DD-7063-0413F9FB607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77AB9C3-3D7E-2D65-F66F-997ACF20D963}"/>
              </a:ext>
            </a:extLst>
          </p:cNvPr>
          <p:cNvSpPr txBox="1"/>
          <p:nvPr/>
        </p:nvSpPr>
        <p:spPr>
          <a:xfrm>
            <a:off x="2849918" y="2815876"/>
            <a:ext cx="8503882" cy="2585323"/>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各セッション時間：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各セッションタイトル：</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セッションタイトル</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各セッション登壇者：</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氏名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所属</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資料（ハンズアウト）の有無：</a:t>
            </a:r>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資料のダウンロードリンク</a:t>
            </a:r>
            <a:r>
              <a:rPr lang="en-US" altLang="ja-JP" sz="1800" b="0" i="0" dirty="0">
                <a:solidFill>
                  <a:srgbClr val="000000"/>
                </a:solidFill>
                <a:effectLst/>
                <a:latin typeface="メイリオ" panose="020B0604030504040204" pitchFamily="50" charset="-128"/>
                <a:ea typeface="メイリオ" panose="020B0604030504040204" pitchFamily="50" charset="-128"/>
              </a:rPr>
              <a:t>URL] ※QR</a:t>
            </a:r>
            <a:r>
              <a:rPr lang="ja-JP" altLang="en-US" sz="1800" b="0" i="0" dirty="0">
                <a:solidFill>
                  <a:srgbClr val="000000"/>
                </a:solidFill>
                <a:effectLst/>
                <a:latin typeface="メイリオ" panose="020B0604030504040204" pitchFamily="50" charset="-128"/>
                <a:ea typeface="メイリオ" panose="020B0604030504040204" pitchFamily="50" charset="-128"/>
              </a:rPr>
              <a:t>コード</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75C85B92-5547-FD82-DF97-4B958F19A0C3}"/>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プログラムスケジュール</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81172392-91C8-8E6A-68F0-16111E6D4A8E}"/>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DD3A1DE-7700-334D-F24C-72D29C184341}"/>
              </a:ext>
            </a:extLst>
          </p:cNvPr>
          <p:cNvSpPr/>
          <p:nvPr/>
        </p:nvSpPr>
        <p:spPr>
          <a:xfrm>
            <a:off x="2648069" y="34290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C7DD5FD8-DC74-AB70-B72B-F17456433919}"/>
              </a:ext>
            </a:extLst>
          </p:cNvPr>
          <p:cNvSpPr/>
          <p:nvPr/>
        </p:nvSpPr>
        <p:spPr>
          <a:xfrm>
            <a:off x="2648069" y="3975904"/>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A8C8397B-E5C0-3700-6D62-0087A19BC530}"/>
              </a:ext>
            </a:extLst>
          </p:cNvPr>
          <p:cNvSpPr/>
          <p:nvPr/>
        </p:nvSpPr>
        <p:spPr>
          <a:xfrm>
            <a:off x="2648069" y="4521375"/>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FACBD1A3-40E9-16FA-48FC-15B8BECA76E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6</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C06AAC2E-811D-8A35-D9D3-F1F4E0DFD66A}"/>
              </a:ext>
            </a:extLst>
          </p:cNvPr>
          <p:cNvSpPr/>
          <p:nvPr/>
        </p:nvSpPr>
        <p:spPr>
          <a:xfrm>
            <a:off x="8368146" y="3486902"/>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F2D9F3C6-C64C-1DA5-5CF7-82FB49F8EE53}"/>
              </a:ext>
            </a:extLst>
          </p:cNvPr>
          <p:cNvSpPr>
            <a:spLocks noGrp="1"/>
          </p:cNvSpPr>
          <p:nvPr>
            <p:ph type="ftr" sz="quarter" idx="11"/>
          </p:nvPr>
        </p:nvSpPr>
        <p:spPr>
          <a:xfrm>
            <a:off x="6864927" y="635291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DF3D71D7-B316-EFBF-7A27-E83F36AB5B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593574"/>
            <a:ext cx="550434" cy="550434"/>
          </a:xfrm>
          <a:prstGeom prst="rect">
            <a:avLst/>
          </a:prstGeom>
        </p:spPr>
      </p:pic>
    </p:spTree>
    <p:extLst>
      <p:ext uri="{BB962C8B-B14F-4D97-AF65-F5344CB8AC3E}">
        <p14:creationId xmlns:p14="http://schemas.microsoft.com/office/powerpoint/2010/main" val="3226846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BF011-0B60-A3C2-3867-951FC8B41C46}"/>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53A78C55-6E3A-3307-BA1D-017A4EB22F02}"/>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D9E37F6A-6C2C-73EF-84B6-955D25BFC75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5A9426D-C901-EBF4-8A9F-7C1CBD9192E0}"/>
              </a:ext>
            </a:extLst>
          </p:cNvPr>
          <p:cNvSpPr txBox="1"/>
          <p:nvPr/>
        </p:nvSpPr>
        <p:spPr>
          <a:xfrm>
            <a:off x="2849918" y="2815876"/>
            <a:ext cx="7935846" cy="923330"/>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質疑応答の時間：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分以内</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質問方法：質問はマイクを使用するか、チャット機能を使用してください</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4DA6846F-B9C6-594B-8AF0-D95EE16512BD}"/>
              </a:ext>
            </a:extLst>
          </p:cNvPr>
          <p:cNvSpPr txBox="1">
            <a:spLocks/>
          </p:cNvSpPr>
          <p:nvPr/>
        </p:nvSpPr>
        <p:spPr>
          <a:xfrm>
            <a:off x="2648069" y="1563591"/>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質疑応答のご案内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3BC808CA-D803-BCE4-92E3-7B81575C004A}"/>
              </a:ext>
            </a:extLst>
          </p:cNvPr>
          <p:cNvSpPr/>
          <p:nvPr/>
        </p:nvSpPr>
        <p:spPr>
          <a:xfrm>
            <a:off x="2648069" y="2881236"/>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0968E30C-B876-C5CE-5703-B9B05E93CCB1}"/>
              </a:ext>
            </a:extLst>
          </p:cNvPr>
          <p:cNvSpPr/>
          <p:nvPr/>
        </p:nvSpPr>
        <p:spPr>
          <a:xfrm>
            <a:off x="2648069" y="3429000"/>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91AED8BE-337A-B2FC-2527-EB2671CF0DE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7</a:t>
            </a:fld>
            <a:endParaRPr kumimoji="1" lang="ja-JP" altLang="en-US" dirty="0">
              <a:solidFill>
                <a:schemeClr val="bg2">
                  <a:lumMod val="25000"/>
                </a:schemeClr>
              </a:solidFill>
            </a:endParaRPr>
          </a:p>
        </p:txBody>
      </p:sp>
      <p:sp>
        <p:nvSpPr>
          <p:cNvPr id="4" name="フッター プレースホルダー 3">
            <a:extLst>
              <a:ext uri="{FF2B5EF4-FFF2-40B4-BE49-F238E27FC236}">
                <a16:creationId xmlns:a16="http://schemas.microsoft.com/office/drawing/2014/main" id="{C292DF77-64B5-216F-A316-4BBEF90222B1}"/>
              </a:ext>
            </a:extLst>
          </p:cNvPr>
          <p:cNvSpPr>
            <a:spLocks noGrp="1"/>
          </p:cNvSpPr>
          <p:nvPr>
            <p:ph type="ftr" sz="quarter" idx="11"/>
          </p:nvPr>
        </p:nvSpPr>
        <p:spPr>
          <a:xfrm>
            <a:off x="6817841"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4E12BD88-9259-46FC-70D5-46DFBF7DD6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03090" y="1572792"/>
            <a:ext cx="550434" cy="550434"/>
          </a:xfrm>
          <a:prstGeom prst="rect">
            <a:avLst/>
          </a:prstGeom>
        </p:spPr>
      </p:pic>
    </p:spTree>
    <p:extLst>
      <p:ext uri="{BB962C8B-B14F-4D97-AF65-F5344CB8AC3E}">
        <p14:creationId xmlns:p14="http://schemas.microsoft.com/office/powerpoint/2010/main" val="135709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24DA0-94D5-B621-EFF2-03DD623F1229}"/>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1F39AB38-0DAF-4CD7-CF25-338C639743AA}"/>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5BC53DF-ED6C-2416-6664-ED86D6C24A2B}"/>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811B2FC1-3402-E8A5-63C3-7436561C3303}"/>
              </a:ext>
            </a:extLst>
          </p:cNvPr>
          <p:cNvSpPr txBox="1"/>
          <p:nvPr/>
        </p:nvSpPr>
        <p:spPr>
          <a:xfrm>
            <a:off x="2254174" y="2822322"/>
            <a:ext cx="5642918" cy="1754326"/>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ファシリテーター：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講師名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ワークショップタイトル：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テーマタイトル</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ワークショップ開催時間：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p:txBody>
      </p:sp>
      <p:sp>
        <p:nvSpPr>
          <p:cNvPr id="10" name="タイトル 1">
            <a:extLst>
              <a:ext uri="{FF2B5EF4-FFF2-40B4-BE49-F238E27FC236}">
                <a16:creationId xmlns:a16="http://schemas.microsoft.com/office/drawing/2014/main" id="{E7308375-AD8E-8D3C-BF12-06F283C73F84}"/>
              </a:ext>
            </a:extLst>
          </p:cNvPr>
          <p:cNvSpPr txBox="1">
            <a:spLocks/>
          </p:cNvSpPr>
          <p:nvPr/>
        </p:nvSpPr>
        <p:spPr>
          <a:xfrm>
            <a:off x="2648069" y="1563591"/>
            <a:ext cx="60387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ワークショップのご案内</a:t>
            </a:r>
            <a:r>
              <a:rPr lang="ja-JP" altLang="en-US" sz="40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695639C8-7C4D-C5D0-76C8-CF6ADFE5C070}"/>
              </a:ext>
            </a:extLst>
          </p:cNvPr>
          <p:cNvSpPr/>
          <p:nvPr/>
        </p:nvSpPr>
        <p:spPr>
          <a:xfrm>
            <a:off x="2017957" y="2891257"/>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DF01206-9A63-46BF-2BAC-0E38BCDD470B}"/>
              </a:ext>
            </a:extLst>
          </p:cNvPr>
          <p:cNvSpPr/>
          <p:nvPr/>
        </p:nvSpPr>
        <p:spPr>
          <a:xfrm>
            <a:off x="2017957" y="3446797"/>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8B49BD97-93B9-0B25-979E-BBAF914E7AF1}"/>
              </a:ext>
            </a:extLst>
          </p:cNvPr>
          <p:cNvSpPr/>
          <p:nvPr/>
        </p:nvSpPr>
        <p:spPr>
          <a:xfrm>
            <a:off x="2017957" y="3985147"/>
            <a:ext cx="201849" cy="201849"/>
          </a:xfrm>
          <a:prstGeom prst="diamond">
            <a:avLst/>
          </a:prstGeom>
          <a:solidFill>
            <a:srgbClr val="C5E0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F392399C-6F75-3C8D-F9BB-0B6E2559EF83}"/>
              </a:ext>
            </a:extLst>
          </p:cNvPr>
          <p:cNvSpPr/>
          <p:nvPr/>
        </p:nvSpPr>
        <p:spPr>
          <a:xfrm>
            <a:off x="8245960" y="2891470"/>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4A8B7DD1-E9FF-6F48-5220-D0F5B2DB41A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8</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A46BA5F2-62B4-DCD0-67CB-D8C06C21C444}"/>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7F6586B-1B87-DC1A-AD5F-CBA27AE958B0}"/>
              </a:ext>
            </a:extLst>
          </p:cNvPr>
          <p:cNvSpPr txBox="1"/>
          <p:nvPr/>
        </p:nvSpPr>
        <p:spPr>
          <a:xfrm>
            <a:off x="8447809" y="2807926"/>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会場：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会場名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E3B6A096-29C6-562A-0B76-F6291AD36A1A}"/>
              </a:ext>
            </a:extLst>
          </p:cNvPr>
          <p:cNvSpPr>
            <a:spLocks noGrp="1"/>
          </p:cNvSpPr>
          <p:nvPr>
            <p:ph type="ftr" sz="quarter" idx="11"/>
          </p:nvPr>
        </p:nvSpPr>
        <p:spPr>
          <a:xfrm>
            <a:off x="6988963" y="6356350"/>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AB731104-0BE7-E8CD-83B6-FBFFA5CE0E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2013481" y="1572792"/>
            <a:ext cx="550434" cy="550434"/>
          </a:xfrm>
          <a:prstGeom prst="rect">
            <a:avLst/>
          </a:prstGeom>
        </p:spPr>
      </p:pic>
    </p:spTree>
    <p:extLst>
      <p:ext uri="{BB962C8B-B14F-4D97-AF65-F5344CB8AC3E}">
        <p14:creationId xmlns:p14="http://schemas.microsoft.com/office/powerpoint/2010/main" val="560306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B93EF-E048-8361-65B5-E8E4DCC6B4DA}"/>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C293C1BD-3359-D04D-D2D7-4D32BC5C1A83}"/>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E5557A1D-7F3F-8FB0-0579-C7EA30EB087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A0FE579-7602-713F-8AE0-21533B8882FF}"/>
              </a:ext>
            </a:extLst>
          </p:cNvPr>
          <p:cNvSpPr txBox="1"/>
          <p:nvPr/>
        </p:nvSpPr>
        <p:spPr>
          <a:xfrm>
            <a:off x="2254174" y="2822322"/>
            <a:ext cx="5642918" cy="1200329"/>
          </a:xfrm>
          <a:prstGeom prst="rect">
            <a:avLst/>
          </a:prstGeom>
          <a:noFill/>
        </p:spPr>
        <p:txBody>
          <a:bodyPr wrap="square">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展示会時間：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開始時間</a:t>
            </a:r>
            <a:r>
              <a:rPr lang="en-US" altLang="ja-JP" sz="1800" b="0" i="0" dirty="0">
                <a:solidFill>
                  <a:srgbClr val="000000"/>
                </a:solidFill>
                <a:effectLst/>
                <a:latin typeface="メイリオ" panose="020B0604030504040204" pitchFamily="50" charset="-128"/>
                <a:ea typeface="メイリオ" panose="020B0604030504040204" pitchFamily="50" charset="-128"/>
              </a:rPr>
              <a:t>] </a:t>
            </a:r>
            <a:r>
              <a:rPr lang="ja-JP" altLang="en-US" sz="1800" b="0" i="0" dirty="0">
                <a:solidFill>
                  <a:srgbClr val="000000"/>
                </a:solidFill>
                <a:effectLst/>
                <a:latin typeface="メイリオ" panose="020B0604030504040204" pitchFamily="50" charset="-128"/>
                <a:ea typeface="メイリオ" panose="020B0604030504040204" pitchFamily="50" charset="-128"/>
              </a:rPr>
              <a:t>～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終了時間</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メイリオ" panose="020B0604030504040204" pitchFamily="50" charset="-128"/>
              <a:ea typeface="メイリオ" panose="020B0604030504040204" pitchFamily="50" charset="-128"/>
            </a:endParaRPr>
          </a:p>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開催者：</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主催</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協賛</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後援</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メイリオ" panose="020B0604030504040204" pitchFamily="50" charset="-128"/>
              <a:ea typeface="メイリオ" panose="020B0604030504040204" pitchFamily="50" charset="-128"/>
            </a:endParaRPr>
          </a:p>
        </p:txBody>
      </p:sp>
      <p:sp>
        <p:nvSpPr>
          <p:cNvPr id="10" name="タイトル 1">
            <a:extLst>
              <a:ext uri="{FF2B5EF4-FFF2-40B4-BE49-F238E27FC236}">
                <a16:creationId xmlns:a16="http://schemas.microsoft.com/office/drawing/2014/main" id="{8FFA3F4C-750B-8A0D-15A1-5469DD69894F}"/>
              </a:ext>
            </a:extLst>
          </p:cNvPr>
          <p:cNvSpPr txBox="1">
            <a:spLocks/>
          </p:cNvSpPr>
          <p:nvPr/>
        </p:nvSpPr>
        <p:spPr>
          <a:xfrm>
            <a:off x="2648070" y="1563591"/>
            <a:ext cx="2007058"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メイリオ" panose="020B0604030504040204" pitchFamily="50" charset="-128"/>
                <a:ea typeface="メイリオ" panose="020B0604030504040204" pitchFamily="50" charset="-128"/>
              </a:rPr>
              <a:t>展示会</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C2C99284-1B7B-1DEF-23FC-357AC72FAC5B}"/>
              </a:ext>
            </a:extLst>
          </p:cNvPr>
          <p:cNvSpPr/>
          <p:nvPr/>
        </p:nvSpPr>
        <p:spPr>
          <a:xfrm>
            <a:off x="2017957" y="2893099"/>
            <a:ext cx="201849" cy="201849"/>
          </a:xfrm>
          <a:prstGeom prst="diamond">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28B2F95-F27C-FB0E-4E07-E3C580B18406}"/>
              </a:ext>
            </a:extLst>
          </p:cNvPr>
          <p:cNvSpPr/>
          <p:nvPr/>
        </p:nvSpPr>
        <p:spPr>
          <a:xfrm>
            <a:off x="2017957" y="3436406"/>
            <a:ext cx="201849" cy="201849"/>
          </a:xfrm>
          <a:prstGeom prst="diamond">
            <a:avLst/>
          </a:prstGeom>
          <a:solidFill>
            <a:srgbClr val="A9D1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61B28807-8708-DBBF-372A-7C565C798519}"/>
              </a:ext>
            </a:extLst>
          </p:cNvPr>
          <p:cNvSpPr/>
          <p:nvPr/>
        </p:nvSpPr>
        <p:spPr>
          <a:xfrm>
            <a:off x="8256831" y="2893098"/>
            <a:ext cx="201849" cy="201849"/>
          </a:xfrm>
          <a:prstGeom prst="diamond">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71B43A35-6E01-5A93-24B6-BF3DC31546FC}"/>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9</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E8C6D087-318F-AA33-D0DE-534B4F45C4E1}"/>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F3693EF-DE6E-090E-3154-56C4AF130393}"/>
              </a:ext>
            </a:extLst>
          </p:cNvPr>
          <p:cNvSpPr txBox="1"/>
          <p:nvPr/>
        </p:nvSpPr>
        <p:spPr>
          <a:xfrm>
            <a:off x="8458680" y="2838073"/>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メイリオ" panose="020B0604030504040204" pitchFamily="50" charset="-128"/>
                <a:ea typeface="メイリオ" panose="020B0604030504040204" pitchFamily="50" charset="-128"/>
              </a:rPr>
              <a:t>会場： </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会場名</a:t>
            </a:r>
            <a:r>
              <a:rPr lang="en-US" altLang="ja-JP" sz="1800" b="0" i="0" dirty="0">
                <a:solidFill>
                  <a:srgbClr val="000000"/>
                </a:solidFill>
                <a:effectLst/>
                <a:latin typeface="メイリオ" panose="020B0604030504040204" pitchFamily="50" charset="-128"/>
                <a:ea typeface="メイリオ" panose="020B0604030504040204" pitchFamily="50" charset="-128"/>
              </a:rPr>
              <a:t>]※</a:t>
            </a:r>
            <a:r>
              <a:rPr lang="ja-JP" altLang="en-US" sz="1800" b="0" i="0" dirty="0">
                <a:solidFill>
                  <a:srgbClr val="000000"/>
                </a:solidFill>
                <a:effectLst/>
                <a:latin typeface="メイリオ" panose="020B0604030504040204" pitchFamily="50" charset="-128"/>
                <a:ea typeface="メイリオ" panose="020B0604030504040204" pitchFamily="50" charset="-128"/>
              </a:rPr>
              <a:t>地図</a:t>
            </a:r>
            <a:r>
              <a:rPr lang="ja-JP" altLang="en-US" sz="1800" b="0" i="0" u="none" strike="noStrike" dirty="0">
                <a:solidFill>
                  <a:srgbClr val="000000"/>
                </a:solidFill>
                <a:effectLst/>
                <a:latin typeface="メイリオ" panose="020B0604030504040204" pitchFamily="50" charset="-128"/>
                <a:ea typeface="メイリオ"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E675CDC3-8408-0599-3B22-FC662EE42DAB}"/>
              </a:ext>
            </a:extLst>
          </p:cNvPr>
          <p:cNvSpPr>
            <a:spLocks noGrp="1"/>
          </p:cNvSpPr>
          <p:nvPr>
            <p:ph type="ftr" sz="quarter" idx="11"/>
          </p:nvPr>
        </p:nvSpPr>
        <p:spPr>
          <a:xfrm>
            <a:off x="6875318" y="6353318"/>
            <a:ext cx="4114800" cy="365125"/>
          </a:xfrm>
        </p:spPr>
        <p:txBody>
          <a:bodyPr/>
          <a:lstStyle/>
          <a:p>
            <a:pPr algn="r"/>
            <a:r>
              <a:rPr kumimoji="1" lang="ja-JP" altLang="en-US" dirty="0">
                <a:solidFill>
                  <a:schemeClr val="tx1">
                    <a:lumMod val="65000"/>
                    <a:lumOff val="35000"/>
                  </a:schemeClr>
                </a:solidFill>
                <a:latin typeface="メイリオ" panose="020B0604030504040204" pitchFamily="50" charset="-128"/>
                <a:ea typeface="メイリオ" panose="020B0604030504040204" pitchFamily="50" charset="-128"/>
              </a:rPr>
              <a:t>学会大会名</a:t>
            </a:r>
          </a:p>
        </p:txBody>
      </p:sp>
      <p:pic>
        <p:nvPicPr>
          <p:cNvPr id="19" name="図 18">
            <a:extLst>
              <a:ext uri="{FF2B5EF4-FFF2-40B4-BE49-F238E27FC236}">
                <a16:creationId xmlns:a16="http://schemas.microsoft.com/office/drawing/2014/main" id="{F6180631-59F3-4F0F-F353-7CA7DEACC6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849322">
            <a:off x="1992699" y="1583183"/>
            <a:ext cx="550434" cy="550434"/>
          </a:xfrm>
          <a:prstGeom prst="rect">
            <a:avLst/>
          </a:prstGeom>
        </p:spPr>
      </p:pic>
    </p:spTree>
    <p:extLst>
      <p:ext uri="{BB962C8B-B14F-4D97-AF65-F5344CB8AC3E}">
        <p14:creationId xmlns:p14="http://schemas.microsoft.com/office/powerpoint/2010/main" val="29800466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1972</Words>
  <Application>Microsoft Office PowerPoint</Application>
  <PresentationFormat>ワイド画面</PresentationFormat>
  <Paragraphs>376</Paragraphs>
  <Slides>36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36</vt:i4>
      </vt:variant>
    </vt:vector>
  </HeadingPairs>
  <TitlesOfParts>
    <vt:vector size="41"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綾乃 播本</dc:creator>
  <cp:lastModifiedBy>綾乃 播本</cp:lastModifiedBy>
  <cp:revision>3</cp:revision>
  <dcterms:created xsi:type="dcterms:W3CDTF">2024-11-05T05:14:13Z</dcterms:created>
  <dcterms:modified xsi:type="dcterms:W3CDTF">2024-11-27T00:50:07Z</dcterms:modified>
</cp:coreProperties>
</file>