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830"/>
    <a:srgbClr val="DFCE53"/>
    <a:srgbClr val="D4DE0C"/>
    <a:srgbClr val="EBF43C"/>
    <a:srgbClr val="FFD928"/>
    <a:srgbClr val="FFE669"/>
    <a:srgbClr val="EB903D"/>
    <a:srgbClr val="C56D03"/>
    <a:srgbClr val="FFFFF9"/>
    <a:srgbClr val="FC9E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B271E2-266B-4CBE-AA79-11985EBAAAFB}" v="74" dt="2024-11-27T00:40:05.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4" d="100"/>
          <a:sy n="74" d="100"/>
        </p:scale>
        <p:origin x="965"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綾乃 播本" userId="2c20719708a137ea" providerId="LiveId" clId="{170C5F75-C763-4E2C-AAFA-C7C24016CBED}"/>
    <pc:docChg chg="undo custSel modSld">
      <pc:chgData name="綾乃 播本" userId="2c20719708a137ea" providerId="LiveId" clId="{170C5F75-C763-4E2C-AAFA-C7C24016CBED}" dt="2024-11-07T01:59:12.973" v="665" actId="207"/>
      <pc:docMkLst>
        <pc:docMk/>
      </pc:docMkLst>
      <pc:sldChg chg="addSp delSp modSp mod">
        <pc:chgData name="綾乃 播本" userId="2c20719708a137ea" providerId="LiveId" clId="{170C5F75-C763-4E2C-AAFA-C7C24016CBED}" dt="2024-11-07T01:59:12.973" v="665" actId="207"/>
        <pc:sldMkLst>
          <pc:docMk/>
          <pc:sldMk cId="3051153755" sldId="256"/>
        </pc:sldMkLst>
        <pc:spChg chg="add del">
          <ac:chgData name="綾乃 播本" userId="2c20719708a137ea" providerId="LiveId" clId="{170C5F75-C763-4E2C-AAFA-C7C24016CBED}" dt="2024-11-07T00:44:51.270" v="63" actId="478"/>
          <ac:spMkLst>
            <pc:docMk/>
            <pc:sldMk cId="3051153755" sldId="256"/>
            <ac:spMk id="4" creationId="{FC74711D-2D06-E374-D0AD-2D6730EA3A6E}"/>
          </ac:spMkLst>
        </pc:spChg>
        <pc:spChg chg="add del">
          <ac:chgData name="綾乃 播本" userId="2c20719708a137ea" providerId="LiveId" clId="{170C5F75-C763-4E2C-AAFA-C7C24016CBED}" dt="2024-11-07T00:44:44.478" v="57" actId="11529"/>
          <ac:spMkLst>
            <pc:docMk/>
            <pc:sldMk cId="3051153755" sldId="256"/>
            <ac:spMk id="5" creationId="{FFFAB6C3-C3DA-821B-68B9-E4A6F8F89725}"/>
          </ac:spMkLst>
        </pc:spChg>
        <pc:spChg chg="add mod ord topLvl">
          <ac:chgData name="綾乃 播本" userId="2c20719708a137ea" providerId="LiveId" clId="{170C5F75-C763-4E2C-AAFA-C7C24016CBED}" dt="2024-11-07T01:19:02.840" v="201" actId="207"/>
          <ac:spMkLst>
            <pc:docMk/>
            <pc:sldMk cId="3051153755" sldId="256"/>
            <ac:spMk id="6" creationId="{9AA49A27-2F20-BFE4-1748-FB614D98A9BC}"/>
          </ac:spMkLst>
        </pc:spChg>
        <pc:spChg chg="mod">
          <ac:chgData name="綾乃 播本" userId="2c20719708a137ea" providerId="LiveId" clId="{170C5F75-C763-4E2C-AAFA-C7C24016CBED}" dt="2024-11-07T01:59:12.973" v="665" actId="207"/>
          <ac:spMkLst>
            <pc:docMk/>
            <pc:sldMk cId="3051153755" sldId="256"/>
            <ac:spMk id="10" creationId="{D70D950E-96A3-2286-DA59-B5F4A7DEB9AB}"/>
          </ac:spMkLst>
        </pc:spChg>
        <pc:spChg chg="add mod ord topLvl">
          <ac:chgData name="綾乃 播本" userId="2c20719708a137ea" providerId="LiveId" clId="{170C5F75-C763-4E2C-AAFA-C7C24016CBED}" dt="2024-11-07T01:19:35.037" v="204" actId="207"/>
          <ac:spMkLst>
            <pc:docMk/>
            <pc:sldMk cId="3051153755" sldId="256"/>
            <ac:spMk id="11" creationId="{CEBC6E9B-CA84-F5F0-6136-7E457C2B390D}"/>
          </ac:spMkLst>
        </pc:spChg>
        <pc:spChg chg="add mod topLvl">
          <ac:chgData name="綾乃 播本" userId="2c20719708a137ea" providerId="LiveId" clId="{170C5F75-C763-4E2C-AAFA-C7C24016CBED}" dt="2024-11-07T01:20:02.411" v="206" actId="207"/>
          <ac:spMkLst>
            <pc:docMk/>
            <pc:sldMk cId="3051153755" sldId="256"/>
            <ac:spMk id="12" creationId="{E42CC4FC-8FEE-7515-7D9F-031913AC122E}"/>
          </ac:spMkLst>
        </pc:spChg>
        <pc:spChg chg="add mod ord topLvl">
          <ac:chgData name="綾乃 播本" userId="2c20719708a137ea" providerId="LiveId" clId="{170C5F75-C763-4E2C-AAFA-C7C24016CBED}" dt="2024-11-07T01:15:56.313" v="173" actId="1036"/>
          <ac:spMkLst>
            <pc:docMk/>
            <pc:sldMk cId="3051153755" sldId="256"/>
            <ac:spMk id="13" creationId="{4664FC1B-D2E0-9A5D-A252-0B585CCF5C7F}"/>
          </ac:spMkLst>
        </pc:spChg>
        <pc:spChg chg="mod">
          <ac:chgData name="綾乃 播本" userId="2c20719708a137ea" providerId="LiveId" clId="{170C5F75-C763-4E2C-AAFA-C7C24016CBED}" dt="2024-11-07T01:13:04.305" v="147"/>
          <ac:spMkLst>
            <pc:docMk/>
            <pc:sldMk cId="3051153755" sldId="256"/>
            <ac:spMk id="17" creationId="{9147267B-DF01-9D9C-BC8D-D4C5D7E1F3B5}"/>
          </ac:spMkLst>
        </pc:spChg>
        <pc:spChg chg="mod">
          <ac:chgData name="綾乃 播本" userId="2c20719708a137ea" providerId="LiveId" clId="{170C5F75-C763-4E2C-AAFA-C7C24016CBED}" dt="2024-11-07T01:13:04.305" v="147"/>
          <ac:spMkLst>
            <pc:docMk/>
            <pc:sldMk cId="3051153755" sldId="256"/>
            <ac:spMk id="18" creationId="{FB6C4224-697E-FB18-4B87-3B7BBFBBD182}"/>
          </ac:spMkLst>
        </pc:spChg>
        <pc:spChg chg="mod">
          <ac:chgData name="綾乃 播本" userId="2c20719708a137ea" providerId="LiveId" clId="{170C5F75-C763-4E2C-AAFA-C7C24016CBED}" dt="2024-11-07T01:13:04.305" v="147"/>
          <ac:spMkLst>
            <pc:docMk/>
            <pc:sldMk cId="3051153755" sldId="256"/>
            <ac:spMk id="19" creationId="{F595CBBC-5BB8-924F-AFF8-CB06657F1FCB}"/>
          </ac:spMkLst>
        </pc:spChg>
        <pc:spChg chg="mod">
          <ac:chgData name="綾乃 播本" userId="2c20719708a137ea" providerId="LiveId" clId="{170C5F75-C763-4E2C-AAFA-C7C24016CBED}" dt="2024-11-07T01:13:04.305" v="147"/>
          <ac:spMkLst>
            <pc:docMk/>
            <pc:sldMk cId="3051153755" sldId="256"/>
            <ac:spMk id="20" creationId="{67F8142F-6147-8B43-BAA3-F7ED4D757750}"/>
          </ac:spMkLst>
        </pc:spChg>
        <pc:spChg chg="mod">
          <ac:chgData name="綾乃 播本" userId="2c20719708a137ea" providerId="LiveId" clId="{170C5F75-C763-4E2C-AAFA-C7C24016CBED}" dt="2024-11-07T01:14:45.633" v="164"/>
          <ac:spMkLst>
            <pc:docMk/>
            <pc:sldMk cId="3051153755" sldId="256"/>
            <ac:spMk id="23" creationId="{A35CE7FC-AA60-763C-EE73-CF57F933FC18}"/>
          </ac:spMkLst>
        </pc:spChg>
        <pc:spChg chg="mod">
          <ac:chgData name="綾乃 播本" userId="2c20719708a137ea" providerId="LiveId" clId="{170C5F75-C763-4E2C-AAFA-C7C24016CBED}" dt="2024-11-07T01:14:45.633" v="164"/>
          <ac:spMkLst>
            <pc:docMk/>
            <pc:sldMk cId="3051153755" sldId="256"/>
            <ac:spMk id="24" creationId="{CCA3BC9E-0C47-A492-C819-39CCE5401B49}"/>
          </ac:spMkLst>
        </pc:spChg>
        <pc:spChg chg="mod">
          <ac:chgData name="綾乃 播本" userId="2c20719708a137ea" providerId="LiveId" clId="{170C5F75-C763-4E2C-AAFA-C7C24016CBED}" dt="2024-11-07T01:14:45.633" v="164"/>
          <ac:spMkLst>
            <pc:docMk/>
            <pc:sldMk cId="3051153755" sldId="256"/>
            <ac:spMk id="25" creationId="{2EC61416-B9AD-4FF8-85D9-33A13F7E46C5}"/>
          </ac:spMkLst>
        </pc:spChg>
        <pc:spChg chg="mod">
          <ac:chgData name="綾乃 播本" userId="2c20719708a137ea" providerId="LiveId" clId="{170C5F75-C763-4E2C-AAFA-C7C24016CBED}" dt="2024-11-07T01:14:45.633" v="164"/>
          <ac:spMkLst>
            <pc:docMk/>
            <pc:sldMk cId="3051153755" sldId="256"/>
            <ac:spMk id="26" creationId="{0B535998-6624-F018-0FF9-90C7E82592B8}"/>
          </ac:spMkLst>
        </pc:spChg>
        <pc:spChg chg="mod">
          <ac:chgData name="綾乃 播本" userId="2c20719708a137ea" providerId="LiveId" clId="{170C5F75-C763-4E2C-AAFA-C7C24016CBED}" dt="2024-11-07T01:20:12.602" v="207" actId="207"/>
          <ac:spMkLst>
            <pc:docMk/>
            <pc:sldMk cId="3051153755" sldId="256"/>
            <ac:spMk id="28" creationId="{30831604-FD4C-1617-DA73-0F0C2AC2CAC4}"/>
          </ac:spMkLst>
        </pc:spChg>
        <pc:spChg chg="mod">
          <ac:chgData name="綾乃 播本" userId="2c20719708a137ea" providerId="LiveId" clId="{170C5F75-C763-4E2C-AAFA-C7C24016CBED}" dt="2024-11-07T01:18:26.841" v="198" actId="207"/>
          <ac:spMkLst>
            <pc:docMk/>
            <pc:sldMk cId="3051153755" sldId="256"/>
            <ac:spMk id="29" creationId="{6B8AC9CF-C2D7-FC0A-0901-ED1A22B68243}"/>
          </ac:spMkLst>
        </pc:spChg>
        <pc:spChg chg="mod">
          <ac:chgData name="綾乃 播本" userId="2c20719708a137ea" providerId="LiveId" clId="{170C5F75-C763-4E2C-AAFA-C7C24016CBED}" dt="2024-11-07T01:20:27.145" v="209" actId="207"/>
          <ac:spMkLst>
            <pc:docMk/>
            <pc:sldMk cId="3051153755" sldId="256"/>
            <ac:spMk id="30" creationId="{89D8C25B-9A86-7D31-DBBF-73A75DFA385A}"/>
          </ac:spMkLst>
        </pc:spChg>
        <pc:spChg chg="mod">
          <ac:chgData name="綾乃 播本" userId="2c20719708a137ea" providerId="LiveId" clId="{170C5F75-C763-4E2C-AAFA-C7C24016CBED}" dt="2024-11-07T01:20:39.363" v="211" actId="207"/>
          <ac:spMkLst>
            <pc:docMk/>
            <pc:sldMk cId="3051153755" sldId="256"/>
            <ac:spMk id="31" creationId="{1DE1BFF6-7CF3-F811-033D-F015F5945B3B}"/>
          </ac:spMkLst>
        </pc:spChg>
        <pc:grpChg chg="add del mod">
          <ac:chgData name="綾乃 播本" userId="2c20719708a137ea" providerId="LiveId" clId="{170C5F75-C763-4E2C-AAFA-C7C24016CBED}" dt="2024-11-07T01:12:12.177" v="138" actId="165"/>
          <ac:grpSpMkLst>
            <pc:docMk/>
            <pc:sldMk cId="3051153755" sldId="256"/>
            <ac:grpSpMk id="14" creationId="{4DEFF600-53C5-20EB-ED43-77AAFB6CACFB}"/>
          </ac:grpSpMkLst>
        </pc:grpChg>
        <pc:grpChg chg="add del mod">
          <ac:chgData name="綾乃 播本" userId="2c20719708a137ea" providerId="LiveId" clId="{170C5F75-C763-4E2C-AAFA-C7C24016CBED}" dt="2024-11-07T01:13:18.254" v="150" actId="165"/>
          <ac:grpSpMkLst>
            <pc:docMk/>
            <pc:sldMk cId="3051153755" sldId="256"/>
            <ac:grpSpMk id="15" creationId="{EE3E4721-6169-3DD5-C928-22B01D491D05}"/>
          </ac:grpSpMkLst>
        </pc:grpChg>
        <pc:grpChg chg="add del mod">
          <ac:chgData name="綾乃 播本" userId="2c20719708a137ea" providerId="LiveId" clId="{170C5F75-C763-4E2C-AAFA-C7C24016CBED}" dt="2024-11-07T01:14:36.464" v="162" actId="478"/>
          <ac:grpSpMkLst>
            <pc:docMk/>
            <pc:sldMk cId="3051153755" sldId="256"/>
            <ac:grpSpMk id="16" creationId="{1A7B4795-996B-5E99-26E0-E5CDD2EA0F13}"/>
          </ac:grpSpMkLst>
        </pc:grpChg>
        <pc:grpChg chg="add mod">
          <ac:chgData name="綾乃 播本" userId="2c20719708a137ea" providerId="LiveId" clId="{170C5F75-C763-4E2C-AAFA-C7C24016CBED}" dt="2024-11-07T01:17:04.924" v="182" actId="164"/>
          <ac:grpSpMkLst>
            <pc:docMk/>
            <pc:sldMk cId="3051153755" sldId="256"/>
            <ac:grpSpMk id="21" creationId="{5A527981-6180-B1F4-3424-76B19B4A1FEC}"/>
          </ac:grpSpMkLst>
        </pc:grpChg>
        <pc:grpChg chg="add del mod">
          <ac:chgData name="綾乃 播本" userId="2c20719708a137ea" providerId="LiveId" clId="{170C5F75-C763-4E2C-AAFA-C7C24016CBED}" dt="2024-11-07T01:15:07.617" v="169" actId="478"/>
          <ac:grpSpMkLst>
            <pc:docMk/>
            <pc:sldMk cId="3051153755" sldId="256"/>
            <ac:grpSpMk id="22" creationId="{06DE32A7-54F0-CFB9-0FC9-FB5733F49271}"/>
          </ac:grpSpMkLst>
        </pc:grpChg>
        <pc:grpChg chg="add mod">
          <ac:chgData name="綾乃 播本" userId="2c20719708a137ea" providerId="LiveId" clId="{170C5F75-C763-4E2C-AAFA-C7C24016CBED}" dt="2024-11-07T01:17:04.924" v="182" actId="164"/>
          <ac:grpSpMkLst>
            <pc:docMk/>
            <pc:sldMk cId="3051153755" sldId="256"/>
            <ac:grpSpMk id="27" creationId="{F381C642-1B8F-32C2-3F32-8680EC71C438}"/>
          </ac:grpSpMkLst>
        </pc:grpChg>
        <pc:grpChg chg="add mod">
          <ac:chgData name="綾乃 播本" userId="2c20719708a137ea" providerId="LiveId" clId="{170C5F75-C763-4E2C-AAFA-C7C24016CBED}" dt="2024-11-07T01:21:17.631" v="287" actId="1076"/>
          <ac:grpSpMkLst>
            <pc:docMk/>
            <pc:sldMk cId="3051153755" sldId="256"/>
            <ac:grpSpMk id="32" creationId="{F11B59C0-D505-9E25-299E-EF72E213CF6F}"/>
          </ac:grpSpMkLst>
        </pc:grpChg>
        <pc:picChg chg="add mod ord topLvl">
          <ac:chgData name="綾乃 播本" userId="2c20719708a137ea" providerId="LiveId" clId="{170C5F75-C763-4E2C-AAFA-C7C24016CBED}" dt="2024-11-07T01:28:59.607" v="456" actId="29295"/>
          <ac:picMkLst>
            <pc:docMk/>
            <pc:sldMk cId="3051153755" sldId="256"/>
            <ac:picMk id="3" creationId="{C8F6F90A-67B7-EB9C-3874-05782F4493D4}"/>
          </ac:picMkLst>
        </pc:picChg>
        <pc:picChg chg="del">
          <ac:chgData name="綾乃 播本" userId="2c20719708a137ea" providerId="LiveId" clId="{170C5F75-C763-4E2C-AAFA-C7C24016CBED}" dt="2024-11-07T00:38:50.948" v="51" actId="478"/>
          <ac:picMkLst>
            <pc:docMk/>
            <pc:sldMk cId="3051153755" sldId="256"/>
            <ac:picMk id="7" creationId="{B09CD086-7307-F2A0-8814-4B41A675C4BC}"/>
          </ac:picMkLst>
        </pc:picChg>
        <pc:picChg chg="del mod">
          <ac:chgData name="綾乃 播本" userId="2c20719708a137ea" providerId="LiveId" clId="{170C5F75-C763-4E2C-AAFA-C7C24016CBED}" dt="2024-11-07T01:21:20.515" v="288" actId="478"/>
          <ac:picMkLst>
            <pc:docMk/>
            <pc:sldMk cId="3051153755" sldId="256"/>
            <ac:picMk id="8" creationId="{BCF97BD1-6F7F-87C3-BA70-DF9F81E6644D}"/>
          </ac:picMkLst>
        </pc:picChg>
      </pc:sldChg>
      <pc:sldChg chg="addSp delSp modSp mod">
        <pc:chgData name="綾乃 播本" userId="2c20719708a137ea" providerId="LiveId" clId="{170C5F75-C763-4E2C-AAFA-C7C24016CBED}" dt="2024-11-07T01:27:00.341" v="409" actId="207"/>
        <pc:sldMkLst>
          <pc:docMk/>
          <pc:sldMk cId="2890523533" sldId="257"/>
        </pc:sldMkLst>
        <pc:spChg chg="mod">
          <ac:chgData name="綾乃 播本" userId="2c20719708a137ea" providerId="LiveId" clId="{170C5F75-C763-4E2C-AAFA-C7C24016CBED}" dt="2024-11-07T01:26:17.031" v="403"/>
          <ac:spMkLst>
            <pc:docMk/>
            <pc:sldMk cId="2890523533" sldId="257"/>
            <ac:spMk id="9" creationId="{98CB634C-82BB-5BF8-AAE0-6D16EE2BF4E2}"/>
          </ac:spMkLst>
        </pc:spChg>
        <pc:spChg chg="mod">
          <ac:chgData name="綾乃 播本" userId="2c20719708a137ea" providerId="LiveId" clId="{170C5F75-C763-4E2C-AAFA-C7C24016CBED}" dt="2024-11-07T01:26:39.731" v="406" actId="207"/>
          <ac:spMkLst>
            <pc:docMk/>
            <pc:sldMk cId="2890523533" sldId="257"/>
            <ac:spMk id="11" creationId="{663AAEEF-5C5F-94D5-7EB5-82902B8D3FDB}"/>
          </ac:spMkLst>
        </pc:spChg>
        <pc:spChg chg="mod">
          <ac:chgData name="綾乃 播本" userId="2c20719708a137ea" providerId="LiveId" clId="{170C5F75-C763-4E2C-AAFA-C7C24016CBED}" dt="2024-11-07T01:26:17.031" v="403"/>
          <ac:spMkLst>
            <pc:docMk/>
            <pc:sldMk cId="2890523533" sldId="257"/>
            <ac:spMk id="12" creationId="{7770F5D8-80B1-D2A9-AC9F-C71EB5D07292}"/>
          </ac:spMkLst>
        </pc:spChg>
        <pc:spChg chg="mod">
          <ac:chgData name="綾乃 播本" userId="2c20719708a137ea" providerId="LiveId" clId="{170C5F75-C763-4E2C-AAFA-C7C24016CBED}" dt="2024-11-07T01:26:17.031" v="403"/>
          <ac:spMkLst>
            <pc:docMk/>
            <pc:sldMk cId="2890523533" sldId="257"/>
            <ac:spMk id="13" creationId="{DA1BF2A1-233D-E0A6-98DB-E32F5D361C19}"/>
          </ac:spMkLst>
        </pc:spChg>
        <pc:spChg chg="mod">
          <ac:chgData name="綾乃 播本" userId="2c20719708a137ea" providerId="LiveId" clId="{170C5F75-C763-4E2C-AAFA-C7C24016CBED}" dt="2024-11-07T01:26:47.667" v="407" actId="207"/>
          <ac:spMkLst>
            <pc:docMk/>
            <pc:sldMk cId="2890523533" sldId="257"/>
            <ac:spMk id="14" creationId="{2251C2B5-FA4A-D3F1-2A5C-0761B16F009F}"/>
          </ac:spMkLst>
        </pc:spChg>
        <pc:spChg chg="mod">
          <ac:chgData name="綾乃 播本" userId="2c20719708a137ea" providerId="LiveId" clId="{170C5F75-C763-4E2C-AAFA-C7C24016CBED}" dt="2024-11-07T01:26:54.181" v="408" actId="207"/>
          <ac:spMkLst>
            <pc:docMk/>
            <pc:sldMk cId="2890523533" sldId="257"/>
            <ac:spMk id="15" creationId="{367790C1-EC67-A12B-6235-34BCECCC66E2}"/>
          </ac:spMkLst>
        </pc:spChg>
        <pc:spChg chg="mod">
          <ac:chgData name="綾乃 播本" userId="2c20719708a137ea" providerId="LiveId" clId="{170C5F75-C763-4E2C-AAFA-C7C24016CBED}" dt="2024-11-07T01:27:00.341" v="409" actId="207"/>
          <ac:spMkLst>
            <pc:docMk/>
            <pc:sldMk cId="2890523533" sldId="257"/>
            <ac:spMk id="16" creationId="{798808AD-147E-4028-860C-63137DD98A62}"/>
          </ac:spMkLst>
        </pc:spChg>
        <pc:spChg chg="mod">
          <ac:chgData name="綾乃 播本" userId="2c20719708a137ea" providerId="LiveId" clId="{170C5F75-C763-4E2C-AAFA-C7C24016CBED}" dt="2024-11-07T01:26:17.031" v="403"/>
          <ac:spMkLst>
            <pc:docMk/>
            <pc:sldMk cId="2890523533" sldId="257"/>
            <ac:spMk id="17" creationId="{16338C6B-2FDC-6B3F-CF1C-873573003137}"/>
          </ac:spMkLst>
        </pc:spChg>
        <pc:spChg chg="mod">
          <ac:chgData name="綾乃 播本" userId="2c20719708a137ea" providerId="LiveId" clId="{170C5F75-C763-4E2C-AAFA-C7C24016CBED}" dt="2024-11-07T01:26:17.031" v="403"/>
          <ac:spMkLst>
            <pc:docMk/>
            <pc:sldMk cId="2890523533" sldId="257"/>
            <ac:spMk id="18" creationId="{5020CD30-ED36-80E0-6E13-9B2F2F44A66A}"/>
          </ac:spMkLst>
        </pc:spChg>
        <pc:spChg chg="mod">
          <ac:chgData name="綾乃 播本" userId="2c20719708a137ea" providerId="LiveId" clId="{170C5F75-C763-4E2C-AAFA-C7C24016CBED}" dt="2024-11-07T01:26:17.031" v="403"/>
          <ac:spMkLst>
            <pc:docMk/>
            <pc:sldMk cId="2890523533" sldId="257"/>
            <ac:spMk id="21" creationId="{21D1E7D4-0816-00EA-3B3B-C76717C2AA73}"/>
          </ac:spMkLst>
        </pc:spChg>
        <pc:spChg chg="mod">
          <ac:chgData name="綾乃 播本" userId="2c20719708a137ea" providerId="LiveId" clId="{170C5F75-C763-4E2C-AAFA-C7C24016CBED}" dt="2024-11-07T01:26:17.031" v="403"/>
          <ac:spMkLst>
            <pc:docMk/>
            <pc:sldMk cId="2890523533" sldId="257"/>
            <ac:spMk id="23" creationId="{1D4FF860-F40C-2586-A7F0-37DE30D453D4}"/>
          </ac:spMkLst>
        </pc:spChg>
        <pc:spChg chg="mod">
          <ac:chgData name="綾乃 播本" userId="2c20719708a137ea" providerId="LiveId" clId="{170C5F75-C763-4E2C-AAFA-C7C24016CBED}" dt="2024-11-07T01:26:17.031" v="403"/>
          <ac:spMkLst>
            <pc:docMk/>
            <pc:sldMk cId="2890523533" sldId="257"/>
            <ac:spMk id="24" creationId="{6C156A27-40AB-711B-A5D2-86938A273C39}"/>
          </ac:spMkLst>
        </pc:spChg>
        <pc:grpChg chg="add mod">
          <ac:chgData name="綾乃 播本" userId="2c20719708a137ea" providerId="LiveId" clId="{170C5F75-C763-4E2C-AAFA-C7C24016CBED}" dt="2024-11-07T01:26:19.814" v="404" actId="1076"/>
          <ac:grpSpMkLst>
            <pc:docMk/>
            <pc:sldMk cId="2890523533" sldId="257"/>
            <ac:grpSpMk id="4" creationId="{4EB5081D-271C-FD03-16FA-24910D7EEFEB}"/>
          </ac:grpSpMkLst>
        </pc:grpChg>
        <pc:grpChg chg="mod">
          <ac:chgData name="綾乃 播本" userId="2c20719708a137ea" providerId="LiveId" clId="{170C5F75-C763-4E2C-AAFA-C7C24016CBED}" dt="2024-11-07T01:26:17.031" v="403"/>
          <ac:grpSpMkLst>
            <pc:docMk/>
            <pc:sldMk cId="2890523533" sldId="257"/>
            <ac:grpSpMk id="7" creationId="{C314E527-BAAA-D410-76A6-8D35927CBE5F}"/>
          </ac:grpSpMkLst>
        </pc:grpChg>
        <pc:grpChg chg="mod">
          <ac:chgData name="綾乃 播本" userId="2c20719708a137ea" providerId="LiveId" clId="{170C5F75-C763-4E2C-AAFA-C7C24016CBED}" dt="2024-11-07T01:26:17.031" v="403"/>
          <ac:grpSpMkLst>
            <pc:docMk/>
            <pc:sldMk cId="2890523533" sldId="257"/>
            <ac:grpSpMk id="8" creationId="{666F14B3-D07D-6796-DBC3-F9FF0E9704FE}"/>
          </ac:grpSpMkLst>
        </pc:grpChg>
        <pc:picChg chg="add mod ord">
          <ac:chgData name="綾乃 播本" userId="2c20719708a137ea" providerId="LiveId" clId="{170C5F75-C763-4E2C-AAFA-C7C24016CBED}" dt="2024-11-07T01:21:50.450" v="293" actId="167"/>
          <ac:picMkLst>
            <pc:docMk/>
            <pc:sldMk cId="2890523533" sldId="257"/>
            <ac:picMk id="3" creationId="{09EE121B-93BF-D353-AB02-1EE9951FA350}"/>
          </ac:picMkLst>
        </pc:picChg>
        <pc:picChg chg="del">
          <ac:chgData name="綾乃 播本" userId="2c20719708a137ea" providerId="LiveId" clId="{170C5F75-C763-4E2C-AAFA-C7C24016CBED}" dt="2024-11-07T01:21:45.763" v="291" actId="478"/>
          <ac:picMkLst>
            <pc:docMk/>
            <pc:sldMk cId="2890523533" sldId="257"/>
            <ac:picMk id="19" creationId="{A020590A-D275-0A64-319A-EF885A794714}"/>
          </ac:picMkLst>
        </pc:picChg>
        <pc:picChg chg="del">
          <ac:chgData name="綾乃 播本" userId="2c20719708a137ea" providerId="LiveId" clId="{170C5F75-C763-4E2C-AAFA-C7C24016CBED}" dt="2024-11-07T01:26:16.468" v="402" actId="478"/>
          <ac:picMkLst>
            <pc:docMk/>
            <pc:sldMk cId="2890523533" sldId="257"/>
            <ac:picMk id="22" creationId="{76217C18-FB8B-BDAC-59B0-9A20EF04C873}"/>
          </ac:picMkLst>
        </pc:picChg>
      </pc:sldChg>
      <pc:sldChg chg="addSp delSp modSp mod">
        <pc:chgData name="綾乃 播本" userId="2c20719708a137ea" providerId="LiveId" clId="{170C5F75-C763-4E2C-AAFA-C7C24016CBED}" dt="2024-11-07T01:30:13.520" v="459" actId="1036"/>
        <pc:sldMkLst>
          <pc:docMk/>
          <pc:sldMk cId="1897968126" sldId="258"/>
        </pc:sldMkLst>
        <pc:spChg chg="mod">
          <ac:chgData name="綾乃 播本" userId="2c20719708a137ea" providerId="LiveId" clId="{170C5F75-C763-4E2C-AAFA-C7C24016CBED}" dt="2024-11-07T01:27:09.216" v="410"/>
          <ac:spMkLst>
            <pc:docMk/>
            <pc:sldMk cId="1897968126" sldId="258"/>
            <ac:spMk id="9" creationId="{CB918C04-48CA-017A-7500-CFCE4E702574}"/>
          </ac:spMkLst>
        </pc:spChg>
        <pc:spChg chg="mod">
          <ac:chgData name="綾乃 播本" userId="2c20719708a137ea" providerId="LiveId" clId="{170C5F75-C763-4E2C-AAFA-C7C24016CBED}" dt="2024-11-07T01:27:28.423" v="414" actId="207"/>
          <ac:spMkLst>
            <pc:docMk/>
            <pc:sldMk cId="1897968126" sldId="258"/>
            <ac:spMk id="11" creationId="{DA2A4A69-642E-2DCE-41DF-8A96161A6464}"/>
          </ac:spMkLst>
        </pc:spChg>
        <pc:spChg chg="mod">
          <ac:chgData name="綾乃 播本" userId="2c20719708a137ea" providerId="LiveId" clId="{170C5F75-C763-4E2C-AAFA-C7C24016CBED}" dt="2024-11-07T01:27:09.216" v="410"/>
          <ac:spMkLst>
            <pc:docMk/>
            <pc:sldMk cId="1897968126" sldId="258"/>
            <ac:spMk id="12" creationId="{DC830DBB-2933-AB2F-CDEA-E50279B1226A}"/>
          </ac:spMkLst>
        </pc:spChg>
        <pc:spChg chg="mod">
          <ac:chgData name="綾乃 播本" userId="2c20719708a137ea" providerId="LiveId" clId="{170C5F75-C763-4E2C-AAFA-C7C24016CBED}" dt="2024-11-07T01:27:09.216" v="410"/>
          <ac:spMkLst>
            <pc:docMk/>
            <pc:sldMk cId="1897968126" sldId="258"/>
            <ac:spMk id="13" creationId="{EBEFE541-8E42-9725-A690-03C54BC8726A}"/>
          </ac:spMkLst>
        </pc:spChg>
        <pc:spChg chg="mod">
          <ac:chgData name="綾乃 播本" userId="2c20719708a137ea" providerId="LiveId" clId="{170C5F75-C763-4E2C-AAFA-C7C24016CBED}" dt="2024-11-07T01:27:37.676" v="415" actId="207"/>
          <ac:spMkLst>
            <pc:docMk/>
            <pc:sldMk cId="1897968126" sldId="258"/>
            <ac:spMk id="14" creationId="{BD349DB0-D25E-31E0-CFCF-3D743A49E3AF}"/>
          </ac:spMkLst>
        </pc:spChg>
        <pc:spChg chg="mod">
          <ac:chgData name="綾乃 播本" userId="2c20719708a137ea" providerId="LiveId" clId="{170C5F75-C763-4E2C-AAFA-C7C24016CBED}" dt="2024-11-07T01:27:42.240" v="416" actId="207"/>
          <ac:spMkLst>
            <pc:docMk/>
            <pc:sldMk cId="1897968126" sldId="258"/>
            <ac:spMk id="15" creationId="{66B72103-03A4-A230-54FF-12CDA8385E56}"/>
          </ac:spMkLst>
        </pc:spChg>
        <pc:spChg chg="mod">
          <ac:chgData name="綾乃 播本" userId="2c20719708a137ea" providerId="LiveId" clId="{170C5F75-C763-4E2C-AAFA-C7C24016CBED}" dt="2024-11-07T01:27:48.378" v="417" actId="207"/>
          <ac:spMkLst>
            <pc:docMk/>
            <pc:sldMk cId="1897968126" sldId="258"/>
            <ac:spMk id="16" creationId="{42312A89-BE23-C624-80B7-2880F82DED0E}"/>
          </ac:spMkLst>
        </pc:spChg>
        <pc:spChg chg="mod">
          <ac:chgData name="綾乃 播本" userId="2c20719708a137ea" providerId="LiveId" clId="{170C5F75-C763-4E2C-AAFA-C7C24016CBED}" dt="2024-11-07T01:27:09.216" v="410"/>
          <ac:spMkLst>
            <pc:docMk/>
            <pc:sldMk cId="1897968126" sldId="258"/>
            <ac:spMk id="17" creationId="{CCD1A883-1641-0D28-236F-C0A26BC57467}"/>
          </ac:spMkLst>
        </pc:spChg>
        <pc:spChg chg="mod">
          <ac:chgData name="綾乃 播本" userId="2c20719708a137ea" providerId="LiveId" clId="{170C5F75-C763-4E2C-AAFA-C7C24016CBED}" dt="2024-11-07T01:27:09.216" v="410"/>
          <ac:spMkLst>
            <pc:docMk/>
            <pc:sldMk cId="1897968126" sldId="258"/>
            <ac:spMk id="18" creationId="{C00FA921-C80F-6BE6-36D9-D3A9C608E408}"/>
          </ac:spMkLst>
        </pc:spChg>
        <pc:spChg chg="mod">
          <ac:chgData name="綾乃 播本" userId="2c20719708a137ea" providerId="LiveId" clId="{170C5F75-C763-4E2C-AAFA-C7C24016CBED}" dt="2024-11-07T01:27:09.216" v="410"/>
          <ac:spMkLst>
            <pc:docMk/>
            <pc:sldMk cId="1897968126" sldId="258"/>
            <ac:spMk id="21" creationId="{9081E4D1-414C-7C02-568D-9CEDF01ABFA6}"/>
          </ac:spMkLst>
        </pc:spChg>
        <pc:spChg chg="mod">
          <ac:chgData name="綾乃 播本" userId="2c20719708a137ea" providerId="LiveId" clId="{170C5F75-C763-4E2C-AAFA-C7C24016CBED}" dt="2024-11-07T01:27:09.216" v="410"/>
          <ac:spMkLst>
            <pc:docMk/>
            <pc:sldMk cId="1897968126" sldId="258"/>
            <ac:spMk id="23" creationId="{69CCEC02-283D-A080-92F2-865228A7F93E}"/>
          </ac:spMkLst>
        </pc:spChg>
        <pc:spChg chg="mod">
          <ac:chgData name="綾乃 播本" userId="2c20719708a137ea" providerId="LiveId" clId="{170C5F75-C763-4E2C-AAFA-C7C24016CBED}" dt="2024-11-07T01:27:09.216" v="410"/>
          <ac:spMkLst>
            <pc:docMk/>
            <pc:sldMk cId="1897968126" sldId="258"/>
            <ac:spMk id="24" creationId="{9F17D509-D5CE-B138-4219-CDE61046C5E3}"/>
          </ac:spMkLst>
        </pc:spChg>
        <pc:grpChg chg="add mod">
          <ac:chgData name="綾乃 播本" userId="2c20719708a137ea" providerId="LiveId" clId="{170C5F75-C763-4E2C-AAFA-C7C24016CBED}" dt="2024-11-07T01:30:13.520" v="459" actId="1036"/>
          <ac:grpSpMkLst>
            <pc:docMk/>
            <pc:sldMk cId="1897968126" sldId="258"/>
            <ac:grpSpMk id="4" creationId="{A2B457D8-523C-FBC0-0C13-79FE01BA2799}"/>
          </ac:grpSpMkLst>
        </pc:grpChg>
        <pc:grpChg chg="mod">
          <ac:chgData name="綾乃 播本" userId="2c20719708a137ea" providerId="LiveId" clId="{170C5F75-C763-4E2C-AAFA-C7C24016CBED}" dt="2024-11-07T01:27:09.216" v="410"/>
          <ac:grpSpMkLst>
            <pc:docMk/>
            <pc:sldMk cId="1897968126" sldId="258"/>
            <ac:grpSpMk id="7" creationId="{9FAA4E9E-FC49-D36B-AB99-E40005DD3A4A}"/>
          </ac:grpSpMkLst>
        </pc:grpChg>
        <pc:grpChg chg="mod">
          <ac:chgData name="綾乃 播本" userId="2c20719708a137ea" providerId="LiveId" clId="{170C5F75-C763-4E2C-AAFA-C7C24016CBED}" dt="2024-11-07T01:27:09.216" v="410"/>
          <ac:grpSpMkLst>
            <pc:docMk/>
            <pc:sldMk cId="1897968126" sldId="258"/>
            <ac:grpSpMk id="8" creationId="{512A05F9-0BB0-4470-257A-BED1AC78AE8F}"/>
          </ac:grpSpMkLst>
        </pc:grpChg>
        <pc:picChg chg="add mod ord">
          <ac:chgData name="綾乃 播本" userId="2c20719708a137ea" providerId="LiveId" clId="{170C5F75-C763-4E2C-AAFA-C7C24016CBED}" dt="2024-11-07T01:21:58.560" v="296" actId="167"/>
          <ac:picMkLst>
            <pc:docMk/>
            <pc:sldMk cId="1897968126" sldId="258"/>
            <ac:picMk id="3" creationId="{5EE3E35E-9D62-3112-6E38-7EC77C609D05}"/>
          </ac:picMkLst>
        </pc:picChg>
        <pc:picChg chg="del">
          <ac:chgData name="綾乃 播本" userId="2c20719708a137ea" providerId="LiveId" clId="{170C5F75-C763-4E2C-AAFA-C7C24016CBED}" dt="2024-11-07T01:21:54.310" v="294" actId="478"/>
          <ac:picMkLst>
            <pc:docMk/>
            <pc:sldMk cId="1897968126" sldId="258"/>
            <ac:picMk id="19" creationId="{345EFAF8-D80C-1F1B-BDCD-903A1F59BBCF}"/>
          </ac:picMkLst>
        </pc:picChg>
        <pc:picChg chg="del">
          <ac:chgData name="綾乃 播本" userId="2c20719708a137ea" providerId="LiveId" clId="{170C5F75-C763-4E2C-AAFA-C7C24016CBED}" dt="2024-11-07T01:27:11.324" v="411" actId="478"/>
          <ac:picMkLst>
            <pc:docMk/>
            <pc:sldMk cId="1897968126" sldId="258"/>
            <ac:picMk id="22" creationId="{BDD770B3-876D-D15B-A874-11F33FD8E2D1}"/>
          </ac:picMkLst>
        </pc:picChg>
      </pc:sldChg>
      <pc:sldChg chg="addSp delSp modSp mod">
        <pc:chgData name="綾乃 播本" userId="2c20719708a137ea" providerId="LiveId" clId="{170C5F75-C763-4E2C-AAFA-C7C24016CBED}" dt="2024-11-07T01:28:42.243" v="435" actId="207"/>
        <pc:sldMkLst>
          <pc:docMk/>
          <pc:sldMk cId="2300117258" sldId="259"/>
        </pc:sldMkLst>
        <pc:spChg chg="mod">
          <ac:chgData name="綾乃 播本" userId="2c20719708a137ea" providerId="LiveId" clId="{170C5F75-C763-4E2C-AAFA-C7C24016CBED}" dt="2024-11-07T01:28:42.243" v="435" actId="207"/>
          <ac:spMkLst>
            <pc:docMk/>
            <pc:sldMk cId="2300117258" sldId="259"/>
            <ac:spMk id="5" creationId="{86E98FA6-339B-7348-444F-ED7E2FFDA1AD}"/>
          </ac:spMkLst>
        </pc:spChg>
        <pc:spChg chg="mod">
          <ac:chgData name="綾乃 播本" userId="2c20719708a137ea" providerId="LiveId" clId="{170C5F75-C763-4E2C-AAFA-C7C24016CBED}" dt="2024-11-07T01:28:23.539" v="431" actId="207"/>
          <ac:spMkLst>
            <pc:docMk/>
            <pc:sldMk cId="2300117258" sldId="259"/>
            <ac:spMk id="11" creationId="{12A4445F-DA6B-D6AB-90A8-C0D2731B00F9}"/>
          </ac:spMkLst>
        </pc:spChg>
        <pc:spChg chg="mod">
          <ac:chgData name="綾乃 播本" userId="2c20719708a137ea" providerId="LiveId" clId="{170C5F75-C763-4E2C-AAFA-C7C24016CBED}" dt="2024-11-07T01:28:29.522" v="432" actId="207"/>
          <ac:spMkLst>
            <pc:docMk/>
            <pc:sldMk cId="2300117258" sldId="259"/>
            <ac:spMk id="14" creationId="{2D4375F0-5359-79F4-F1A5-335CFE884579}"/>
          </ac:spMkLst>
        </pc:spChg>
        <pc:spChg chg="mod">
          <ac:chgData name="綾乃 播本" userId="2c20719708a137ea" providerId="LiveId" clId="{170C5F75-C763-4E2C-AAFA-C7C24016CBED}" dt="2024-11-07T01:28:34.242" v="433" actId="207"/>
          <ac:spMkLst>
            <pc:docMk/>
            <pc:sldMk cId="2300117258" sldId="259"/>
            <ac:spMk id="15" creationId="{579CBC9D-35F6-7D62-5CBB-34B50AFF1E0C}"/>
          </ac:spMkLst>
        </pc:spChg>
        <pc:spChg chg="mod">
          <ac:chgData name="綾乃 播本" userId="2c20719708a137ea" providerId="LiveId" clId="{170C5F75-C763-4E2C-AAFA-C7C24016CBED}" dt="2024-11-07T01:28:38.223" v="434" actId="207"/>
          <ac:spMkLst>
            <pc:docMk/>
            <pc:sldMk cId="2300117258" sldId="259"/>
            <ac:spMk id="16" creationId="{9AB7801A-F91D-D4F2-63FA-852515B1A46E}"/>
          </ac:spMkLst>
        </pc:spChg>
        <pc:spChg chg="mod">
          <ac:chgData name="綾乃 播本" userId="2c20719708a137ea" providerId="LiveId" clId="{170C5F75-C763-4E2C-AAFA-C7C24016CBED}" dt="2024-11-07T01:27:52.244" v="418"/>
          <ac:spMkLst>
            <pc:docMk/>
            <pc:sldMk cId="2300117258" sldId="259"/>
            <ac:spMk id="17" creationId="{B57A67C8-1EC6-427F-FD27-EAE129685ADB}"/>
          </ac:spMkLst>
        </pc:spChg>
        <pc:spChg chg="mod">
          <ac:chgData name="綾乃 播本" userId="2c20719708a137ea" providerId="LiveId" clId="{170C5F75-C763-4E2C-AAFA-C7C24016CBED}" dt="2024-11-07T01:27:52.244" v="418"/>
          <ac:spMkLst>
            <pc:docMk/>
            <pc:sldMk cId="2300117258" sldId="259"/>
            <ac:spMk id="18" creationId="{F2CC9DDB-E7B8-7C82-78D5-581D1A2EC8EF}"/>
          </ac:spMkLst>
        </pc:spChg>
        <pc:spChg chg="mod">
          <ac:chgData name="綾乃 播本" userId="2c20719708a137ea" providerId="LiveId" clId="{170C5F75-C763-4E2C-AAFA-C7C24016CBED}" dt="2024-11-07T01:27:52.244" v="418"/>
          <ac:spMkLst>
            <pc:docMk/>
            <pc:sldMk cId="2300117258" sldId="259"/>
            <ac:spMk id="21" creationId="{A479F3EF-C53B-0A90-F362-20C7F8BD48C5}"/>
          </ac:spMkLst>
        </pc:spChg>
        <pc:spChg chg="mod">
          <ac:chgData name="綾乃 播本" userId="2c20719708a137ea" providerId="LiveId" clId="{170C5F75-C763-4E2C-AAFA-C7C24016CBED}" dt="2024-11-07T01:27:52.244" v="418"/>
          <ac:spMkLst>
            <pc:docMk/>
            <pc:sldMk cId="2300117258" sldId="259"/>
            <ac:spMk id="23" creationId="{56B5A0D1-CDE4-EF39-AD27-3B9DD8D8B0B2}"/>
          </ac:spMkLst>
        </pc:spChg>
        <pc:spChg chg="mod">
          <ac:chgData name="綾乃 播本" userId="2c20719708a137ea" providerId="LiveId" clId="{170C5F75-C763-4E2C-AAFA-C7C24016CBED}" dt="2024-11-07T01:27:52.244" v="418"/>
          <ac:spMkLst>
            <pc:docMk/>
            <pc:sldMk cId="2300117258" sldId="259"/>
            <ac:spMk id="24" creationId="{9886F2B2-0AE6-4D45-0D59-4CCBC9E07773}"/>
          </ac:spMkLst>
        </pc:spChg>
        <pc:spChg chg="mod">
          <ac:chgData name="綾乃 播本" userId="2c20719708a137ea" providerId="LiveId" clId="{170C5F75-C763-4E2C-AAFA-C7C24016CBED}" dt="2024-11-07T01:27:52.244" v="418"/>
          <ac:spMkLst>
            <pc:docMk/>
            <pc:sldMk cId="2300117258" sldId="259"/>
            <ac:spMk id="25" creationId="{D1BA06C3-5AB4-85A1-966A-AEDD38D8797A}"/>
          </ac:spMkLst>
        </pc:spChg>
        <pc:spChg chg="mod">
          <ac:chgData name="綾乃 播本" userId="2c20719708a137ea" providerId="LiveId" clId="{170C5F75-C763-4E2C-AAFA-C7C24016CBED}" dt="2024-11-07T01:27:52.244" v="418"/>
          <ac:spMkLst>
            <pc:docMk/>
            <pc:sldMk cId="2300117258" sldId="259"/>
            <ac:spMk id="26" creationId="{3C568082-C733-096C-D7DC-180D1ACA8E98}"/>
          </ac:spMkLst>
        </pc:spChg>
        <pc:spChg chg="mod">
          <ac:chgData name="綾乃 播本" userId="2c20719708a137ea" providerId="LiveId" clId="{170C5F75-C763-4E2C-AAFA-C7C24016CBED}" dt="2024-11-07T01:27:52.244" v="418"/>
          <ac:spMkLst>
            <pc:docMk/>
            <pc:sldMk cId="2300117258" sldId="259"/>
            <ac:spMk id="27" creationId="{843B17EC-1CD7-4CF4-A2A0-2FA73C992146}"/>
          </ac:spMkLst>
        </pc:spChg>
        <pc:grpChg chg="add mod">
          <ac:chgData name="綾乃 播本" userId="2c20719708a137ea" providerId="LiveId" clId="{170C5F75-C763-4E2C-AAFA-C7C24016CBED}" dt="2024-11-07T01:28:00.078" v="427" actId="1035"/>
          <ac:grpSpMkLst>
            <pc:docMk/>
            <pc:sldMk cId="2300117258" sldId="259"/>
            <ac:grpSpMk id="3" creationId="{13413C39-79E6-375F-49EF-45B58821B85A}"/>
          </ac:grpSpMkLst>
        </pc:grpChg>
        <pc:grpChg chg="mod">
          <ac:chgData name="綾乃 播本" userId="2c20719708a137ea" providerId="LiveId" clId="{170C5F75-C763-4E2C-AAFA-C7C24016CBED}" dt="2024-11-07T01:27:52.244" v="418"/>
          <ac:grpSpMkLst>
            <pc:docMk/>
            <pc:sldMk cId="2300117258" sldId="259"/>
            <ac:grpSpMk id="9" creationId="{23882AEB-1BF3-90FB-3A29-9229F221B814}"/>
          </ac:grpSpMkLst>
        </pc:grpChg>
        <pc:grpChg chg="mod">
          <ac:chgData name="綾乃 播本" userId="2c20719708a137ea" providerId="LiveId" clId="{170C5F75-C763-4E2C-AAFA-C7C24016CBED}" dt="2024-11-07T01:27:52.244" v="418"/>
          <ac:grpSpMkLst>
            <pc:docMk/>
            <pc:sldMk cId="2300117258" sldId="259"/>
            <ac:grpSpMk id="13" creationId="{EABA3FAF-2B47-C51C-0A0C-D0E64D1DC205}"/>
          </ac:grpSpMkLst>
        </pc:grpChg>
        <pc:picChg chg="del">
          <ac:chgData name="綾乃 播本" userId="2c20719708a137ea" providerId="LiveId" clId="{170C5F75-C763-4E2C-AAFA-C7C24016CBED}" dt="2024-11-07T01:28:09.075" v="428" actId="478"/>
          <ac:picMkLst>
            <pc:docMk/>
            <pc:sldMk cId="2300117258" sldId="259"/>
            <ac:picMk id="19" creationId="{1293808E-2814-4C7A-FDA9-091CF3B4E0A1}"/>
          </ac:picMkLst>
        </pc:picChg>
        <pc:picChg chg="del">
          <ac:chgData name="綾乃 播本" userId="2c20719708a137ea" providerId="LiveId" clId="{170C5F75-C763-4E2C-AAFA-C7C24016CBED}" dt="2024-11-07T01:27:53.905" v="419" actId="478"/>
          <ac:picMkLst>
            <pc:docMk/>
            <pc:sldMk cId="2300117258" sldId="259"/>
            <ac:picMk id="22" creationId="{7579D5EF-48D0-92AB-82C2-0BA91232C200}"/>
          </ac:picMkLst>
        </pc:picChg>
        <pc:picChg chg="add mod ord">
          <ac:chgData name="綾乃 播本" userId="2c20719708a137ea" providerId="LiveId" clId="{170C5F75-C763-4E2C-AAFA-C7C24016CBED}" dt="2024-11-07T01:28:13.173" v="430" actId="167"/>
          <ac:picMkLst>
            <pc:docMk/>
            <pc:sldMk cId="2300117258" sldId="259"/>
            <ac:picMk id="28" creationId="{3F49CDE2-7257-B4A8-CF2D-23F5ABC235B7}"/>
          </ac:picMkLst>
        </pc:picChg>
      </pc:sldChg>
      <pc:sldChg chg="addSp delSp modSp mod">
        <pc:chgData name="綾乃 播本" userId="2c20719708a137ea" providerId="LiveId" clId="{170C5F75-C763-4E2C-AAFA-C7C24016CBED}" dt="2024-11-07T01:32:16.761" v="472" actId="207"/>
        <pc:sldMkLst>
          <pc:docMk/>
          <pc:sldMk cId="1357098544" sldId="260"/>
        </pc:sldMkLst>
        <pc:spChg chg="mod">
          <ac:chgData name="綾乃 播本" userId="2c20719708a137ea" providerId="LiveId" clId="{170C5F75-C763-4E2C-AAFA-C7C24016CBED}" dt="2024-11-07T01:32:06.326" v="469"/>
          <ac:spMkLst>
            <pc:docMk/>
            <pc:sldMk cId="1357098544" sldId="260"/>
            <ac:spMk id="9" creationId="{5E8557DD-4647-B066-9C5D-B9BCFAEAA25A}"/>
          </ac:spMkLst>
        </pc:spChg>
        <pc:spChg chg="mod">
          <ac:chgData name="綾乃 播本" userId="2c20719708a137ea" providerId="LiveId" clId="{170C5F75-C763-4E2C-AAFA-C7C24016CBED}" dt="2024-11-07T01:32:12.425" v="471" actId="207"/>
          <ac:spMkLst>
            <pc:docMk/>
            <pc:sldMk cId="1357098544" sldId="260"/>
            <ac:spMk id="11" creationId="{3BC808CA-D803-BCE4-92E3-7B81575C004A}"/>
          </ac:spMkLst>
        </pc:spChg>
        <pc:spChg chg="mod">
          <ac:chgData name="綾乃 播本" userId="2c20719708a137ea" providerId="LiveId" clId="{170C5F75-C763-4E2C-AAFA-C7C24016CBED}" dt="2024-11-07T01:32:06.326" v="469"/>
          <ac:spMkLst>
            <pc:docMk/>
            <pc:sldMk cId="1357098544" sldId="260"/>
            <ac:spMk id="12" creationId="{75CF36D4-DC98-2704-C27E-A741127D9AE2}"/>
          </ac:spMkLst>
        </pc:spChg>
        <pc:spChg chg="mod">
          <ac:chgData name="綾乃 播本" userId="2c20719708a137ea" providerId="LiveId" clId="{170C5F75-C763-4E2C-AAFA-C7C24016CBED}" dt="2024-11-07T01:32:06.326" v="469"/>
          <ac:spMkLst>
            <pc:docMk/>
            <pc:sldMk cId="1357098544" sldId="260"/>
            <ac:spMk id="13" creationId="{C4A0E396-C728-F58D-50D2-5202EF4CF03E}"/>
          </ac:spMkLst>
        </pc:spChg>
        <pc:spChg chg="mod">
          <ac:chgData name="綾乃 播本" userId="2c20719708a137ea" providerId="LiveId" clId="{170C5F75-C763-4E2C-AAFA-C7C24016CBED}" dt="2024-11-07T01:32:16.761" v="472" actId="207"/>
          <ac:spMkLst>
            <pc:docMk/>
            <pc:sldMk cId="1357098544" sldId="260"/>
            <ac:spMk id="14" creationId="{0968E30C-B876-C5CE-5703-B9B05E93CCB1}"/>
          </ac:spMkLst>
        </pc:spChg>
        <pc:spChg chg="mod">
          <ac:chgData name="綾乃 播本" userId="2c20719708a137ea" providerId="LiveId" clId="{170C5F75-C763-4E2C-AAFA-C7C24016CBED}" dt="2024-11-07T01:32:06.326" v="469"/>
          <ac:spMkLst>
            <pc:docMk/>
            <pc:sldMk cId="1357098544" sldId="260"/>
            <ac:spMk id="15" creationId="{85134DA4-ADED-1C80-0D9F-0DA6150670A5}"/>
          </ac:spMkLst>
        </pc:spChg>
        <pc:spChg chg="mod">
          <ac:chgData name="綾乃 播本" userId="2c20719708a137ea" providerId="LiveId" clId="{170C5F75-C763-4E2C-AAFA-C7C24016CBED}" dt="2024-11-07T01:32:06.326" v="469"/>
          <ac:spMkLst>
            <pc:docMk/>
            <pc:sldMk cId="1357098544" sldId="260"/>
            <ac:spMk id="16" creationId="{C025ECAE-22E6-5C11-D806-2EA811DA6EC6}"/>
          </ac:spMkLst>
        </pc:spChg>
        <pc:spChg chg="mod">
          <ac:chgData name="綾乃 播本" userId="2c20719708a137ea" providerId="LiveId" clId="{170C5F75-C763-4E2C-AAFA-C7C24016CBED}" dt="2024-11-07T01:32:06.326" v="469"/>
          <ac:spMkLst>
            <pc:docMk/>
            <pc:sldMk cId="1357098544" sldId="260"/>
            <ac:spMk id="17" creationId="{6B75716C-4D99-9215-8C94-7FCE03DD1E5A}"/>
          </ac:spMkLst>
        </pc:spChg>
        <pc:spChg chg="mod">
          <ac:chgData name="綾乃 播本" userId="2c20719708a137ea" providerId="LiveId" clId="{170C5F75-C763-4E2C-AAFA-C7C24016CBED}" dt="2024-11-07T01:32:06.326" v="469"/>
          <ac:spMkLst>
            <pc:docMk/>
            <pc:sldMk cId="1357098544" sldId="260"/>
            <ac:spMk id="18" creationId="{0A56A5B6-6E8B-2686-FEF3-871AAA2A8CF1}"/>
          </ac:spMkLst>
        </pc:spChg>
        <pc:spChg chg="mod">
          <ac:chgData name="綾乃 播本" userId="2c20719708a137ea" providerId="LiveId" clId="{170C5F75-C763-4E2C-AAFA-C7C24016CBED}" dt="2024-11-07T01:32:06.326" v="469"/>
          <ac:spMkLst>
            <pc:docMk/>
            <pc:sldMk cId="1357098544" sldId="260"/>
            <ac:spMk id="21" creationId="{93A9B2C4-00D6-B802-79AB-70CC76D3432E}"/>
          </ac:spMkLst>
        </pc:spChg>
        <pc:grpChg chg="add mod">
          <ac:chgData name="綾乃 播本" userId="2c20719708a137ea" providerId="LiveId" clId="{170C5F75-C763-4E2C-AAFA-C7C24016CBED}" dt="2024-11-07T01:32:06.326" v="469"/>
          <ac:grpSpMkLst>
            <pc:docMk/>
            <pc:sldMk cId="1357098544" sldId="260"/>
            <ac:grpSpMk id="5" creationId="{0B68C98D-B5D3-1825-C285-6BA279B03D87}"/>
          </ac:grpSpMkLst>
        </pc:grpChg>
        <pc:grpChg chg="mod">
          <ac:chgData name="綾乃 播本" userId="2c20719708a137ea" providerId="LiveId" clId="{170C5F75-C763-4E2C-AAFA-C7C24016CBED}" dt="2024-11-07T01:32:06.326" v="469"/>
          <ac:grpSpMkLst>
            <pc:docMk/>
            <pc:sldMk cId="1357098544" sldId="260"/>
            <ac:grpSpMk id="7" creationId="{8718D61E-7E34-43EC-5519-ACC446E3EF1A}"/>
          </ac:grpSpMkLst>
        </pc:grpChg>
        <pc:grpChg chg="mod">
          <ac:chgData name="綾乃 播本" userId="2c20719708a137ea" providerId="LiveId" clId="{170C5F75-C763-4E2C-AAFA-C7C24016CBED}" dt="2024-11-07T01:32:06.326" v="469"/>
          <ac:grpSpMkLst>
            <pc:docMk/>
            <pc:sldMk cId="1357098544" sldId="260"/>
            <ac:grpSpMk id="8" creationId="{B6FF3853-3E99-1AE0-66CC-ED28CC86FFA4}"/>
          </ac:grpSpMkLst>
        </pc:grpChg>
        <pc:picChg chg="add mod ord">
          <ac:chgData name="綾乃 播本" userId="2c20719708a137ea" providerId="LiveId" clId="{170C5F75-C763-4E2C-AAFA-C7C24016CBED}" dt="2024-11-07T01:22:22.041" v="305" actId="167"/>
          <ac:picMkLst>
            <pc:docMk/>
            <pc:sldMk cId="1357098544" sldId="260"/>
            <ac:picMk id="3" creationId="{388AA1F8-281F-2B54-3232-846A650A863E}"/>
          </ac:picMkLst>
        </pc:picChg>
        <pc:picChg chg="del">
          <ac:chgData name="綾乃 播本" userId="2c20719708a137ea" providerId="LiveId" clId="{170C5F75-C763-4E2C-AAFA-C7C24016CBED}" dt="2024-11-07T01:22:17.061" v="303" actId="478"/>
          <ac:picMkLst>
            <pc:docMk/>
            <pc:sldMk cId="1357098544" sldId="260"/>
            <ac:picMk id="19" creationId="{3089D3A9-3593-283E-6B5D-D83A9C663A75}"/>
          </ac:picMkLst>
        </pc:picChg>
        <pc:picChg chg="del">
          <ac:chgData name="綾乃 播本" userId="2c20719708a137ea" providerId="LiveId" clId="{170C5F75-C763-4E2C-AAFA-C7C24016CBED}" dt="2024-11-07T01:32:08.329" v="470" actId="478"/>
          <ac:picMkLst>
            <pc:docMk/>
            <pc:sldMk cId="1357098544" sldId="260"/>
            <ac:picMk id="22" creationId="{3D069F5B-F546-2083-6060-0B4E7EF3C9BA}"/>
          </ac:picMkLst>
        </pc:picChg>
      </pc:sldChg>
      <pc:sldChg chg="addSp delSp modSp mod">
        <pc:chgData name="綾乃 播本" userId="2c20719708a137ea" providerId="LiveId" clId="{170C5F75-C763-4E2C-AAFA-C7C24016CBED}" dt="2024-11-07T01:31:31.042" v="462" actId="207"/>
        <pc:sldMkLst>
          <pc:docMk/>
          <pc:sldMk cId="3144081667" sldId="261"/>
        </pc:sldMkLst>
        <pc:spChg chg="mod">
          <ac:chgData name="綾乃 播本" userId="2c20719708a137ea" providerId="LiveId" clId="{170C5F75-C763-4E2C-AAFA-C7C24016CBED}" dt="2024-11-07T01:30:21.134" v="460" actId="207"/>
          <ac:spMkLst>
            <pc:docMk/>
            <pc:sldMk cId="3144081667" sldId="261"/>
            <ac:spMk id="11" creationId="{19C8F917-73E1-3A11-12AD-676D9E9097CB}"/>
          </ac:spMkLst>
        </pc:spChg>
        <pc:spChg chg="mod">
          <ac:chgData name="綾乃 播本" userId="2c20719708a137ea" providerId="LiveId" clId="{170C5F75-C763-4E2C-AAFA-C7C24016CBED}" dt="2024-11-07T01:31:31.042" v="462" actId="207"/>
          <ac:spMkLst>
            <pc:docMk/>
            <pc:sldMk cId="3144081667" sldId="261"/>
            <ac:spMk id="13" creationId="{98DB6478-C8D5-DC6B-1E17-81D2449C59C6}"/>
          </ac:spMkLst>
        </pc:spChg>
        <pc:spChg chg="mod">
          <ac:chgData name="綾乃 播本" userId="2c20719708a137ea" providerId="LiveId" clId="{170C5F75-C763-4E2C-AAFA-C7C24016CBED}" dt="2024-11-07T01:30:26" v="461" actId="207"/>
          <ac:spMkLst>
            <pc:docMk/>
            <pc:sldMk cId="3144081667" sldId="261"/>
            <ac:spMk id="14" creationId="{FB5115AA-3C58-815A-3553-31E1AA71CAF0}"/>
          </ac:spMkLst>
        </pc:spChg>
        <pc:spChg chg="mod">
          <ac:chgData name="綾乃 播本" userId="2c20719708a137ea" providerId="LiveId" clId="{170C5F75-C763-4E2C-AAFA-C7C24016CBED}" dt="2024-11-07T01:30:07.001" v="458"/>
          <ac:spMkLst>
            <pc:docMk/>
            <pc:sldMk cId="3144081667" sldId="261"/>
            <ac:spMk id="15" creationId="{39B3BA21-C7F0-3614-D387-9360BF749356}"/>
          </ac:spMkLst>
        </pc:spChg>
        <pc:spChg chg="mod">
          <ac:chgData name="綾乃 播本" userId="2c20719708a137ea" providerId="LiveId" clId="{170C5F75-C763-4E2C-AAFA-C7C24016CBED}" dt="2024-11-07T01:30:07.001" v="458"/>
          <ac:spMkLst>
            <pc:docMk/>
            <pc:sldMk cId="3144081667" sldId="261"/>
            <ac:spMk id="16" creationId="{A1DD5E15-7D53-E6B5-368A-9E901CBBDF5C}"/>
          </ac:spMkLst>
        </pc:spChg>
        <pc:spChg chg="mod">
          <ac:chgData name="綾乃 播本" userId="2c20719708a137ea" providerId="LiveId" clId="{170C5F75-C763-4E2C-AAFA-C7C24016CBED}" dt="2024-11-07T01:30:07.001" v="458"/>
          <ac:spMkLst>
            <pc:docMk/>
            <pc:sldMk cId="3144081667" sldId="261"/>
            <ac:spMk id="21" creationId="{61905E53-CA25-3102-52F6-08B33E75613E}"/>
          </ac:spMkLst>
        </pc:spChg>
        <pc:spChg chg="mod">
          <ac:chgData name="綾乃 播本" userId="2c20719708a137ea" providerId="LiveId" clId="{170C5F75-C763-4E2C-AAFA-C7C24016CBED}" dt="2024-11-07T01:30:07.001" v="458"/>
          <ac:spMkLst>
            <pc:docMk/>
            <pc:sldMk cId="3144081667" sldId="261"/>
            <ac:spMk id="23" creationId="{1C8C9797-D6C5-BF96-1F91-3C4593216E87}"/>
          </ac:spMkLst>
        </pc:spChg>
        <pc:spChg chg="mod">
          <ac:chgData name="綾乃 播本" userId="2c20719708a137ea" providerId="LiveId" clId="{170C5F75-C763-4E2C-AAFA-C7C24016CBED}" dt="2024-11-07T01:30:07.001" v="458"/>
          <ac:spMkLst>
            <pc:docMk/>
            <pc:sldMk cId="3144081667" sldId="261"/>
            <ac:spMk id="24" creationId="{6FAC2CBF-5515-B8BB-E929-6C93E795E33D}"/>
          </ac:spMkLst>
        </pc:spChg>
        <pc:spChg chg="mod">
          <ac:chgData name="綾乃 播本" userId="2c20719708a137ea" providerId="LiveId" clId="{170C5F75-C763-4E2C-AAFA-C7C24016CBED}" dt="2024-11-07T01:30:07.001" v="458"/>
          <ac:spMkLst>
            <pc:docMk/>
            <pc:sldMk cId="3144081667" sldId="261"/>
            <ac:spMk id="25" creationId="{A3501F46-1A6C-39F9-E51F-35F035C46D59}"/>
          </ac:spMkLst>
        </pc:spChg>
        <pc:spChg chg="mod">
          <ac:chgData name="綾乃 播本" userId="2c20719708a137ea" providerId="LiveId" clId="{170C5F75-C763-4E2C-AAFA-C7C24016CBED}" dt="2024-11-07T01:30:07.001" v="458"/>
          <ac:spMkLst>
            <pc:docMk/>
            <pc:sldMk cId="3144081667" sldId="261"/>
            <ac:spMk id="26" creationId="{176380BE-2D1B-0601-8B20-9E3FB77E82C1}"/>
          </ac:spMkLst>
        </pc:spChg>
        <pc:spChg chg="mod">
          <ac:chgData name="綾乃 播本" userId="2c20719708a137ea" providerId="LiveId" clId="{170C5F75-C763-4E2C-AAFA-C7C24016CBED}" dt="2024-11-07T01:30:07.001" v="458"/>
          <ac:spMkLst>
            <pc:docMk/>
            <pc:sldMk cId="3144081667" sldId="261"/>
            <ac:spMk id="27" creationId="{CCEDB099-C33C-5E89-8F66-9099691CD299}"/>
          </ac:spMkLst>
        </pc:spChg>
        <pc:grpChg chg="add mod">
          <ac:chgData name="綾乃 播本" userId="2c20719708a137ea" providerId="LiveId" clId="{170C5F75-C763-4E2C-AAFA-C7C24016CBED}" dt="2024-11-07T01:30:07.001" v="458"/>
          <ac:grpSpMkLst>
            <pc:docMk/>
            <pc:sldMk cId="3144081667" sldId="261"/>
            <ac:grpSpMk id="7" creationId="{FDC13F3C-B340-2523-BC11-3E809D0A292B}"/>
          </ac:grpSpMkLst>
        </pc:grpChg>
        <pc:grpChg chg="mod">
          <ac:chgData name="綾乃 播本" userId="2c20719708a137ea" providerId="LiveId" clId="{170C5F75-C763-4E2C-AAFA-C7C24016CBED}" dt="2024-11-07T01:30:07.001" v="458"/>
          <ac:grpSpMkLst>
            <pc:docMk/>
            <pc:sldMk cId="3144081667" sldId="261"/>
            <ac:grpSpMk id="8" creationId="{1E95A6CD-CE78-4EAF-27D9-FA298307B6B0}"/>
          </ac:grpSpMkLst>
        </pc:grpChg>
        <pc:grpChg chg="mod">
          <ac:chgData name="綾乃 播本" userId="2c20719708a137ea" providerId="LiveId" clId="{170C5F75-C763-4E2C-AAFA-C7C24016CBED}" dt="2024-11-07T01:30:07.001" v="458"/>
          <ac:grpSpMkLst>
            <pc:docMk/>
            <pc:sldMk cId="3144081667" sldId="261"/>
            <ac:grpSpMk id="9" creationId="{F16A8CD2-73D4-A66E-E22D-2108EBA85E53}"/>
          </ac:grpSpMkLst>
        </pc:grpChg>
        <pc:picChg chg="add mod ord">
          <ac:chgData name="綾乃 播本" userId="2c20719708a137ea" providerId="LiveId" clId="{170C5F75-C763-4E2C-AAFA-C7C24016CBED}" dt="2024-11-07T01:22:05.160" v="298" actId="167"/>
          <ac:picMkLst>
            <pc:docMk/>
            <pc:sldMk cId="3144081667" sldId="261"/>
            <ac:picMk id="3" creationId="{7ADB759A-2C9F-06D9-5D53-A91875A39D20}"/>
          </ac:picMkLst>
        </pc:picChg>
        <pc:picChg chg="add mod">
          <ac:chgData name="綾乃 播本" userId="2c20719708a137ea" providerId="LiveId" clId="{170C5F75-C763-4E2C-AAFA-C7C24016CBED}" dt="2024-11-07T01:28:47.304" v="436"/>
          <ac:picMkLst>
            <pc:docMk/>
            <pc:sldMk cId="3144081667" sldId="261"/>
            <ac:picMk id="5" creationId="{E8E6792D-4987-4ED7-C52B-EAD3231F0FE2}"/>
          </ac:picMkLst>
        </pc:picChg>
        <pc:picChg chg="del">
          <ac:chgData name="綾乃 播本" userId="2c20719708a137ea" providerId="LiveId" clId="{170C5F75-C763-4E2C-AAFA-C7C24016CBED}" dt="2024-11-07T01:22:06.878" v="299" actId="478"/>
          <ac:picMkLst>
            <pc:docMk/>
            <pc:sldMk cId="3144081667" sldId="261"/>
            <ac:picMk id="19" creationId="{03E546AA-44FC-FFB3-C8AC-05BA1B67FD88}"/>
          </ac:picMkLst>
        </pc:picChg>
        <pc:picChg chg="del">
          <ac:chgData name="綾乃 播本" userId="2c20719708a137ea" providerId="LiveId" clId="{170C5F75-C763-4E2C-AAFA-C7C24016CBED}" dt="2024-11-07T01:30:05.399" v="457" actId="478"/>
          <ac:picMkLst>
            <pc:docMk/>
            <pc:sldMk cId="3144081667" sldId="261"/>
            <ac:picMk id="22" creationId="{00579CF7-9727-566C-701C-F99A8C09D539}"/>
          </ac:picMkLst>
        </pc:picChg>
      </pc:sldChg>
      <pc:sldChg chg="addSp delSp modSp mod">
        <pc:chgData name="綾乃 播本" userId="2c20719708a137ea" providerId="LiveId" clId="{170C5F75-C763-4E2C-AAFA-C7C24016CBED}" dt="2024-11-07T01:32:00.145" v="468" actId="207"/>
        <pc:sldMkLst>
          <pc:docMk/>
          <pc:sldMk cId="3226846194" sldId="262"/>
        </pc:sldMkLst>
        <pc:spChg chg="mod">
          <ac:chgData name="綾乃 播本" userId="2c20719708a137ea" providerId="LiveId" clId="{170C5F75-C763-4E2C-AAFA-C7C24016CBED}" dt="2024-11-07T01:31:42.955" v="465" actId="207"/>
          <ac:spMkLst>
            <pc:docMk/>
            <pc:sldMk cId="3226846194" sldId="262"/>
            <ac:spMk id="11" creationId="{81172392-91C8-8E6A-68F0-16111E6D4A8E}"/>
          </ac:spMkLst>
        </pc:spChg>
        <pc:spChg chg="mod">
          <ac:chgData name="綾乃 播本" userId="2c20719708a137ea" providerId="LiveId" clId="{170C5F75-C763-4E2C-AAFA-C7C24016CBED}" dt="2024-11-07T01:31:34.632" v="463"/>
          <ac:spMkLst>
            <pc:docMk/>
            <pc:sldMk cId="3226846194" sldId="262"/>
            <ac:spMk id="12" creationId="{B382AB78-D4AC-9E2B-6320-AAFA5F1A591A}"/>
          </ac:spMkLst>
        </pc:spChg>
        <pc:spChg chg="mod">
          <ac:chgData name="綾乃 播本" userId="2c20719708a137ea" providerId="LiveId" clId="{170C5F75-C763-4E2C-AAFA-C7C24016CBED}" dt="2024-11-07T01:31:34.632" v="463"/>
          <ac:spMkLst>
            <pc:docMk/>
            <pc:sldMk cId="3226846194" sldId="262"/>
            <ac:spMk id="13" creationId="{54742E0C-7BB8-E59B-3911-BA90D1A5E686}"/>
          </ac:spMkLst>
        </pc:spChg>
        <pc:spChg chg="mod">
          <ac:chgData name="綾乃 播本" userId="2c20719708a137ea" providerId="LiveId" clId="{170C5F75-C763-4E2C-AAFA-C7C24016CBED}" dt="2024-11-07T01:31:48.797" v="466" actId="207"/>
          <ac:spMkLst>
            <pc:docMk/>
            <pc:sldMk cId="3226846194" sldId="262"/>
            <ac:spMk id="14" creationId="{EDD3A1DE-7700-334D-F24C-72D29C184341}"/>
          </ac:spMkLst>
        </pc:spChg>
        <pc:spChg chg="mod">
          <ac:chgData name="綾乃 播本" userId="2c20719708a137ea" providerId="LiveId" clId="{170C5F75-C763-4E2C-AAFA-C7C24016CBED}" dt="2024-11-07T01:31:55.576" v="467" actId="207"/>
          <ac:spMkLst>
            <pc:docMk/>
            <pc:sldMk cId="3226846194" sldId="262"/>
            <ac:spMk id="15" creationId="{C7DD5FD8-DC74-AB70-B72B-F17456433919}"/>
          </ac:spMkLst>
        </pc:spChg>
        <pc:spChg chg="mod">
          <ac:chgData name="綾乃 播本" userId="2c20719708a137ea" providerId="LiveId" clId="{170C5F75-C763-4E2C-AAFA-C7C24016CBED}" dt="2024-11-07T01:32:00.145" v="468" actId="207"/>
          <ac:spMkLst>
            <pc:docMk/>
            <pc:sldMk cId="3226846194" sldId="262"/>
            <ac:spMk id="16" creationId="{A8C8397B-E5C0-3700-6D62-0087A19BC530}"/>
          </ac:spMkLst>
        </pc:spChg>
        <pc:spChg chg="mod">
          <ac:chgData name="綾乃 播本" userId="2c20719708a137ea" providerId="LiveId" clId="{170C5F75-C763-4E2C-AAFA-C7C24016CBED}" dt="2024-11-07T01:31:34.632" v="463"/>
          <ac:spMkLst>
            <pc:docMk/>
            <pc:sldMk cId="3226846194" sldId="262"/>
            <ac:spMk id="17" creationId="{3CCC4EC5-7677-06CD-97B9-54CB1FC80010}"/>
          </ac:spMkLst>
        </pc:spChg>
        <pc:spChg chg="mod">
          <ac:chgData name="綾乃 播本" userId="2c20719708a137ea" providerId="LiveId" clId="{170C5F75-C763-4E2C-AAFA-C7C24016CBED}" dt="2024-11-07T01:31:34.632" v="463"/>
          <ac:spMkLst>
            <pc:docMk/>
            <pc:sldMk cId="3226846194" sldId="262"/>
            <ac:spMk id="18" creationId="{E76B6025-4A8F-FE44-26B8-9A4AC4D429A1}"/>
          </ac:spMkLst>
        </pc:spChg>
        <pc:spChg chg="mod">
          <ac:chgData name="綾乃 播本" userId="2c20719708a137ea" providerId="LiveId" clId="{170C5F75-C763-4E2C-AAFA-C7C24016CBED}" dt="2024-11-07T01:31:34.632" v="463"/>
          <ac:spMkLst>
            <pc:docMk/>
            <pc:sldMk cId="3226846194" sldId="262"/>
            <ac:spMk id="21" creationId="{6CA4AC4F-B776-BBFC-765F-67D84071FAE0}"/>
          </ac:spMkLst>
        </pc:spChg>
        <pc:spChg chg="mod">
          <ac:chgData name="綾乃 播本" userId="2c20719708a137ea" providerId="LiveId" clId="{170C5F75-C763-4E2C-AAFA-C7C24016CBED}" dt="2024-11-07T01:31:34.632" v="463"/>
          <ac:spMkLst>
            <pc:docMk/>
            <pc:sldMk cId="3226846194" sldId="262"/>
            <ac:spMk id="23" creationId="{D4423A23-DCE4-A622-7CFA-57AE5917C4A4}"/>
          </ac:spMkLst>
        </pc:spChg>
        <pc:spChg chg="mod">
          <ac:chgData name="綾乃 播本" userId="2c20719708a137ea" providerId="LiveId" clId="{170C5F75-C763-4E2C-AAFA-C7C24016CBED}" dt="2024-11-07T01:31:34.632" v="463"/>
          <ac:spMkLst>
            <pc:docMk/>
            <pc:sldMk cId="3226846194" sldId="262"/>
            <ac:spMk id="24" creationId="{1637E99E-9823-4989-9144-2015B55BFE60}"/>
          </ac:spMkLst>
        </pc:spChg>
        <pc:spChg chg="mod">
          <ac:chgData name="綾乃 播本" userId="2c20719708a137ea" providerId="LiveId" clId="{170C5F75-C763-4E2C-AAFA-C7C24016CBED}" dt="2024-11-07T01:31:34.632" v="463"/>
          <ac:spMkLst>
            <pc:docMk/>
            <pc:sldMk cId="3226846194" sldId="262"/>
            <ac:spMk id="25" creationId="{CDD37F04-606C-9904-6ECF-9E4C6B4678F3}"/>
          </ac:spMkLst>
        </pc:spChg>
        <pc:grpChg chg="add mod">
          <ac:chgData name="綾乃 播本" userId="2c20719708a137ea" providerId="LiveId" clId="{170C5F75-C763-4E2C-AAFA-C7C24016CBED}" dt="2024-11-07T01:31:34.632" v="463"/>
          <ac:grpSpMkLst>
            <pc:docMk/>
            <pc:sldMk cId="3226846194" sldId="262"/>
            <ac:grpSpMk id="7" creationId="{843A04BB-D7C7-9423-FAC9-A253BD4B81C7}"/>
          </ac:grpSpMkLst>
        </pc:grpChg>
        <pc:grpChg chg="mod">
          <ac:chgData name="綾乃 播本" userId="2c20719708a137ea" providerId="LiveId" clId="{170C5F75-C763-4E2C-AAFA-C7C24016CBED}" dt="2024-11-07T01:31:34.632" v="463"/>
          <ac:grpSpMkLst>
            <pc:docMk/>
            <pc:sldMk cId="3226846194" sldId="262"/>
            <ac:grpSpMk id="8" creationId="{D6888BB5-4AB0-5D68-EFDF-AF80C4A30BE3}"/>
          </ac:grpSpMkLst>
        </pc:grpChg>
        <pc:grpChg chg="mod">
          <ac:chgData name="綾乃 播本" userId="2c20719708a137ea" providerId="LiveId" clId="{170C5F75-C763-4E2C-AAFA-C7C24016CBED}" dt="2024-11-07T01:31:34.632" v="463"/>
          <ac:grpSpMkLst>
            <pc:docMk/>
            <pc:sldMk cId="3226846194" sldId="262"/>
            <ac:grpSpMk id="9" creationId="{818F77FD-E4F5-032E-9A57-18F91032319A}"/>
          </ac:grpSpMkLst>
        </pc:grpChg>
        <pc:picChg chg="add mod ord">
          <ac:chgData name="綾乃 播本" userId="2c20719708a137ea" providerId="LiveId" clId="{170C5F75-C763-4E2C-AAFA-C7C24016CBED}" dt="2024-11-07T01:22:13.697" v="302" actId="167"/>
          <ac:picMkLst>
            <pc:docMk/>
            <pc:sldMk cId="3226846194" sldId="262"/>
            <ac:picMk id="3" creationId="{88A86492-3F3D-49F9-2690-BCE7FCEA94D6}"/>
          </ac:picMkLst>
        </pc:picChg>
        <pc:picChg chg="del">
          <ac:chgData name="綾乃 播本" userId="2c20719708a137ea" providerId="LiveId" clId="{170C5F75-C763-4E2C-AAFA-C7C24016CBED}" dt="2024-11-07T01:22:09.829" v="300" actId="478"/>
          <ac:picMkLst>
            <pc:docMk/>
            <pc:sldMk cId="3226846194" sldId="262"/>
            <ac:picMk id="19" creationId="{53980501-78EC-A946-551E-504AC1D0D20C}"/>
          </ac:picMkLst>
        </pc:picChg>
        <pc:picChg chg="del">
          <ac:chgData name="綾乃 播本" userId="2c20719708a137ea" providerId="LiveId" clId="{170C5F75-C763-4E2C-AAFA-C7C24016CBED}" dt="2024-11-07T01:31:37.461" v="464" actId="478"/>
          <ac:picMkLst>
            <pc:docMk/>
            <pc:sldMk cId="3226846194" sldId="262"/>
            <ac:picMk id="22" creationId="{B1B5AEFD-3844-53FD-E2C5-85BA6EFDCA37}"/>
          </ac:picMkLst>
        </pc:picChg>
      </pc:sldChg>
      <pc:sldChg chg="addSp delSp modSp mod">
        <pc:chgData name="綾乃 播本" userId="2c20719708a137ea" providerId="LiveId" clId="{170C5F75-C763-4E2C-AAFA-C7C24016CBED}" dt="2024-11-07T01:32:44.374" v="478" actId="207"/>
        <pc:sldMkLst>
          <pc:docMk/>
          <pc:sldMk cId="560306867" sldId="263"/>
        </pc:sldMkLst>
        <pc:spChg chg="mod">
          <ac:chgData name="綾乃 播本" userId="2c20719708a137ea" providerId="LiveId" clId="{170C5F75-C763-4E2C-AAFA-C7C24016CBED}" dt="2024-11-07T01:32:26.906" v="475" actId="207"/>
          <ac:spMkLst>
            <pc:docMk/>
            <pc:sldMk cId="560306867" sldId="263"/>
            <ac:spMk id="11" creationId="{695639C8-7C4D-C5D0-76C8-CF6ADFE5C070}"/>
          </ac:spMkLst>
        </pc:spChg>
        <pc:spChg chg="mod">
          <ac:chgData name="綾乃 播本" userId="2c20719708a137ea" providerId="LiveId" clId="{170C5F75-C763-4E2C-AAFA-C7C24016CBED}" dt="2024-11-07T01:32:20.110" v="473"/>
          <ac:spMkLst>
            <pc:docMk/>
            <pc:sldMk cId="560306867" sldId="263"/>
            <ac:spMk id="13" creationId="{3508033A-E7D5-1370-0C51-9C9158BA143A}"/>
          </ac:spMkLst>
        </pc:spChg>
        <pc:spChg chg="mod">
          <ac:chgData name="綾乃 播本" userId="2c20719708a137ea" providerId="LiveId" clId="{170C5F75-C763-4E2C-AAFA-C7C24016CBED}" dt="2024-11-07T01:32:33.859" v="476" actId="207"/>
          <ac:spMkLst>
            <pc:docMk/>
            <pc:sldMk cId="560306867" sldId="263"/>
            <ac:spMk id="14" creationId="{3DF01206-9A63-46BF-2BAC-0E38BCDD470B}"/>
          </ac:spMkLst>
        </pc:spChg>
        <pc:spChg chg="mod">
          <ac:chgData name="綾乃 播本" userId="2c20719708a137ea" providerId="LiveId" clId="{170C5F75-C763-4E2C-AAFA-C7C24016CBED}" dt="2024-11-07T01:32:40.228" v="477" actId="207"/>
          <ac:spMkLst>
            <pc:docMk/>
            <pc:sldMk cId="560306867" sldId="263"/>
            <ac:spMk id="15" creationId="{8B49BD97-93B9-0B25-979E-BBAF914E7AF1}"/>
          </ac:spMkLst>
        </pc:spChg>
        <pc:spChg chg="mod">
          <ac:chgData name="綾乃 播本" userId="2c20719708a137ea" providerId="LiveId" clId="{170C5F75-C763-4E2C-AAFA-C7C24016CBED}" dt="2024-11-07T01:32:44.374" v="478" actId="207"/>
          <ac:spMkLst>
            <pc:docMk/>
            <pc:sldMk cId="560306867" sldId="263"/>
            <ac:spMk id="16" creationId="{F392399C-6F75-3C8D-F9BB-0B6E2559EF83}"/>
          </ac:spMkLst>
        </pc:spChg>
        <pc:spChg chg="mod">
          <ac:chgData name="綾乃 播本" userId="2c20719708a137ea" providerId="LiveId" clId="{170C5F75-C763-4E2C-AAFA-C7C24016CBED}" dt="2024-11-07T01:32:20.110" v="473"/>
          <ac:spMkLst>
            <pc:docMk/>
            <pc:sldMk cId="560306867" sldId="263"/>
            <ac:spMk id="17" creationId="{33B100EE-4075-9C9F-A5BF-E11FDF8BDB49}"/>
          </ac:spMkLst>
        </pc:spChg>
        <pc:spChg chg="mod">
          <ac:chgData name="綾乃 播本" userId="2c20719708a137ea" providerId="LiveId" clId="{170C5F75-C763-4E2C-AAFA-C7C24016CBED}" dt="2024-11-07T01:32:20.110" v="473"/>
          <ac:spMkLst>
            <pc:docMk/>
            <pc:sldMk cId="560306867" sldId="263"/>
            <ac:spMk id="18" creationId="{2B4C33D6-700B-2A8C-0697-8F76E953E26D}"/>
          </ac:spMkLst>
        </pc:spChg>
        <pc:spChg chg="mod">
          <ac:chgData name="綾乃 播本" userId="2c20719708a137ea" providerId="LiveId" clId="{170C5F75-C763-4E2C-AAFA-C7C24016CBED}" dt="2024-11-07T01:32:20.110" v="473"/>
          <ac:spMkLst>
            <pc:docMk/>
            <pc:sldMk cId="560306867" sldId="263"/>
            <ac:spMk id="21" creationId="{FC5FDD0D-ACC1-1BE7-D810-53A6FB1079C3}"/>
          </ac:spMkLst>
        </pc:spChg>
        <pc:spChg chg="mod">
          <ac:chgData name="綾乃 播本" userId="2c20719708a137ea" providerId="LiveId" clId="{170C5F75-C763-4E2C-AAFA-C7C24016CBED}" dt="2024-11-07T01:32:20.110" v="473"/>
          <ac:spMkLst>
            <pc:docMk/>
            <pc:sldMk cId="560306867" sldId="263"/>
            <ac:spMk id="23" creationId="{441B5F84-FA7C-6843-339E-C8B99F540F62}"/>
          </ac:spMkLst>
        </pc:spChg>
        <pc:spChg chg="mod">
          <ac:chgData name="綾乃 播本" userId="2c20719708a137ea" providerId="LiveId" clId="{170C5F75-C763-4E2C-AAFA-C7C24016CBED}" dt="2024-11-07T01:32:20.110" v="473"/>
          <ac:spMkLst>
            <pc:docMk/>
            <pc:sldMk cId="560306867" sldId="263"/>
            <ac:spMk id="24" creationId="{AE469913-5841-5A1E-C4AC-5BA030F45C81}"/>
          </ac:spMkLst>
        </pc:spChg>
        <pc:spChg chg="mod">
          <ac:chgData name="綾乃 播本" userId="2c20719708a137ea" providerId="LiveId" clId="{170C5F75-C763-4E2C-AAFA-C7C24016CBED}" dt="2024-11-07T01:32:20.110" v="473"/>
          <ac:spMkLst>
            <pc:docMk/>
            <pc:sldMk cId="560306867" sldId="263"/>
            <ac:spMk id="25" creationId="{14E084E5-69FB-C025-2D52-97ECEEA9F740}"/>
          </ac:spMkLst>
        </pc:spChg>
        <pc:spChg chg="mod">
          <ac:chgData name="綾乃 播本" userId="2c20719708a137ea" providerId="LiveId" clId="{170C5F75-C763-4E2C-AAFA-C7C24016CBED}" dt="2024-11-07T01:32:20.110" v="473"/>
          <ac:spMkLst>
            <pc:docMk/>
            <pc:sldMk cId="560306867" sldId="263"/>
            <ac:spMk id="26" creationId="{6F0BA38D-3FAA-EF97-00D7-D858453A6159}"/>
          </ac:spMkLst>
        </pc:spChg>
        <pc:grpChg chg="add mod">
          <ac:chgData name="綾乃 播本" userId="2c20719708a137ea" providerId="LiveId" clId="{170C5F75-C763-4E2C-AAFA-C7C24016CBED}" dt="2024-11-07T01:32:20.110" v="473"/>
          <ac:grpSpMkLst>
            <pc:docMk/>
            <pc:sldMk cId="560306867" sldId="263"/>
            <ac:grpSpMk id="8" creationId="{60DAEAF7-8586-F8B0-2A42-00EC05F7B6CF}"/>
          </ac:grpSpMkLst>
        </pc:grpChg>
        <pc:grpChg chg="mod">
          <ac:chgData name="綾乃 播本" userId="2c20719708a137ea" providerId="LiveId" clId="{170C5F75-C763-4E2C-AAFA-C7C24016CBED}" dt="2024-11-07T01:32:20.110" v="473"/>
          <ac:grpSpMkLst>
            <pc:docMk/>
            <pc:sldMk cId="560306867" sldId="263"/>
            <ac:grpSpMk id="9" creationId="{F08FECCE-D2A7-565B-C4E7-18FDDD4CEFCC}"/>
          </ac:grpSpMkLst>
        </pc:grpChg>
        <pc:grpChg chg="mod">
          <ac:chgData name="綾乃 播本" userId="2c20719708a137ea" providerId="LiveId" clId="{170C5F75-C763-4E2C-AAFA-C7C24016CBED}" dt="2024-11-07T01:32:20.110" v="473"/>
          <ac:grpSpMkLst>
            <pc:docMk/>
            <pc:sldMk cId="560306867" sldId="263"/>
            <ac:grpSpMk id="12" creationId="{DC43A33D-CE02-74BC-3B88-068D86364E8C}"/>
          </ac:grpSpMkLst>
        </pc:grpChg>
        <pc:picChg chg="add mod ord">
          <ac:chgData name="綾乃 播本" userId="2c20719708a137ea" providerId="LiveId" clId="{170C5F75-C763-4E2C-AAFA-C7C24016CBED}" dt="2024-11-07T01:22:29.110" v="308" actId="167"/>
          <ac:picMkLst>
            <pc:docMk/>
            <pc:sldMk cId="560306867" sldId="263"/>
            <ac:picMk id="5" creationId="{F1B95554-7388-2B62-E213-3B7B8AFC06AC}"/>
          </ac:picMkLst>
        </pc:picChg>
        <pc:picChg chg="del">
          <ac:chgData name="綾乃 播本" userId="2c20719708a137ea" providerId="LiveId" clId="{170C5F75-C763-4E2C-AAFA-C7C24016CBED}" dt="2024-11-07T01:22:25.376" v="306" actId="478"/>
          <ac:picMkLst>
            <pc:docMk/>
            <pc:sldMk cId="560306867" sldId="263"/>
            <ac:picMk id="19" creationId="{1415052F-0F9C-F694-8FB6-92D83D962D41}"/>
          </ac:picMkLst>
        </pc:picChg>
        <pc:picChg chg="del">
          <ac:chgData name="綾乃 播本" userId="2c20719708a137ea" providerId="LiveId" clId="{170C5F75-C763-4E2C-AAFA-C7C24016CBED}" dt="2024-11-07T01:32:22.028" v="474" actId="478"/>
          <ac:picMkLst>
            <pc:docMk/>
            <pc:sldMk cId="560306867" sldId="263"/>
            <ac:picMk id="22" creationId="{491F6BA3-EE20-0275-E663-1EADCAAF0F1C}"/>
          </ac:picMkLst>
        </pc:picChg>
      </pc:sldChg>
      <pc:sldChg chg="addSp delSp modSp mod">
        <pc:chgData name="綾乃 播本" userId="2c20719708a137ea" providerId="LiveId" clId="{170C5F75-C763-4E2C-AAFA-C7C24016CBED}" dt="2024-11-07T01:33:45.441" v="492" actId="207"/>
        <pc:sldMkLst>
          <pc:docMk/>
          <pc:sldMk cId="2980046622" sldId="264"/>
        </pc:sldMkLst>
        <pc:spChg chg="mod">
          <ac:chgData name="綾乃 播本" userId="2c20719708a137ea" providerId="LiveId" clId="{170C5F75-C763-4E2C-AAFA-C7C24016CBED}" dt="2024-11-07T01:32:55.438" v="481" actId="207"/>
          <ac:spMkLst>
            <pc:docMk/>
            <pc:sldMk cId="2980046622" sldId="264"/>
            <ac:spMk id="11" creationId="{C2C99284-1B7B-1DEF-23FC-357AC72FAC5B}"/>
          </ac:spMkLst>
        </pc:spChg>
        <pc:spChg chg="mod">
          <ac:chgData name="綾乃 播本" userId="2c20719708a137ea" providerId="LiveId" clId="{170C5F75-C763-4E2C-AAFA-C7C24016CBED}" dt="2024-11-07T01:32:48.227" v="479"/>
          <ac:spMkLst>
            <pc:docMk/>
            <pc:sldMk cId="2980046622" sldId="264"/>
            <ac:spMk id="13" creationId="{14AC50F9-344D-A422-08DC-3FEBCB272351}"/>
          </ac:spMkLst>
        </pc:spChg>
        <pc:spChg chg="mod">
          <ac:chgData name="綾乃 播本" userId="2c20719708a137ea" providerId="LiveId" clId="{170C5F75-C763-4E2C-AAFA-C7C24016CBED}" dt="2024-11-07T01:33:45.441" v="492" actId="207"/>
          <ac:spMkLst>
            <pc:docMk/>
            <pc:sldMk cId="2980046622" sldId="264"/>
            <ac:spMk id="14" creationId="{F28B2F95-F27C-FB0E-4E07-E3C580B18406}"/>
          </ac:spMkLst>
        </pc:spChg>
        <pc:spChg chg="mod">
          <ac:chgData name="綾乃 播本" userId="2c20719708a137ea" providerId="LiveId" clId="{170C5F75-C763-4E2C-AAFA-C7C24016CBED}" dt="2024-11-07T01:32:48.227" v="479"/>
          <ac:spMkLst>
            <pc:docMk/>
            <pc:sldMk cId="2980046622" sldId="264"/>
            <ac:spMk id="15" creationId="{6E1965E5-89E1-1864-09D6-BBEBFF6DCAE2}"/>
          </ac:spMkLst>
        </pc:spChg>
        <pc:spChg chg="mod">
          <ac:chgData name="綾乃 播本" userId="2c20719708a137ea" providerId="LiveId" clId="{170C5F75-C763-4E2C-AAFA-C7C24016CBED}" dt="2024-11-07T01:33:04.799" v="483" actId="207"/>
          <ac:spMkLst>
            <pc:docMk/>
            <pc:sldMk cId="2980046622" sldId="264"/>
            <ac:spMk id="16" creationId="{61B28807-8708-DBBF-372A-7C565C798519}"/>
          </ac:spMkLst>
        </pc:spChg>
        <pc:spChg chg="mod">
          <ac:chgData name="綾乃 播本" userId="2c20719708a137ea" providerId="LiveId" clId="{170C5F75-C763-4E2C-AAFA-C7C24016CBED}" dt="2024-11-07T01:32:48.227" v="479"/>
          <ac:spMkLst>
            <pc:docMk/>
            <pc:sldMk cId="2980046622" sldId="264"/>
            <ac:spMk id="17" creationId="{545C4743-8E09-CF54-6CC5-12E8C854671D}"/>
          </ac:spMkLst>
        </pc:spChg>
        <pc:spChg chg="mod">
          <ac:chgData name="綾乃 播本" userId="2c20719708a137ea" providerId="LiveId" clId="{170C5F75-C763-4E2C-AAFA-C7C24016CBED}" dt="2024-11-07T01:32:48.227" v="479"/>
          <ac:spMkLst>
            <pc:docMk/>
            <pc:sldMk cId="2980046622" sldId="264"/>
            <ac:spMk id="18" creationId="{B1756E3A-9A0D-702D-0B36-5A9E3AA37B38}"/>
          </ac:spMkLst>
        </pc:spChg>
        <pc:spChg chg="mod">
          <ac:chgData name="綾乃 播本" userId="2c20719708a137ea" providerId="LiveId" clId="{170C5F75-C763-4E2C-AAFA-C7C24016CBED}" dt="2024-11-07T01:32:48.227" v="479"/>
          <ac:spMkLst>
            <pc:docMk/>
            <pc:sldMk cId="2980046622" sldId="264"/>
            <ac:spMk id="21" creationId="{10E07FA7-AF74-8A28-2188-028CD27542CC}"/>
          </ac:spMkLst>
        </pc:spChg>
        <pc:spChg chg="mod">
          <ac:chgData name="綾乃 播本" userId="2c20719708a137ea" providerId="LiveId" clId="{170C5F75-C763-4E2C-AAFA-C7C24016CBED}" dt="2024-11-07T01:32:48.227" v="479"/>
          <ac:spMkLst>
            <pc:docMk/>
            <pc:sldMk cId="2980046622" sldId="264"/>
            <ac:spMk id="23" creationId="{74689A08-D382-838A-A1A6-F3C66A7E8570}"/>
          </ac:spMkLst>
        </pc:spChg>
        <pc:spChg chg="mod">
          <ac:chgData name="綾乃 播本" userId="2c20719708a137ea" providerId="LiveId" clId="{170C5F75-C763-4E2C-AAFA-C7C24016CBED}" dt="2024-11-07T01:32:48.227" v="479"/>
          <ac:spMkLst>
            <pc:docMk/>
            <pc:sldMk cId="2980046622" sldId="264"/>
            <ac:spMk id="24" creationId="{D1E93BC5-1181-5C47-1DA7-9533E729E1D5}"/>
          </ac:spMkLst>
        </pc:spChg>
        <pc:spChg chg="mod">
          <ac:chgData name="綾乃 播本" userId="2c20719708a137ea" providerId="LiveId" clId="{170C5F75-C763-4E2C-AAFA-C7C24016CBED}" dt="2024-11-07T01:32:48.227" v="479"/>
          <ac:spMkLst>
            <pc:docMk/>
            <pc:sldMk cId="2980046622" sldId="264"/>
            <ac:spMk id="25" creationId="{4632B55C-B524-BC6B-748D-24559C2EB522}"/>
          </ac:spMkLst>
        </pc:spChg>
        <pc:grpChg chg="add mod">
          <ac:chgData name="綾乃 播本" userId="2c20719708a137ea" providerId="LiveId" clId="{170C5F75-C763-4E2C-AAFA-C7C24016CBED}" dt="2024-11-07T01:32:48.227" v="479"/>
          <ac:grpSpMkLst>
            <pc:docMk/>
            <pc:sldMk cId="2980046622" sldId="264"/>
            <ac:grpSpMk id="8" creationId="{478DEEEB-09CC-7EF6-8EBD-FFE2A1AA5C80}"/>
          </ac:grpSpMkLst>
        </pc:grpChg>
        <pc:grpChg chg="mod">
          <ac:chgData name="綾乃 播本" userId="2c20719708a137ea" providerId="LiveId" clId="{170C5F75-C763-4E2C-AAFA-C7C24016CBED}" dt="2024-11-07T01:32:48.227" v="479"/>
          <ac:grpSpMkLst>
            <pc:docMk/>
            <pc:sldMk cId="2980046622" sldId="264"/>
            <ac:grpSpMk id="9" creationId="{8FB5165A-7822-0136-7AD3-2019887A34E6}"/>
          </ac:grpSpMkLst>
        </pc:grpChg>
        <pc:grpChg chg="mod">
          <ac:chgData name="綾乃 播本" userId="2c20719708a137ea" providerId="LiveId" clId="{170C5F75-C763-4E2C-AAFA-C7C24016CBED}" dt="2024-11-07T01:32:48.227" v="479"/>
          <ac:grpSpMkLst>
            <pc:docMk/>
            <pc:sldMk cId="2980046622" sldId="264"/>
            <ac:grpSpMk id="12" creationId="{F0A7FF3D-CC33-42C6-53F4-43CD2714AD45}"/>
          </ac:grpSpMkLst>
        </pc:grpChg>
        <pc:picChg chg="add mod ord">
          <ac:chgData name="綾乃 播本" userId="2c20719708a137ea" providerId="LiveId" clId="{170C5F75-C763-4E2C-AAFA-C7C24016CBED}" dt="2024-11-07T01:22:35.291" v="311" actId="167"/>
          <ac:picMkLst>
            <pc:docMk/>
            <pc:sldMk cId="2980046622" sldId="264"/>
            <ac:picMk id="5" creationId="{DD650A69-4AB2-0548-42FD-5445D9071998}"/>
          </ac:picMkLst>
        </pc:picChg>
        <pc:picChg chg="del">
          <ac:chgData name="綾乃 播本" userId="2c20719708a137ea" providerId="LiveId" clId="{170C5F75-C763-4E2C-AAFA-C7C24016CBED}" dt="2024-11-07T01:22:31.774" v="309" actId="478"/>
          <ac:picMkLst>
            <pc:docMk/>
            <pc:sldMk cId="2980046622" sldId="264"/>
            <ac:picMk id="19" creationId="{B89BA473-CAFB-C51E-1AC8-F223A4078642}"/>
          </ac:picMkLst>
        </pc:picChg>
        <pc:picChg chg="del">
          <ac:chgData name="綾乃 播本" userId="2c20719708a137ea" providerId="LiveId" clId="{170C5F75-C763-4E2C-AAFA-C7C24016CBED}" dt="2024-11-07T01:32:50.960" v="480" actId="478"/>
          <ac:picMkLst>
            <pc:docMk/>
            <pc:sldMk cId="2980046622" sldId="264"/>
            <ac:picMk id="22" creationId="{D2ADAA5B-E6B2-4B26-B2F7-187743A2DD50}"/>
          </ac:picMkLst>
        </pc:picChg>
      </pc:sldChg>
      <pc:sldChg chg="addSp delSp modSp mod">
        <pc:chgData name="綾乃 播本" userId="2c20719708a137ea" providerId="LiveId" clId="{170C5F75-C763-4E2C-AAFA-C7C24016CBED}" dt="2024-11-07T01:33:31.811" v="489" actId="207"/>
        <pc:sldMkLst>
          <pc:docMk/>
          <pc:sldMk cId="2968342926" sldId="265"/>
        </pc:sldMkLst>
        <pc:spChg chg="mod">
          <ac:chgData name="綾乃 播本" userId="2c20719708a137ea" providerId="LiveId" clId="{170C5F75-C763-4E2C-AAFA-C7C24016CBED}" dt="2024-11-07T01:33:13.966" v="486" actId="207"/>
          <ac:spMkLst>
            <pc:docMk/>
            <pc:sldMk cId="2968342926" sldId="265"/>
            <ac:spMk id="11" creationId="{A9699EB5-DCE4-9835-1F63-600E1EE05143}"/>
          </ac:spMkLst>
        </pc:spChg>
        <pc:spChg chg="mod">
          <ac:chgData name="綾乃 播本" userId="2c20719708a137ea" providerId="LiveId" clId="{170C5F75-C763-4E2C-AAFA-C7C24016CBED}" dt="2024-11-07T01:33:07.657" v="484"/>
          <ac:spMkLst>
            <pc:docMk/>
            <pc:sldMk cId="2968342926" sldId="265"/>
            <ac:spMk id="13" creationId="{CAB9F464-0AA7-5261-D280-C81429CFCEA1}"/>
          </ac:spMkLst>
        </pc:spChg>
        <pc:spChg chg="mod">
          <ac:chgData name="綾乃 播本" userId="2c20719708a137ea" providerId="LiveId" clId="{170C5F75-C763-4E2C-AAFA-C7C24016CBED}" dt="2024-11-07T01:33:25.914" v="488" actId="207"/>
          <ac:spMkLst>
            <pc:docMk/>
            <pc:sldMk cId="2968342926" sldId="265"/>
            <ac:spMk id="14" creationId="{08E6B5CB-5C05-59DF-D906-5C057EDBBF8E}"/>
          </ac:spMkLst>
        </pc:spChg>
        <pc:spChg chg="mod">
          <ac:chgData name="綾乃 播本" userId="2c20719708a137ea" providerId="LiveId" clId="{170C5F75-C763-4E2C-AAFA-C7C24016CBED}" dt="2024-11-07T01:33:07.657" v="484"/>
          <ac:spMkLst>
            <pc:docMk/>
            <pc:sldMk cId="2968342926" sldId="265"/>
            <ac:spMk id="15" creationId="{1B8DDEF5-A38D-6DD6-794C-E588747B25F5}"/>
          </ac:spMkLst>
        </pc:spChg>
        <pc:spChg chg="mod">
          <ac:chgData name="綾乃 播本" userId="2c20719708a137ea" providerId="LiveId" clId="{170C5F75-C763-4E2C-AAFA-C7C24016CBED}" dt="2024-11-07T01:33:31.811" v="489" actId="207"/>
          <ac:spMkLst>
            <pc:docMk/>
            <pc:sldMk cId="2968342926" sldId="265"/>
            <ac:spMk id="16" creationId="{06433020-CC51-C82C-3565-05F8DC9826AD}"/>
          </ac:spMkLst>
        </pc:spChg>
        <pc:spChg chg="mod">
          <ac:chgData name="綾乃 播本" userId="2c20719708a137ea" providerId="LiveId" clId="{170C5F75-C763-4E2C-AAFA-C7C24016CBED}" dt="2024-11-07T01:33:07.657" v="484"/>
          <ac:spMkLst>
            <pc:docMk/>
            <pc:sldMk cId="2968342926" sldId="265"/>
            <ac:spMk id="17" creationId="{6123879A-273A-3ECE-C7CC-350E49C94AA3}"/>
          </ac:spMkLst>
        </pc:spChg>
        <pc:spChg chg="mod">
          <ac:chgData name="綾乃 播本" userId="2c20719708a137ea" providerId="LiveId" clId="{170C5F75-C763-4E2C-AAFA-C7C24016CBED}" dt="2024-11-07T01:33:07.657" v="484"/>
          <ac:spMkLst>
            <pc:docMk/>
            <pc:sldMk cId="2968342926" sldId="265"/>
            <ac:spMk id="18" creationId="{543BD3E4-53D6-9AF4-364C-C9A05A83B40E}"/>
          </ac:spMkLst>
        </pc:spChg>
        <pc:spChg chg="mod">
          <ac:chgData name="綾乃 播本" userId="2c20719708a137ea" providerId="LiveId" clId="{170C5F75-C763-4E2C-AAFA-C7C24016CBED}" dt="2024-11-07T01:33:07.657" v="484"/>
          <ac:spMkLst>
            <pc:docMk/>
            <pc:sldMk cId="2968342926" sldId="265"/>
            <ac:spMk id="21" creationId="{7CCD984C-AE80-0AFB-9BDE-EEDAD33B284E}"/>
          </ac:spMkLst>
        </pc:spChg>
        <pc:spChg chg="mod">
          <ac:chgData name="綾乃 播本" userId="2c20719708a137ea" providerId="LiveId" clId="{170C5F75-C763-4E2C-AAFA-C7C24016CBED}" dt="2024-11-07T01:33:07.657" v="484"/>
          <ac:spMkLst>
            <pc:docMk/>
            <pc:sldMk cId="2968342926" sldId="265"/>
            <ac:spMk id="23" creationId="{5DCFB714-E65D-1598-E3E6-3CA3012FF2B0}"/>
          </ac:spMkLst>
        </pc:spChg>
        <pc:spChg chg="mod">
          <ac:chgData name="綾乃 播本" userId="2c20719708a137ea" providerId="LiveId" clId="{170C5F75-C763-4E2C-AAFA-C7C24016CBED}" dt="2024-11-07T01:33:07.657" v="484"/>
          <ac:spMkLst>
            <pc:docMk/>
            <pc:sldMk cId="2968342926" sldId="265"/>
            <ac:spMk id="24" creationId="{8E5FE232-266A-8D72-4533-67F7FD6A941D}"/>
          </ac:spMkLst>
        </pc:spChg>
        <pc:spChg chg="mod">
          <ac:chgData name="綾乃 播本" userId="2c20719708a137ea" providerId="LiveId" clId="{170C5F75-C763-4E2C-AAFA-C7C24016CBED}" dt="2024-11-07T01:33:07.657" v="484"/>
          <ac:spMkLst>
            <pc:docMk/>
            <pc:sldMk cId="2968342926" sldId="265"/>
            <ac:spMk id="25" creationId="{761175FB-6E43-2FC5-59B8-0D1CDED88925}"/>
          </ac:spMkLst>
        </pc:spChg>
        <pc:grpChg chg="add mod">
          <ac:chgData name="綾乃 播本" userId="2c20719708a137ea" providerId="LiveId" clId="{170C5F75-C763-4E2C-AAFA-C7C24016CBED}" dt="2024-11-07T01:33:07.657" v="484"/>
          <ac:grpSpMkLst>
            <pc:docMk/>
            <pc:sldMk cId="2968342926" sldId="265"/>
            <ac:grpSpMk id="8" creationId="{0305095C-E39B-7BB0-1615-22F397A6B8DD}"/>
          </ac:grpSpMkLst>
        </pc:grpChg>
        <pc:grpChg chg="mod">
          <ac:chgData name="綾乃 播本" userId="2c20719708a137ea" providerId="LiveId" clId="{170C5F75-C763-4E2C-AAFA-C7C24016CBED}" dt="2024-11-07T01:33:07.657" v="484"/>
          <ac:grpSpMkLst>
            <pc:docMk/>
            <pc:sldMk cId="2968342926" sldId="265"/>
            <ac:grpSpMk id="9" creationId="{1B7106A3-BAA5-AB14-3543-88E502D38141}"/>
          </ac:grpSpMkLst>
        </pc:grpChg>
        <pc:grpChg chg="mod">
          <ac:chgData name="綾乃 播本" userId="2c20719708a137ea" providerId="LiveId" clId="{170C5F75-C763-4E2C-AAFA-C7C24016CBED}" dt="2024-11-07T01:33:07.657" v="484"/>
          <ac:grpSpMkLst>
            <pc:docMk/>
            <pc:sldMk cId="2968342926" sldId="265"/>
            <ac:grpSpMk id="12" creationId="{F984BE7E-FB3B-EC0E-C9E5-49B38F02C6E8}"/>
          </ac:grpSpMkLst>
        </pc:grpChg>
        <pc:picChg chg="add mod ord">
          <ac:chgData name="綾乃 播本" userId="2c20719708a137ea" providerId="LiveId" clId="{170C5F75-C763-4E2C-AAFA-C7C24016CBED}" dt="2024-11-07T01:22:41.123" v="314" actId="167"/>
          <ac:picMkLst>
            <pc:docMk/>
            <pc:sldMk cId="2968342926" sldId="265"/>
            <ac:picMk id="5" creationId="{2E7D3613-C372-7C74-BF61-B1EB12705929}"/>
          </ac:picMkLst>
        </pc:picChg>
        <pc:picChg chg="del">
          <ac:chgData name="綾乃 播本" userId="2c20719708a137ea" providerId="LiveId" clId="{170C5F75-C763-4E2C-AAFA-C7C24016CBED}" dt="2024-11-07T01:22:37.710" v="312" actId="478"/>
          <ac:picMkLst>
            <pc:docMk/>
            <pc:sldMk cId="2968342926" sldId="265"/>
            <ac:picMk id="19" creationId="{5F873EA7-21AF-0D2F-CF1F-8100BCC0C628}"/>
          </ac:picMkLst>
        </pc:picChg>
        <pc:picChg chg="del">
          <ac:chgData name="綾乃 播本" userId="2c20719708a137ea" providerId="LiveId" clId="{170C5F75-C763-4E2C-AAFA-C7C24016CBED}" dt="2024-11-07T01:33:09.791" v="485" actId="478"/>
          <ac:picMkLst>
            <pc:docMk/>
            <pc:sldMk cId="2968342926" sldId="265"/>
            <ac:picMk id="22" creationId="{DA25D5B8-5B54-70E3-C946-F27382CCA866}"/>
          </ac:picMkLst>
        </pc:picChg>
      </pc:sldChg>
      <pc:sldChg chg="addSp delSp modSp mod">
        <pc:chgData name="綾乃 播本" userId="2c20719708a137ea" providerId="LiveId" clId="{170C5F75-C763-4E2C-AAFA-C7C24016CBED}" dt="2024-11-07T01:34:16.289" v="496" actId="207"/>
        <pc:sldMkLst>
          <pc:docMk/>
          <pc:sldMk cId="2508049136" sldId="266"/>
        </pc:sldMkLst>
        <pc:spChg chg="mod">
          <ac:chgData name="綾乃 播本" userId="2c20719708a137ea" providerId="LiveId" clId="{170C5F75-C763-4E2C-AAFA-C7C24016CBED}" dt="2024-11-07T01:34:11.888" v="495" actId="207"/>
          <ac:spMkLst>
            <pc:docMk/>
            <pc:sldMk cId="2508049136" sldId="266"/>
            <ac:spMk id="3" creationId="{C9EE3F76-8EBB-BC6B-50CB-DBAF0964ADA8}"/>
          </ac:spMkLst>
        </pc:spChg>
        <pc:spChg chg="mod">
          <ac:chgData name="綾乃 播本" userId="2c20719708a137ea" providerId="LiveId" clId="{170C5F75-C763-4E2C-AAFA-C7C24016CBED}" dt="2024-11-07T01:33:54.773" v="493" actId="207"/>
          <ac:spMkLst>
            <pc:docMk/>
            <pc:sldMk cId="2508049136" sldId="266"/>
            <ac:spMk id="11" creationId="{40028E3A-7612-B38B-7581-FBA96507CB64}"/>
          </ac:spMkLst>
        </pc:spChg>
        <pc:spChg chg="mod">
          <ac:chgData name="綾乃 播本" userId="2c20719708a137ea" providerId="LiveId" clId="{170C5F75-C763-4E2C-AAFA-C7C24016CBED}" dt="2024-11-07T01:33:35.760" v="490"/>
          <ac:spMkLst>
            <pc:docMk/>
            <pc:sldMk cId="2508049136" sldId="266"/>
            <ac:spMk id="12" creationId="{D448D8B3-F479-1605-C76E-1C16F17994A0}"/>
          </ac:spMkLst>
        </pc:spChg>
        <pc:spChg chg="mod">
          <ac:chgData name="綾乃 播本" userId="2c20719708a137ea" providerId="LiveId" clId="{170C5F75-C763-4E2C-AAFA-C7C24016CBED}" dt="2024-11-07T01:33:35.760" v="490"/>
          <ac:spMkLst>
            <pc:docMk/>
            <pc:sldMk cId="2508049136" sldId="266"/>
            <ac:spMk id="13" creationId="{8A47FBE2-3520-2AF9-A502-04ED560891B6}"/>
          </ac:spMkLst>
        </pc:spChg>
        <pc:spChg chg="mod">
          <ac:chgData name="綾乃 播本" userId="2c20719708a137ea" providerId="LiveId" clId="{170C5F75-C763-4E2C-AAFA-C7C24016CBED}" dt="2024-11-07T01:34:16.289" v="496" actId="207"/>
          <ac:spMkLst>
            <pc:docMk/>
            <pc:sldMk cId="2508049136" sldId="266"/>
            <ac:spMk id="14" creationId="{12DA5A38-71BA-55BA-F9EB-72191E1393EE}"/>
          </ac:spMkLst>
        </pc:spChg>
        <pc:spChg chg="mod">
          <ac:chgData name="綾乃 播本" userId="2c20719708a137ea" providerId="LiveId" clId="{170C5F75-C763-4E2C-AAFA-C7C24016CBED}" dt="2024-11-07T01:33:35.760" v="490"/>
          <ac:spMkLst>
            <pc:docMk/>
            <pc:sldMk cId="2508049136" sldId="266"/>
            <ac:spMk id="15" creationId="{55239B96-53C0-5236-6F0D-FC51E64E7891}"/>
          </ac:spMkLst>
        </pc:spChg>
        <pc:spChg chg="mod">
          <ac:chgData name="綾乃 播本" userId="2c20719708a137ea" providerId="LiveId" clId="{170C5F75-C763-4E2C-AAFA-C7C24016CBED}" dt="2024-11-07T01:33:35.760" v="490"/>
          <ac:spMkLst>
            <pc:docMk/>
            <pc:sldMk cId="2508049136" sldId="266"/>
            <ac:spMk id="16" creationId="{E3A94AE1-3DEA-60C9-9310-D709994644F0}"/>
          </ac:spMkLst>
        </pc:spChg>
        <pc:spChg chg="mod">
          <ac:chgData name="綾乃 播本" userId="2c20719708a137ea" providerId="LiveId" clId="{170C5F75-C763-4E2C-AAFA-C7C24016CBED}" dt="2024-11-07T01:33:35.760" v="490"/>
          <ac:spMkLst>
            <pc:docMk/>
            <pc:sldMk cId="2508049136" sldId="266"/>
            <ac:spMk id="17" creationId="{CFA61240-3EEB-EBF2-C672-580A53D18FBE}"/>
          </ac:spMkLst>
        </pc:spChg>
        <pc:spChg chg="mod">
          <ac:chgData name="綾乃 播本" userId="2c20719708a137ea" providerId="LiveId" clId="{170C5F75-C763-4E2C-AAFA-C7C24016CBED}" dt="2024-11-07T01:33:35.760" v="490"/>
          <ac:spMkLst>
            <pc:docMk/>
            <pc:sldMk cId="2508049136" sldId="266"/>
            <ac:spMk id="18" creationId="{02C3717E-297E-5C6C-CEAC-64B83D697ABF}"/>
          </ac:spMkLst>
        </pc:spChg>
        <pc:spChg chg="mod">
          <ac:chgData name="綾乃 播本" userId="2c20719708a137ea" providerId="LiveId" clId="{170C5F75-C763-4E2C-AAFA-C7C24016CBED}" dt="2024-11-07T01:33:35.760" v="490"/>
          <ac:spMkLst>
            <pc:docMk/>
            <pc:sldMk cId="2508049136" sldId="266"/>
            <ac:spMk id="21" creationId="{6C59C39E-2EA2-997B-EB5B-20CB47AAE56D}"/>
          </ac:spMkLst>
        </pc:spChg>
        <pc:spChg chg="mod">
          <ac:chgData name="綾乃 播本" userId="2c20719708a137ea" providerId="LiveId" clId="{170C5F75-C763-4E2C-AAFA-C7C24016CBED}" dt="2024-11-07T01:33:35.760" v="490"/>
          <ac:spMkLst>
            <pc:docMk/>
            <pc:sldMk cId="2508049136" sldId="266"/>
            <ac:spMk id="23" creationId="{FCD9A23A-AAD5-FD39-7D61-170F47F80E6D}"/>
          </ac:spMkLst>
        </pc:spChg>
        <pc:grpChg chg="add mod">
          <ac:chgData name="綾乃 播本" userId="2c20719708a137ea" providerId="LiveId" clId="{170C5F75-C763-4E2C-AAFA-C7C24016CBED}" dt="2024-11-07T01:33:35.760" v="490"/>
          <ac:grpSpMkLst>
            <pc:docMk/>
            <pc:sldMk cId="2508049136" sldId="266"/>
            <ac:grpSpMk id="7" creationId="{3C1F5DE2-8E09-38E1-F4D9-4652EABEF505}"/>
          </ac:grpSpMkLst>
        </pc:grpChg>
        <pc:grpChg chg="mod">
          <ac:chgData name="綾乃 播本" userId="2c20719708a137ea" providerId="LiveId" clId="{170C5F75-C763-4E2C-AAFA-C7C24016CBED}" dt="2024-11-07T01:33:35.760" v="490"/>
          <ac:grpSpMkLst>
            <pc:docMk/>
            <pc:sldMk cId="2508049136" sldId="266"/>
            <ac:grpSpMk id="8" creationId="{8F799078-481A-9851-F763-1C0ED828C985}"/>
          </ac:grpSpMkLst>
        </pc:grpChg>
        <pc:grpChg chg="mod">
          <ac:chgData name="綾乃 播本" userId="2c20719708a137ea" providerId="LiveId" clId="{170C5F75-C763-4E2C-AAFA-C7C24016CBED}" dt="2024-11-07T01:33:35.760" v="490"/>
          <ac:grpSpMkLst>
            <pc:docMk/>
            <pc:sldMk cId="2508049136" sldId="266"/>
            <ac:grpSpMk id="9" creationId="{B2E0C872-0488-B092-0823-4FC0A2FCE4B7}"/>
          </ac:grpSpMkLst>
        </pc:grpChg>
        <pc:picChg chg="add mod ord">
          <ac:chgData name="綾乃 播本" userId="2c20719708a137ea" providerId="LiveId" clId="{170C5F75-C763-4E2C-AAFA-C7C24016CBED}" dt="2024-11-07T01:22:48.490" v="317" actId="167"/>
          <ac:picMkLst>
            <pc:docMk/>
            <pc:sldMk cId="2508049136" sldId="266"/>
            <ac:picMk id="4" creationId="{2E2E86F9-CA94-DC59-3A91-D5E3705E8BF2}"/>
          </ac:picMkLst>
        </pc:picChg>
        <pc:picChg chg="del">
          <ac:chgData name="綾乃 播本" userId="2c20719708a137ea" providerId="LiveId" clId="{170C5F75-C763-4E2C-AAFA-C7C24016CBED}" dt="2024-11-07T01:22:43.627" v="315" actId="478"/>
          <ac:picMkLst>
            <pc:docMk/>
            <pc:sldMk cId="2508049136" sldId="266"/>
            <ac:picMk id="19" creationId="{72F8434B-43B9-EAF2-972F-13D374DBBFF9}"/>
          </ac:picMkLst>
        </pc:picChg>
        <pc:picChg chg="del">
          <ac:chgData name="綾乃 播本" userId="2c20719708a137ea" providerId="LiveId" clId="{170C5F75-C763-4E2C-AAFA-C7C24016CBED}" dt="2024-11-07T01:33:38.942" v="491" actId="478"/>
          <ac:picMkLst>
            <pc:docMk/>
            <pc:sldMk cId="2508049136" sldId="266"/>
            <ac:picMk id="22" creationId="{29DC47C0-A0D9-DD01-E538-36DF733898A4}"/>
          </ac:picMkLst>
        </pc:picChg>
      </pc:sldChg>
      <pc:sldChg chg="addSp delSp modSp mod">
        <pc:chgData name="綾乃 播本" userId="2c20719708a137ea" providerId="LiveId" clId="{170C5F75-C763-4E2C-AAFA-C7C24016CBED}" dt="2024-11-07T01:34:51.503" v="504" actId="207"/>
        <pc:sldMkLst>
          <pc:docMk/>
          <pc:sldMk cId="3784082919" sldId="267"/>
        </pc:sldMkLst>
        <pc:spChg chg="mod">
          <ac:chgData name="綾乃 播本" userId="2c20719708a137ea" providerId="LiveId" clId="{170C5F75-C763-4E2C-AAFA-C7C24016CBED}" dt="2024-11-07T01:34:47.636" v="503" actId="207"/>
          <ac:spMkLst>
            <pc:docMk/>
            <pc:sldMk cId="3784082919" sldId="267"/>
            <ac:spMk id="5" creationId="{BCFF14D6-92FD-F22B-3F18-2218FBC5E5C5}"/>
          </ac:spMkLst>
        </pc:spChg>
        <pc:spChg chg="mod">
          <ac:chgData name="綾乃 播本" userId="2c20719708a137ea" providerId="LiveId" clId="{170C5F75-C763-4E2C-AAFA-C7C24016CBED}" dt="2024-11-07T01:34:31.001" v="500" actId="207"/>
          <ac:spMkLst>
            <pc:docMk/>
            <pc:sldMk cId="3784082919" sldId="267"/>
            <ac:spMk id="11" creationId="{DDB1EA11-5BDA-93CD-F3C3-0456F290E007}"/>
          </ac:spMkLst>
        </pc:spChg>
        <pc:spChg chg="mod">
          <ac:chgData name="綾乃 播本" userId="2c20719708a137ea" providerId="LiveId" clId="{170C5F75-C763-4E2C-AAFA-C7C24016CBED}" dt="2024-11-07T01:34:37.435" v="501" actId="207"/>
          <ac:spMkLst>
            <pc:docMk/>
            <pc:sldMk cId="3784082919" sldId="267"/>
            <ac:spMk id="14" creationId="{B93369F1-F069-04B5-4615-34AF5E09361F}"/>
          </ac:spMkLst>
        </pc:spChg>
        <pc:spChg chg="mod">
          <ac:chgData name="綾乃 播本" userId="2c20719708a137ea" providerId="LiveId" clId="{170C5F75-C763-4E2C-AAFA-C7C24016CBED}" dt="2024-11-07T01:34:43.688" v="502" actId="207"/>
          <ac:spMkLst>
            <pc:docMk/>
            <pc:sldMk cId="3784082919" sldId="267"/>
            <ac:spMk id="15" creationId="{75F6AAAC-D63E-4414-83D4-65EB0D199FE2}"/>
          </ac:spMkLst>
        </pc:spChg>
        <pc:spChg chg="mod">
          <ac:chgData name="綾乃 播本" userId="2c20719708a137ea" providerId="LiveId" clId="{170C5F75-C763-4E2C-AAFA-C7C24016CBED}" dt="2024-11-07T01:34:51.503" v="504" actId="207"/>
          <ac:spMkLst>
            <pc:docMk/>
            <pc:sldMk cId="3784082919" sldId="267"/>
            <ac:spMk id="16" creationId="{DB1D6BF1-A077-19F2-0E92-A1E36EAB64EB}"/>
          </ac:spMkLst>
        </pc:spChg>
        <pc:spChg chg="mod">
          <ac:chgData name="綾乃 播本" userId="2c20719708a137ea" providerId="LiveId" clId="{170C5F75-C763-4E2C-AAFA-C7C24016CBED}" dt="2024-11-07T01:34:20.905" v="497"/>
          <ac:spMkLst>
            <pc:docMk/>
            <pc:sldMk cId="3784082919" sldId="267"/>
            <ac:spMk id="17" creationId="{3691E07F-51FE-7479-E16C-4B2BD98544FB}"/>
          </ac:spMkLst>
        </pc:spChg>
        <pc:spChg chg="mod">
          <ac:chgData name="綾乃 播本" userId="2c20719708a137ea" providerId="LiveId" clId="{170C5F75-C763-4E2C-AAFA-C7C24016CBED}" dt="2024-11-07T01:34:20.905" v="497"/>
          <ac:spMkLst>
            <pc:docMk/>
            <pc:sldMk cId="3784082919" sldId="267"/>
            <ac:spMk id="18" creationId="{F3C9FF43-F798-9F63-27F8-CF1A0584A84F}"/>
          </ac:spMkLst>
        </pc:spChg>
        <pc:spChg chg="mod">
          <ac:chgData name="綾乃 播本" userId="2c20719708a137ea" providerId="LiveId" clId="{170C5F75-C763-4E2C-AAFA-C7C24016CBED}" dt="2024-11-07T01:34:20.905" v="497"/>
          <ac:spMkLst>
            <pc:docMk/>
            <pc:sldMk cId="3784082919" sldId="267"/>
            <ac:spMk id="21" creationId="{08BA3836-A74D-D16B-81FD-2C058A98DF21}"/>
          </ac:spMkLst>
        </pc:spChg>
        <pc:spChg chg="mod">
          <ac:chgData name="綾乃 播本" userId="2c20719708a137ea" providerId="LiveId" clId="{170C5F75-C763-4E2C-AAFA-C7C24016CBED}" dt="2024-11-07T01:34:20.905" v="497"/>
          <ac:spMkLst>
            <pc:docMk/>
            <pc:sldMk cId="3784082919" sldId="267"/>
            <ac:spMk id="23" creationId="{72C8B43B-AE28-FF47-476F-6C66702264D6}"/>
          </ac:spMkLst>
        </pc:spChg>
        <pc:spChg chg="mod">
          <ac:chgData name="綾乃 播本" userId="2c20719708a137ea" providerId="LiveId" clId="{170C5F75-C763-4E2C-AAFA-C7C24016CBED}" dt="2024-11-07T01:34:20.905" v="497"/>
          <ac:spMkLst>
            <pc:docMk/>
            <pc:sldMk cId="3784082919" sldId="267"/>
            <ac:spMk id="24" creationId="{2BB1BAE3-314D-0425-2D8C-522088E40148}"/>
          </ac:spMkLst>
        </pc:spChg>
        <pc:spChg chg="mod">
          <ac:chgData name="綾乃 播本" userId="2c20719708a137ea" providerId="LiveId" clId="{170C5F75-C763-4E2C-AAFA-C7C24016CBED}" dt="2024-11-07T01:34:20.905" v="497"/>
          <ac:spMkLst>
            <pc:docMk/>
            <pc:sldMk cId="3784082919" sldId="267"/>
            <ac:spMk id="25" creationId="{F9114011-9B76-1084-54C5-A57BE361FB7B}"/>
          </ac:spMkLst>
        </pc:spChg>
        <pc:spChg chg="mod">
          <ac:chgData name="綾乃 播本" userId="2c20719708a137ea" providerId="LiveId" clId="{170C5F75-C763-4E2C-AAFA-C7C24016CBED}" dt="2024-11-07T01:34:20.905" v="497"/>
          <ac:spMkLst>
            <pc:docMk/>
            <pc:sldMk cId="3784082919" sldId="267"/>
            <ac:spMk id="26" creationId="{B63D8ED7-3C9C-B75F-5A19-FDAA2B791F33}"/>
          </ac:spMkLst>
        </pc:spChg>
        <pc:spChg chg="mod">
          <ac:chgData name="綾乃 播本" userId="2c20719708a137ea" providerId="LiveId" clId="{170C5F75-C763-4E2C-AAFA-C7C24016CBED}" dt="2024-11-07T01:34:20.905" v="497"/>
          <ac:spMkLst>
            <pc:docMk/>
            <pc:sldMk cId="3784082919" sldId="267"/>
            <ac:spMk id="27" creationId="{26DE79C2-15DD-C44C-3967-F1BD7C97338A}"/>
          </ac:spMkLst>
        </pc:spChg>
        <pc:grpChg chg="add mod">
          <ac:chgData name="綾乃 播本" userId="2c20719708a137ea" providerId="LiveId" clId="{170C5F75-C763-4E2C-AAFA-C7C24016CBED}" dt="2024-11-07T01:34:20.905" v="497"/>
          <ac:grpSpMkLst>
            <pc:docMk/>
            <pc:sldMk cId="3784082919" sldId="267"/>
            <ac:grpSpMk id="9" creationId="{AD44B502-BB5C-679A-29FB-3122143ADD2E}"/>
          </ac:grpSpMkLst>
        </pc:grpChg>
        <pc:grpChg chg="mod">
          <ac:chgData name="綾乃 播本" userId="2c20719708a137ea" providerId="LiveId" clId="{170C5F75-C763-4E2C-AAFA-C7C24016CBED}" dt="2024-11-07T01:34:20.905" v="497"/>
          <ac:grpSpMkLst>
            <pc:docMk/>
            <pc:sldMk cId="3784082919" sldId="267"/>
            <ac:grpSpMk id="12" creationId="{A533822B-A52A-A56A-1E56-E929C6533D97}"/>
          </ac:grpSpMkLst>
        </pc:grpChg>
        <pc:grpChg chg="mod">
          <ac:chgData name="綾乃 播本" userId="2c20719708a137ea" providerId="LiveId" clId="{170C5F75-C763-4E2C-AAFA-C7C24016CBED}" dt="2024-11-07T01:34:20.905" v="497"/>
          <ac:grpSpMkLst>
            <pc:docMk/>
            <pc:sldMk cId="3784082919" sldId="267"/>
            <ac:grpSpMk id="13" creationId="{D4D954D1-92EC-5B02-7A70-472D0FAF863F}"/>
          </ac:grpSpMkLst>
        </pc:grpChg>
        <pc:picChg chg="add mod ord">
          <ac:chgData name="綾乃 播本" userId="2c20719708a137ea" providerId="LiveId" clId="{170C5F75-C763-4E2C-AAFA-C7C24016CBED}" dt="2024-11-07T01:22:54.893" v="320" actId="167"/>
          <ac:picMkLst>
            <pc:docMk/>
            <pc:sldMk cId="3784082919" sldId="267"/>
            <ac:picMk id="7" creationId="{BA62F72E-5EF7-395A-7DCC-21008FC82655}"/>
          </ac:picMkLst>
        </pc:picChg>
        <pc:picChg chg="del">
          <ac:chgData name="綾乃 播本" userId="2c20719708a137ea" providerId="LiveId" clId="{170C5F75-C763-4E2C-AAFA-C7C24016CBED}" dt="2024-11-07T01:22:51.558" v="318" actId="478"/>
          <ac:picMkLst>
            <pc:docMk/>
            <pc:sldMk cId="3784082919" sldId="267"/>
            <ac:picMk id="19" creationId="{E35851F4-281C-D646-19FE-77121D9DD239}"/>
          </ac:picMkLst>
        </pc:picChg>
        <pc:picChg chg="del">
          <ac:chgData name="綾乃 播本" userId="2c20719708a137ea" providerId="LiveId" clId="{170C5F75-C763-4E2C-AAFA-C7C24016CBED}" dt="2024-11-07T01:34:22.758" v="498" actId="478"/>
          <ac:picMkLst>
            <pc:docMk/>
            <pc:sldMk cId="3784082919" sldId="267"/>
            <ac:picMk id="22" creationId="{869CAF96-C6F7-ECE7-CEB2-6160A35408D9}"/>
          </ac:picMkLst>
        </pc:picChg>
      </pc:sldChg>
      <pc:sldChg chg="addSp delSp modSp mod">
        <pc:chgData name="綾乃 播本" userId="2c20719708a137ea" providerId="LiveId" clId="{170C5F75-C763-4E2C-AAFA-C7C24016CBED}" dt="2024-11-07T01:35:19.902" v="508" actId="207"/>
        <pc:sldMkLst>
          <pc:docMk/>
          <pc:sldMk cId="2936081845" sldId="268"/>
        </pc:sldMkLst>
        <pc:spChg chg="mod">
          <ac:chgData name="綾乃 播本" userId="2c20719708a137ea" providerId="LiveId" clId="{170C5F75-C763-4E2C-AAFA-C7C24016CBED}" dt="2024-11-07T01:34:55.255" v="505"/>
          <ac:spMkLst>
            <pc:docMk/>
            <pc:sldMk cId="2936081845" sldId="268"/>
            <ac:spMk id="9" creationId="{BDBA782A-EA8A-5305-6E2E-27D8B350DACA}"/>
          </ac:spMkLst>
        </pc:spChg>
        <pc:spChg chg="mod">
          <ac:chgData name="綾乃 播本" userId="2c20719708a137ea" providerId="LiveId" clId="{170C5F75-C763-4E2C-AAFA-C7C24016CBED}" dt="2024-11-07T01:35:01.524" v="507" actId="207"/>
          <ac:spMkLst>
            <pc:docMk/>
            <pc:sldMk cId="2936081845" sldId="268"/>
            <ac:spMk id="11" creationId="{95CB15A7-6301-B0C0-1537-7883FAD6A70D}"/>
          </ac:spMkLst>
        </pc:spChg>
        <pc:spChg chg="mod">
          <ac:chgData name="綾乃 播本" userId="2c20719708a137ea" providerId="LiveId" clId="{170C5F75-C763-4E2C-AAFA-C7C24016CBED}" dt="2024-11-07T01:34:55.255" v="505"/>
          <ac:spMkLst>
            <pc:docMk/>
            <pc:sldMk cId="2936081845" sldId="268"/>
            <ac:spMk id="12" creationId="{C7906259-5A6F-5E49-43D4-C693CACE7BCD}"/>
          </ac:spMkLst>
        </pc:spChg>
        <pc:spChg chg="mod">
          <ac:chgData name="綾乃 播本" userId="2c20719708a137ea" providerId="LiveId" clId="{170C5F75-C763-4E2C-AAFA-C7C24016CBED}" dt="2024-11-07T01:34:55.255" v="505"/>
          <ac:spMkLst>
            <pc:docMk/>
            <pc:sldMk cId="2936081845" sldId="268"/>
            <ac:spMk id="13" creationId="{38CFFDDD-2761-01DD-C8EC-7EB116D179EC}"/>
          </ac:spMkLst>
        </pc:spChg>
        <pc:spChg chg="mod">
          <ac:chgData name="綾乃 播本" userId="2c20719708a137ea" providerId="LiveId" clId="{170C5F75-C763-4E2C-AAFA-C7C24016CBED}" dt="2024-11-07T01:35:19.902" v="508" actId="207"/>
          <ac:spMkLst>
            <pc:docMk/>
            <pc:sldMk cId="2936081845" sldId="268"/>
            <ac:spMk id="14" creationId="{B012E11D-2A26-FEC7-94FA-E76E3AA94132}"/>
          </ac:spMkLst>
        </pc:spChg>
        <pc:spChg chg="mod">
          <ac:chgData name="綾乃 播本" userId="2c20719708a137ea" providerId="LiveId" clId="{170C5F75-C763-4E2C-AAFA-C7C24016CBED}" dt="2024-11-07T01:34:55.255" v="505"/>
          <ac:spMkLst>
            <pc:docMk/>
            <pc:sldMk cId="2936081845" sldId="268"/>
            <ac:spMk id="15" creationId="{3C9780AA-012D-16A9-EC47-CF7B3D80DD8F}"/>
          </ac:spMkLst>
        </pc:spChg>
        <pc:spChg chg="mod">
          <ac:chgData name="綾乃 播本" userId="2c20719708a137ea" providerId="LiveId" clId="{170C5F75-C763-4E2C-AAFA-C7C24016CBED}" dt="2024-11-07T01:34:55.255" v="505"/>
          <ac:spMkLst>
            <pc:docMk/>
            <pc:sldMk cId="2936081845" sldId="268"/>
            <ac:spMk id="16" creationId="{7C2AAF31-EA34-9C55-733D-8D4EDFA3C217}"/>
          </ac:spMkLst>
        </pc:spChg>
        <pc:spChg chg="mod">
          <ac:chgData name="綾乃 播本" userId="2c20719708a137ea" providerId="LiveId" clId="{170C5F75-C763-4E2C-AAFA-C7C24016CBED}" dt="2024-11-07T01:34:55.255" v="505"/>
          <ac:spMkLst>
            <pc:docMk/>
            <pc:sldMk cId="2936081845" sldId="268"/>
            <ac:spMk id="17" creationId="{D87FA1EB-BEBF-F8A1-585F-0AA308344826}"/>
          </ac:spMkLst>
        </pc:spChg>
        <pc:spChg chg="mod">
          <ac:chgData name="綾乃 播本" userId="2c20719708a137ea" providerId="LiveId" clId="{170C5F75-C763-4E2C-AAFA-C7C24016CBED}" dt="2024-11-07T01:34:55.255" v="505"/>
          <ac:spMkLst>
            <pc:docMk/>
            <pc:sldMk cId="2936081845" sldId="268"/>
            <ac:spMk id="18" creationId="{F65B0F87-D818-7ED0-FDB7-198F8D95BFA3}"/>
          </ac:spMkLst>
        </pc:spChg>
        <pc:spChg chg="mod">
          <ac:chgData name="綾乃 播本" userId="2c20719708a137ea" providerId="LiveId" clId="{170C5F75-C763-4E2C-AAFA-C7C24016CBED}" dt="2024-11-07T01:34:55.255" v="505"/>
          <ac:spMkLst>
            <pc:docMk/>
            <pc:sldMk cId="2936081845" sldId="268"/>
            <ac:spMk id="21" creationId="{6C02258C-410A-9778-302F-159C64E593B5}"/>
          </ac:spMkLst>
        </pc:spChg>
        <pc:grpChg chg="add mod">
          <ac:chgData name="綾乃 播本" userId="2c20719708a137ea" providerId="LiveId" clId="{170C5F75-C763-4E2C-AAFA-C7C24016CBED}" dt="2024-11-07T01:34:55.255" v="505"/>
          <ac:grpSpMkLst>
            <pc:docMk/>
            <pc:sldMk cId="2936081845" sldId="268"/>
            <ac:grpSpMk id="5" creationId="{075EE242-3A4A-3390-04B1-8BF2FE2D8B7E}"/>
          </ac:grpSpMkLst>
        </pc:grpChg>
        <pc:grpChg chg="mod">
          <ac:chgData name="綾乃 播本" userId="2c20719708a137ea" providerId="LiveId" clId="{170C5F75-C763-4E2C-AAFA-C7C24016CBED}" dt="2024-11-07T01:34:55.255" v="505"/>
          <ac:grpSpMkLst>
            <pc:docMk/>
            <pc:sldMk cId="2936081845" sldId="268"/>
            <ac:grpSpMk id="7" creationId="{E8ACE1EC-7D4F-5FE1-1887-FC7F902C8256}"/>
          </ac:grpSpMkLst>
        </pc:grpChg>
        <pc:grpChg chg="mod">
          <ac:chgData name="綾乃 播本" userId="2c20719708a137ea" providerId="LiveId" clId="{170C5F75-C763-4E2C-AAFA-C7C24016CBED}" dt="2024-11-07T01:34:55.255" v="505"/>
          <ac:grpSpMkLst>
            <pc:docMk/>
            <pc:sldMk cId="2936081845" sldId="268"/>
            <ac:grpSpMk id="8" creationId="{8EE8ECFE-4AF8-E911-070A-4D42BB829898}"/>
          </ac:grpSpMkLst>
        </pc:grpChg>
        <pc:picChg chg="add mod ord">
          <ac:chgData name="綾乃 播本" userId="2c20719708a137ea" providerId="LiveId" clId="{170C5F75-C763-4E2C-AAFA-C7C24016CBED}" dt="2024-11-07T01:23:00.337" v="323" actId="167"/>
          <ac:picMkLst>
            <pc:docMk/>
            <pc:sldMk cId="2936081845" sldId="268"/>
            <ac:picMk id="3" creationId="{D7F8A154-F44A-54A3-3A0C-3747D740E100}"/>
          </ac:picMkLst>
        </pc:picChg>
        <pc:picChg chg="del">
          <ac:chgData name="綾乃 播本" userId="2c20719708a137ea" providerId="LiveId" clId="{170C5F75-C763-4E2C-AAFA-C7C24016CBED}" dt="2024-11-07T01:22:57.060" v="321" actId="478"/>
          <ac:picMkLst>
            <pc:docMk/>
            <pc:sldMk cId="2936081845" sldId="268"/>
            <ac:picMk id="19" creationId="{92201838-6455-72A7-2A3F-4048695BC6AA}"/>
          </ac:picMkLst>
        </pc:picChg>
        <pc:picChg chg="del">
          <ac:chgData name="綾乃 播本" userId="2c20719708a137ea" providerId="LiveId" clId="{170C5F75-C763-4E2C-AAFA-C7C24016CBED}" dt="2024-11-07T01:34:57.082" v="506" actId="478"/>
          <ac:picMkLst>
            <pc:docMk/>
            <pc:sldMk cId="2936081845" sldId="268"/>
            <ac:picMk id="22" creationId="{900E591A-942C-A874-A210-2462BD3A5A8A}"/>
          </ac:picMkLst>
        </pc:picChg>
      </pc:sldChg>
      <pc:sldChg chg="addSp delSp modSp mod">
        <pc:chgData name="綾乃 播本" userId="2c20719708a137ea" providerId="LiveId" clId="{170C5F75-C763-4E2C-AAFA-C7C24016CBED}" dt="2024-11-07T01:35:52.004" v="513" actId="207"/>
        <pc:sldMkLst>
          <pc:docMk/>
          <pc:sldMk cId="3266883634" sldId="269"/>
        </pc:sldMkLst>
        <pc:spChg chg="mod">
          <ac:chgData name="綾乃 播本" userId="2c20719708a137ea" providerId="LiveId" clId="{170C5F75-C763-4E2C-AAFA-C7C24016CBED}" dt="2024-11-07T01:35:52.004" v="513" actId="207"/>
          <ac:spMkLst>
            <pc:docMk/>
            <pc:sldMk cId="3266883634" sldId="269"/>
            <ac:spMk id="3" creationId="{A2F5181C-880B-28C5-29E0-2B103686A4D5}"/>
          </ac:spMkLst>
        </pc:spChg>
        <pc:spChg chg="mod">
          <ac:chgData name="綾乃 播本" userId="2c20719708a137ea" providerId="LiveId" clId="{170C5F75-C763-4E2C-AAFA-C7C24016CBED}" dt="2024-11-07T01:35:40.568" v="511" actId="207"/>
          <ac:spMkLst>
            <pc:docMk/>
            <pc:sldMk cId="3266883634" sldId="269"/>
            <ac:spMk id="11" creationId="{704DF5CD-F41A-37E6-AE04-86567B6E899B}"/>
          </ac:spMkLst>
        </pc:spChg>
        <pc:spChg chg="mod">
          <ac:chgData name="綾乃 播本" userId="2c20719708a137ea" providerId="LiveId" clId="{170C5F75-C763-4E2C-AAFA-C7C24016CBED}" dt="2024-11-07T01:35:24.299" v="510"/>
          <ac:spMkLst>
            <pc:docMk/>
            <pc:sldMk cId="3266883634" sldId="269"/>
            <ac:spMk id="12" creationId="{B4394D03-A12D-90C2-7FF6-03F1F273EBC7}"/>
          </ac:spMkLst>
        </pc:spChg>
        <pc:spChg chg="mod">
          <ac:chgData name="綾乃 播本" userId="2c20719708a137ea" providerId="LiveId" clId="{170C5F75-C763-4E2C-AAFA-C7C24016CBED}" dt="2024-11-07T01:35:24.299" v="510"/>
          <ac:spMkLst>
            <pc:docMk/>
            <pc:sldMk cId="3266883634" sldId="269"/>
            <ac:spMk id="13" creationId="{77092691-E072-A31E-8C47-D8C5443F2411}"/>
          </ac:spMkLst>
        </pc:spChg>
        <pc:spChg chg="mod">
          <ac:chgData name="綾乃 播本" userId="2c20719708a137ea" providerId="LiveId" clId="{170C5F75-C763-4E2C-AAFA-C7C24016CBED}" dt="2024-11-07T01:35:46.217" v="512" actId="207"/>
          <ac:spMkLst>
            <pc:docMk/>
            <pc:sldMk cId="3266883634" sldId="269"/>
            <ac:spMk id="14" creationId="{B77772C0-04DC-C3DF-11EE-DC3679D5F4F0}"/>
          </ac:spMkLst>
        </pc:spChg>
        <pc:spChg chg="mod">
          <ac:chgData name="綾乃 播本" userId="2c20719708a137ea" providerId="LiveId" clId="{170C5F75-C763-4E2C-AAFA-C7C24016CBED}" dt="2024-11-07T01:35:24.299" v="510"/>
          <ac:spMkLst>
            <pc:docMk/>
            <pc:sldMk cId="3266883634" sldId="269"/>
            <ac:spMk id="15" creationId="{EEC8C9ED-92C2-8771-FE28-B6E39A68378E}"/>
          </ac:spMkLst>
        </pc:spChg>
        <pc:spChg chg="mod">
          <ac:chgData name="綾乃 播本" userId="2c20719708a137ea" providerId="LiveId" clId="{170C5F75-C763-4E2C-AAFA-C7C24016CBED}" dt="2024-11-07T01:35:24.299" v="510"/>
          <ac:spMkLst>
            <pc:docMk/>
            <pc:sldMk cId="3266883634" sldId="269"/>
            <ac:spMk id="16" creationId="{723BB578-BDD8-014D-C4DA-FA6545AFF39F}"/>
          </ac:spMkLst>
        </pc:spChg>
        <pc:spChg chg="mod">
          <ac:chgData name="綾乃 播本" userId="2c20719708a137ea" providerId="LiveId" clId="{170C5F75-C763-4E2C-AAFA-C7C24016CBED}" dt="2024-11-07T01:35:24.299" v="510"/>
          <ac:spMkLst>
            <pc:docMk/>
            <pc:sldMk cId="3266883634" sldId="269"/>
            <ac:spMk id="17" creationId="{BFCC10C6-5D71-9F69-1772-A7829CAD847F}"/>
          </ac:spMkLst>
        </pc:spChg>
        <pc:spChg chg="mod">
          <ac:chgData name="綾乃 播本" userId="2c20719708a137ea" providerId="LiveId" clId="{170C5F75-C763-4E2C-AAFA-C7C24016CBED}" dt="2024-11-07T01:35:24.299" v="510"/>
          <ac:spMkLst>
            <pc:docMk/>
            <pc:sldMk cId="3266883634" sldId="269"/>
            <ac:spMk id="18" creationId="{B2D8A01C-462A-F481-82A8-540A0F25BAD3}"/>
          </ac:spMkLst>
        </pc:spChg>
        <pc:spChg chg="mod">
          <ac:chgData name="綾乃 播本" userId="2c20719708a137ea" providerId="LiveId" clId="{170C5F75-C763-4E2C-AAFA-C7C24016CBED}" dt="2024-11-07T01:35:24.299" v="510"/>
          <ac:spMkLst>
            <pc:docMk/>
            <pc:sldMk cId="3266883634" sldId="269"/>
            <ac:spMk id="21" creationId="{7EBC46E1-DCB4-3EBC-9BC3-196CDC4A4413}"/>
          </ac:spMkLst>
        </pc:spChg>
        <pc:spChg chg="mod">
          <ac:chgData name="綾乃 播本" userId="2c20719708a137ea" providerId="LiveId" clId="{170C5F75-C763-4E2C-AAFA-C7C24016CBED}" dt="2024-11-07T01:35:24.299" v="510"/>
          <ac:spMkLst>
            <pc:docMk/>
            <pc:sldMk cId="3266883634" sldId="269"/>
            <ac:spMk id="23" creationId="{55FBF162-CC5C-2E7B-F4D6-9505CFAEBCA0}"/>
          </ac:spMkLst>
        </pc:spChg>
        <pc:grpChg chg="add mod">
          <ac:chgData name="綾乃 播本" userId="2c20719708a137ea" providerId="LiveId" clId="{170C5F75-C763-4E2C-AAFA-C7C24016CBED}" dt="2024-11-07T01:35:24.299" v="510"/>
          <ac:grpSpMkLst>
            <pc:docMk/>
            <pc:sldMk cId="3266883634" sldId="269"/>
            <ac:grpSpMk id="7" creationId="{569265DD-E7AA-CB22-EA4C-011757F2ED74}"/>
          </ac:grpSpMkLst>
        </pc:grpChg>
        <pc:grpChg chg="mod">
          <ac:chgData name="綾乃 播本" userId="2c20719708a137ea" providerId="LiveId" clId="{170C5F75-C763-4E2C-AAFA-C7C24016CBED}" dt="2024-11-07T01:35:24.299" v="510"/>
          <ac:grpSpMkLst>
            <pc:docMk/>
            <pc:sldMk cId="3266883634" sldId="269"/>
            <ac:grpSpMk id="8" creationId="{B34D59AC-EA2E-3134-61B8-72CCFB0DA1A8}"/>
          </ac:grpSpMkLst>
        </pc:grpChg>
        <pc:grpChg chg="mod">
          <ac:chgData name="綾乃 播本" userId="2c20719708a137ea" providerId="LiveId" clId="{170C5F75-C763-4E2C-AAFA-C7C24016CBED}" dt="2024-11-07T01:35:24.299" v="510"/>
          <ac:grpSpMkLst>
            <pc:docMk/>
            <pc:sldMk cId="3266883634" sldId="269"/>
            <ac:grpSpMk id="9" creationId="{BC543357-6137-B2EC-22D1-528749F201DD}"/>
          </ac:grpSpMkLst>
        </pc:grpChg>
        <pc:picChg chg="add mod ord">
          <ac:chgData name="綾乃 播本" userId="2c20719708a137ea" providerId="LiveId" clId="{170C5F75-C763-4E2C-AAFA-C7C24016CBED}" dt="2024-11-07T01:23:06.490" v="326" actId="167"/>
          <ac:picMkLst>
            <pc:docMk/>
            <pc:sldMk cId="3266883634" sldId="269"/>
            <ac:picMk id="4" creationId="{55D158AD-253F-2C8F-231F-1398FAD3B10F}"/>
          </ac:picMkLst>
        </pc:picChg>
        <pc:picChg chg="del">
          <ac:chgData name="綾乃 播本" userId="2c20719708a137ea" providerId="LiveId" clId="{170C5F75-C763-4E2C-AAFA-C7C24016CBED}" dt="2024-11-07T01:23:03.260" v="324" actId="478"/>
          <ac:picMkLst>
            <pc:docMk/>
            <pc:sldMk cId="3266883634" sldId="269"/>
            <ac:picMk id="19" creationId="{AFFC5C0B-B914-D6C6-BFF9-FFA7AD8B8913}"/>
          </ac:picMkLst>
        </pc:picChg>
        <pc:picChg chg="del">
          <ac:chgData name="綾乃 播本" userId="2c20719708a137ea" providerId="LiveId" clId="{170C5F75-C763-4E2C-AAFA-C7C24016CBED}" dt="2024-11-07T01:35:23.621" v="509" actId="478"/>
          <ac:picMkLst>
            <pc:docMk/>
            <pc:sldMk cId="3266883634" sldId="269"/>
            <ac:picMk id="22" creationId="{72D17489-1F6F-6CAE-C77F-005867A5420B}"/>
          </ac:picMkLst>
        </pc:picChg>
      </pc:sldChg>
      <pc:sldChg chg="addSp delSp modSp mod">
        <pc:chgData name="綾乃 播本" userId="2c20719708a137ea" providerId="LiveId" clId="{170C5F75-C763-4E2C-AAFA-C7C24016CBED}" dt="2024-11-07T01:36:46.880" v="518" actId="207"/>
        <pc:sldMkLst>
          <pc:docMk/>
          <pc:sldMk cId="2996520999" sldId="270"/>
        </pc:sldMkLst>
        <pc:spChg chg="mod">
          <ac:chgData name="綾乃 播本" userId="2c20719708a137ea" providerId="LiveId" clId="{170C5F75-C763-4E2C-AAFA-C7C24016CBED}" dt="2024-11-07T01:36:07.556" v="516" actId="207"/>
          <ac:spMkLst>
            <pc:docMk/>
            <pc:sldMk cId="2996520999" sldId="270"/>
            <ac:spMk id="11" creationId="{9CF02C9F-2D81-A0A0-68C3-4C978AE7C0AA}"/>
          </ac:spMkLst>
        </pc:spChg>
        <pc:spChg chg="mod">
          <ac:chgData name="綾乃 播本" userId="2c20719708a137ea" providerId="LiveId" clId="{170C5F75-C763-4E2C-AAFA-C7C24016CBED}" dt="2024-11-07T01:35:58.514" v="514"/>
          <ac:spMkLst>
            <pc:docMk/>
            <pc:sldMk cId="2996520999" sldId="270"/>
            <ac:spMk id="13" creationId="{5E9EF053-8C73-E9F1-BA0C-CED283534617}"/>
          </ac:spMkLst>
        </pc:spChg>
        <pc:spChg chg="mod">
          <ac:chgData name="綾乃 播本" userId="2c20719708a137ea" providerId="LiveId" clId="{170C5F75-C763-4E2C-AAFA-C7C24016CBED}" dt="2024-11-07T01:36:39.098" v="517" actId="207"/>
          <ac:spMkLst>
            <pc:docMk/>
            <pc:sldMk cId="2996520999" sldId="270"/>
            <ac:spMk id="14" creationId="{A2EAC47B-4E20-22E0-D805-2E92474A65CF}"/>
          </ac:spMkLst>
        </pc:spChg>
        <pc:spChg chg="mod">
          <ac:chgData name="綾乃 播本" userId="2c20719708a137ea" providerId="LiveId" clId="{170C5F75-C763-4E2C-AAFA-C7C24016CBED}" dt="2024-11-07T01:36:46.880" v="518" actId="207"/>
          <ac:spMkLst>
            <pc:docMk/>
            <pc:sldMk cId="2996520999" sldId="270"/>
            <ac:spMk id="15" creationId="{13C4E98F-C4A5-E0A4-96EC-9EAC92BA8813}"/>
          </ac:spMkLst>
        </pc:spChg>
        <pc:spChg chg="mod">
          <ac:chgData name="綾乃 播本" userId="2c20719708a137ea" providerId="LiveId" clId="{170C5F75-C763-4E2C-AAFA-C7C24016CBED}" dt="2024-11-07T01:35:58.514" v="514"/>
          <ac:spMkLst>
            <pc:docMk/>
            <pc:sldMk cId="2996520999" sldId="270"/>
            <ac:spMk id="16" creationId="{214DB305-1B32-F0A0-46A0-9B5CB257405E}"/>
          </ac:spMkLst>
        </pc:spChg>
        <pc:spChg chg="mod">
          <ac:chgData name="綾乃 播本" userId="2c20719708a137ea" providerId="LiveId" clId="{170C5F75-C763-4E2C-AAFA-C7C24016CBED}" dt="2024-11-07T01:35:58.514" v="514"/>
          <ac:spMkLst>
            <pc:docMk/>
            <pc:sldMk cId="2996520999" sldId="270"/>
            <ac:spMk id="17" creationId="{20B83927-F81D-DE87-D2F3-BA9750AC95B4}"/>
          </ac:spMkLst>
        </pc:spChg>
        <pc:spChg chg="mod">
          <ac:chgData name="綾乃 播本" userId="2c20719708a137ea" providerId="LiveId" clId="{170C5F75-C763-4E2C-AAFA-C7C24016CBED}" dt="2024-11-07T01:35:58.514" v="514"/>
          <ac:spMkLst>
            <pc:docMk/>
            <pc:sldMk cId="2996520999" sldId="270"/>
            <ac:spMk id="18" creationId="{B27FCFD5-C680-8621-CE4A-08CF035E1841}"/>
          </ac:spMkLst>
        </pc:spChg>
        <pc:spChg chg="mod">
          <ac:chgData name="綾乃 播本" userId="2c20719708a137ea" providerId="LiveId" clId="{170C5F75-C763-4E2C-AAFA-C7C24016CBED}" dt="2024-11-07T01:35:58.514" v="514"/>
          <ac:spMkLst>
            <pc:docMk/>
            <pc:sldMk cId="2996520999" sldId="270"/>
            <ac:spMk id="21" creationId="{64187345-D539-99B9-8E2F-C14A6E78B451}"/>
          </ac:spMkLst>
        </pc:spChg>
        <pc:spChg chg="mod">
          <ac:chgData name="綾乃 播本" userId="2c20719708a137ea" providerId="LiveId" clId="{170C5F75-C763-4E2C-AAFA-C7C24016CBED}" dt="2024-11-07T01:35:58.514" v="514"/>
          <ac:spMkLst>
            <pc:docMk/>
            <pc:sldMk cId="2996520999" sldId="270"/>
            <ac:spMk id="23" creationId="{3089AB86-129E-CAE3-A8B0-76F4D2F326F5}"/>
          </ac:spMkLst>
        </pc:spChg>
        <pc:spChg chg="mod">
          <ac:chgData name="綾乃 播本" userId="2c20719708a137ea" providerId="LiveId" clId="{170C5F75-C763-4E2C-AAFA-C7C24016CBED}" dt="2024-11-07T01:35:58.514" v="514"/>
          <ac:spMkLst>
            <pc:docMk/>
            <pc:sldMk cId="2996520999" sldId="270"/>
            <ac:spMk id="24" creationId="{69FE92AE-EF66-4188-EDDF-A71524811074}"/>
          </ac:spMkLst>
        </pc:spChg>
        <pc:spChg chg="mod">
          <ac:chgData name="綾乃 播本" userId="2c20719708a137ea" providerId="LiveId" clId="{170C5F75-C763-4E2C-AAFA-C7C24016CBED}" dt="2024-11-07T01:35:58.514" v="514"/>
          <ac:spMkLst>
            <pc:docMk/>
            <pc:sldMk cId="2996520999" sldId="270"/>
            <ac:spMk id="25" creationId="{7C16D799-37A5-0CBC-0E3E-5CC9CB13BCE4}"/>
          </ac:spMkLst>
        </pc:spChg>
        <pc:grpChg chg="add mod">
          <ac:chgData name="綾乃 播本" userId="2c20719708a137ea" providerId="LiveId" clId="{170C5F75-C763-4E2C-AAFA-C7C24016CBED}" dt="2024-11-07T01:35:58.514" v="514"/>
          <ac:grpSpMkLst>
            <pc:docMk/>
            <pc:sldMk cId="2996520999" sldId="270"/>
            <ac:grpSpMk id="8" creationId="{227A729A-9119-3E64-7F69-62BCA1997E11}"/>
          </ac:grpSpMkLst>
        </pc:grpChg>
        <pc:grpChg chg="mod">
          <ac:chgData name="綾乃 播本" userId="2c20719708a137ea" providerId="LiveId" clId="{170C5F75-C763-4E2C-AAFA-C7C24016CBED}" dt="2024-11-07T01:35:58.514" v="514"/>
          <ac:grpSpMkLst>
            <pc:docMk/>
            <pc:sldMk cId="2996520999" sldId="270"/>
            <ac:grpSpMk id="9" creationId="{8941E1FD-598C-019B-FAF0-D1ED892128B7}"/>
          </ac:grpSpMkLst>
        </pc:grpChg>
        <pc:grpChg chg="mod">
          <ac:chgData name="綾乃 播本" userId="2c20719708a137ea" providerId="LiveId" clId="{170C5F75-C763-4E2C-AAFA-C7C24016CBED}" dt="2024-11-07T01:35:58.514" v="514"/>
          <ac:grpSpMkLst>
            <pc:docMk/>
            <pc:sldMk cId="2996520999" sldId="270"/>
            <ac:grpSpMk id="12" creationId="{DC0D6C36-9822-59F9-91FD-C916852BF066}"/>
          </ac:grpSpMkLst>
        </pc:grpChg>
        <pc:picChg chg="add mod ord">
          <ac:chgData name="綾乃 播本" userId="2c20719708a137ea" providerId="LiveId" clId="{170C5F75-C763-4E2C-AAFA-C7C24016CBED}" dt="2024-11-07T01:23:12.369" v="329" actId="167"/>
          <ac:picMkLst>
            <pc:docMk/>
            <pc:sldMk cId="2996520999" sldId="270"/>
            <ac:picMk id="5" creationId="{4307ECB4-238C-CCAA-C8C2-12C98A5AAA97}"/>
          </ac:picMkLst>
        </pc:picChg>
        <pc:picChg chg="del">
          <ac:chgData name="綾乃 播本" userId="2c20719708a137ea" providerId="LiveId" clId="{170C5F75-C763-4E2C-AAFA-C7C24016CBED}" dt="2024-11-07T01:23:08.725" v="327" actId="478"/>
          <ac:picMkLst>
            <pc:docMk/>
            <pc:sldMk cId="2996520999" sldId="270"/>
            <ac:picMk id="19" creationId="{47C297C1-B670-630F-966F-FF8B85464699}"/>
          </ac:picMkLst>
        </pc:picChg>
        <pc:picChg chg="del">
          <ac:chgData name="綾乃 播本" userId="2c20719708a137ea" providerId="LiveId" clId="{170C5F75-C763-4E2C-AAFA-C7C24016CBED}" dt="2024-11-07T01:36:00.853" v="515" actId="478"/>
          <ac:picMkLst>
            <pc:docMk/>
            <pc:sldMk cId="2996520999" sldId="270"/>
            <ac:picMk id="22" creationId="{7C5F9884-FBB8-38E4-AC5B-039F6056114D}"/>
          </ac:picMkLst>
        </pc:picChg>
      </pc:sldChg>
      <pc:sldChg chg="addSp delSp modSp mod">
        <pc:chgData name="綾乃 播本" userId="2c20719708a137ea" providerId="LiveId" clId="{170C5F75-C763-4E2C-AAFA-C7C24016CBED}" dt="2024-11-07T01:39:48.974" v="558" actId="207"/>
        <pc:sldMkLst>
          <pc:docMk/>
          <pc:sldMk cId="2695559995" sldId="271"/>
        </pc:sldMkLst>
        <pc:spChg chg="mod">
          <ac:chgData name="綾乃 播本" userId="2c20719708a137ea" providerId="LiveId" clId="{170C5F75-C763-4E2C-AAFA-C7C24016CBED}" dt="2024-11-07T01:39:39.871" v="556" actId="207"/>
          <ac:spMkLst>
            <pc:docMk/>
            <pc:sldMk cId="2695559995" sldId="271"/>
            <ac:spMk id="11" creationId="{0E0180C2-F5AC-757E-658F-8DE02E204C48}"/>
          </ac:spMkLst>
        </pc:spChg>
        <pc:spChg chg="mod">
          <ac:chgData name="綾乃 播本" userId="2c20719708a137ea" providerId="LiveId" clId="{170C5F75-C763-4E2C-AAFA-C7C24016CBED}" dt="2024-11-07T01:39:28.173" v="554"/>
          <ac:spMkLst>
            <pc:docMk/>
            <pc:sldMk cId="2695559995" sldId="271"/>
            <ac:spMk id="13" creationId="{4F2730BF-8C8E-3E27-AAE6-CB99EA491F65}"/>
          </ac:spMkLst>
        </pc:spChg>
        <pc:spChg chg="mod">
          <ac:chgData name="綾乃 播本" userId="2c20719708a137ea" providerId="LiveId" clId="{170C5F75-C763-4E2C-AAFA-C7C24016CBED}" dt="2024-11-07T01:39:45.622" v="557" actId="207"/>
          <ac:spMkLst>
            <pc:docMk/>
            <pc:sldMk cId="2695559995" sldId="271"/>
            <ac:spMk id="14" creationId="{33B6CAC8-161A-4463-DFBE-334DE8BF2DAF}"/>
          </ac:spMkLst>
        </pc:spChg>
        <pc:spChg chg="mod">
          <ac:chgData name="綾乃 播本" userId="2c20719708a137ea" providerId="LiveId" clId="{170C5F75-C763-4E2C-AAFA-C7C24016CBED}" dt="2024-11-07T01:39:28.173" v="554"/>
          <ac:spMkLst>
            <pc:docMk/>
            <pc:sldMk cId="2695559995" sldId="271"/>
            <ac:spMk id="15" creationId="{A323B9D5-E7C3-8A7A-A0BA-C03F9B285D9D}"/>
          </ac:spMkLst>
        </pc:spChg>
        <pc:spChg chg="mod">
          <ac:chgData name="綾乃 播本" userId="2c20719708a137ea" providerId="LiveId" clId="{170C5F75-C763-4E2C-AAFA-C7C24016CBED}" dt="2024-11-07T01:39:48.974" v="558" actId="207"/>
          <ac:spMkLst>
            <pc:docMk/>
            <pc:sldMk cId="2695559995" sldId="271"/>
            <ac:spMk id="16" creationId="{7EB55620-4A17-46F0-A939-0B75DCD0F65A}"/>
          </ac:spMkLst>
        </pc:spChg>
        <pc:spChg chg="mod">
          <ac:chgData name="綾乃 播本" userId="2c20719708a137ea" providerId="LiveId" clId="{170C5F75-C763-4E2C-AAFA-C7C24016CBED}" dt="2024-11-07T01:39:28.173" v="554"/>
          <ac:spMkLst>
            <pc:docMk/>
            <pc:sldMk cId="2695559995" sldId="271"/>
            <ac:spMk id="17" creationId="{2EAFA1FE-10AA-AEC8-EF4A-20CBAE03C6C9}"/>
          </ac:spMkLst>
        </pc:spChg>
        <pc:spChg chg="mod">
          <ac:chgData name="綾乃 播本" userId="2c20719708a137ea" providerId="LiveId" clId="{170C5F75-C763-4E2C-AAFA-C7C24016CBED}" dt="2024-11-07T01:39:28.173" v="554"/>
          <ac:spMkLst>
            <pc:docMk/>
            <pc:sldMk cId="2695559995" sldId="271"/>
            <ac:spMk id="18" creationId="{E030369F-1A7C-0FE2-D755-F8E035920E59}"/>
          </ac:spMkLst>
        </pc:spChg>
        <pc:spChg chg="mod">
          <ac:chgData name="綾乃 播本" userId="2c20719708a137ea" providerId="LiveId" clId="{170C5F75-C763-4E2C-AAFA-C7C24016CBED}" dt="2024-11-07T01:39:28.173" v="554"/>
          <ac:spMkLst>
            <pc:docMk/>
            <pc:sldMk cId="2695559995" sldId="271"/>
            <ac:spMk id="21" creationId="{03128931-420D-AD07-2714-CA2631542C67}"/>
          </ac:spMkLst>
        </pc:spChg>
        <pc:spChg chg="mod">
          <ac:chgData name="綾乃 播本" userId="2c20719708a137ea" providerId="LiveId" clId="{170C5F75-C763-4E2C-AAFA-C7C24016CBED}" dt="2024-11-07T01:39:28.173" v="554"/>
          <ac:spMkLst>
            <pc:docMk/>
            <pc:sldMk cId="2695559995" sldId="271"/>
            <ac:spMk id="23" creationId="{165A8B8D-E8C9-DE33-ABD7-B0381FDA2E4B}"/>
          </ac:spMkLst>
        </pc:spChg>
        <pc:spChg chg="mod">
          <ac:chgData name="綾乃 播本" userId="2c20719708a137ea" providerId="LiveId" clId="{170C5F75-C763-4E2C-AAFA-C7C24016CBED}" dt="2024-11-07T01:39:28.173" v="554"/>
          <ac:spMkLst>
            <pc:docMk/>
            <pc:sldMk cId="2695559995" sldId="271"/>
            <ac:spMk id="24" creationId="{AB8F743A-3E9E-7E53-D683-210FF7A40BE8}"/>
          </ac:spMkLst>
        </pc:spChg>
        <pc:spChg chg="mod">
          <ac:chgData name="綾乃 播本" userId="2c20719708a137ea" providerId="LiveId" clId="{170C5F75-C763-4E2C-AAFA-C7C24016CBED}" dt="2024-11-07T01:39:28.173" v="554"/>
          <ac:spMkLst>
            <pc:docMk/>
            <pc:sldMk cId="2695559995" sldId="271"/>
            <ac:spMk id="25" creationId="{61FAA554-A108-B35C-4A45-9CABE4D30378}"/>
          </ac:spMkLst>
        </pc:spChg>
        <pc:grpChg chg="add mod">
          <ac:chgData name="綾乃 播本" userId="2c20719708a137ea" providerId="LiveId" clId="{170C5F75-C763-4E2C-AAFA-C7C24016CBED}" dt="2024-11-07T01:39:28.173" v="554"/>
          <ac:grpSpMkLst>
            <pc:docMk/>
            <pc:sldMk cId="2695559995" sldId="271"/>
            <ac:grpSpMk id="8" creationId="{662B0944-607E-9F39-F351-4F125847B6C3}"/>
          </ac:grpSpMkLst>
        </pc:grpChg>
        <pc:grpChg chg="mod">
          <ac:chgData name="綾乃 播本" userId="2c20719708a137ea" providerId="LiveId" clId="{170C5F75-C763-4E2C-AAFA-C7C24016CBED}" dt="2024-11-07T01:39:28.173" v="554"/>
          <ac:grpSpMkLst>
            <pc:docMk/>
            <pc:sldMk cId="2695559995" sldId="271"/>
            <ac:grpSpMk id="9" creationId="{7545BF51-85EF-DCDF-4E23-25EAD61EA353}"/>
          </ac:grpSpMkLst>
        </pc:grpChg>
        <pc:grpChg chg="mod">
          <ac:chgData name="綾乃 播本" userId="2c20719708a137ea" providerId="LiveId" clId="{170C5F75-C763-4E2C-AAFA-C7C24016CBED}" dt="2024-11-07T01:39:28.173" v="554"/>
          <ac:grpSpMkLst>
            <pc:docMk/>
            <pc:sldMk cId="2695559995" sldId="271"/>
            <ac:grpSpMk id="12" creationId="{043EC3AB-EEB9-F8E5-89DC-85E2CB4F85F3}"/>
          </ac:grpSpMkLst>
        </pc:grpChg>
        <pc:picChg chg="add mod ord">
          <ac:chgData name="綾乃 播本" userId="2c20719708a137ea" providerId="LiveId" clId="{170C5F75-C763-4E2C-AAFA-C7C24016CBED}" dt="2024-11-07T01:23:19.272" v="332" actId="167"/>
          <ac:picMkLst>
            <pc:docMk/>
            <pc:sldMk cId="2695559995" sldId="271"/>
            <ac:picMk id="5" creationId="{9FED394B-E776-3437-DBF7-DA827A342F92}"/>
          </ac:picMkLst>
        </pc:picChg>
        <pc:picChg chg="del">
          <ac:chgData name="綾乃 播本" userId="2c20719708a137ea" providerId="LiveId" clId="{170C5F75-C763-4E2C-AAFA-C7C24016CBED}" dt="2024-11-07T01:23:15.741" v="330" actId="478"/>
          <ac:picMkLst>
            <pc:docMk/>
            <pc:sldMk cId="2695559995" sldId="271"/>
            <ac:picMk id="19" creationId="{9401D06F-4DE7-CA5A-20AE-AF5AD730ACB9}"/>
          </ac:picMkLst>
        </pc:picChg>
        <pc:picChg chg="del">
          <ac:chgData name="綾乃 播本" userId="2c20719708a137ea" providerId="LiveId" clId="{170C5F75-C763-4E2C-AAFA-C7C24016CBED}" dt="2024-11-07T01:39:30.684" v="555" actId="478"/>
          <ac:picMkLst>
            <pc:docMk/>
            <pc:sldMk cId="2695559995" sldId="271"/>
            <ac:picMk id="22" creationId="{4EEECB80-D984-3E10-A4B0-9572843D35BF}"/>
          </ac:picMkLst>
        </pc:picChg>
      </pc:sldChg>
      <pc:sldChg chg="addSp delSp modSp mod">
        <pc:chgData name="綾乃 播本" userId="2c20719708a137ea" providerId="LiveId" clId="{170C5F75-C763-4E2C-AAFA-C7C24016CBED}" dt="2024-11-07T01:37:23.629" v="523" actId="207"/>
        <pc:sldMkLst>
          <pc:docMk/>
          <pc:sldMk cId="1844691125" sldId="272"/>
        </pc:sldMkLst>
        <pc:spChg chg="mod">
          <ac:chgData name="綾乃 播本" userId="2c20719708a137ea" providerId="LiveId" clId="{170C5F75-C763-4E2C-AAFA-C7C24016CBED}" dt="2024-11-07T01:37:14.265" v="521" actId="207"/>
          <ac:spMkLst>
            <pc:docMk/>
            <pc:sldMk cId="1844691125" sldId="272"/>
            <ac:spMk id="11" creationId="{C4CCA0FE-1682-5EA5-C7D4-C2AC5224C965}"/>
          </ac:spMkLst>
        </pc:spChg>
        <pc:spChg chg="mod">
          <ac:chgData name="綾乃 播本" userId="2c20719708a137ea" providerId="LiveId" clId="{170C5F75-C763-4E2C-AAFA-C7C24016CBED}" dt="2024-11-07T01:37:18.663" v="522" actId="207"/>
          <ac:spMkLst>
            <pc:docMk/>
            <pc:sldMk cId="1844691125" sldId="272"/>
            <ac:spMk id="14" creationId="{EA030A8E-ACC4-A224-49B6-489C3B5A594B}"/>
          </ac:spMkLst>
        </pc:spChg>
        <pc:spChg chg="mod">
          <ac:chgData name="綾乃 播本" userId="2c20719708a137ea" providerId="LiveId" clId="{170C5F75-C763-4E2C-AAFA-C7C24016CBED}" dt="2024-11-07T01:37:23.629" v="523" actId="207"/>
          <ac:spMkLst>
            <pc:docMk/>
            <pc:sldMk cId="1844691125" sldId="272"/>
            <ac:spMk id="16" creationId="{A0D8B031-6B4F-DE89-A04D-27C0AA6094C3}"/>
          </ac:spMkLst>
        </pc:spChg>
        <pc:spChg chg="mod">
          <ac:chgData name="綾乃 播本" userId="2c20719708a137ea" providerId="LiveId" clId="{170C5F75-C763-4E2C-AAFA-C7C24016CBED}" dt="2024-11-07T01:36:52.498" v="519"/>
          <ac:spMkLst>
            <pc:docMk/>
            <pc:sldMk cId="1844691125" sldId="272"/>
            <ac:spMk id="17" creationId="{648F6687-5405-A377-B8A4-420BAD307590}"/>
          </ac:spMkLst>
        </pc:spChg>
        <pc:spChg chg="mod">
          <ac:chgData name="綾乃 播本" userId="2c20719708a137ea" providerId="LiveId" clId="{170C5F75-C763-4E2C-AAFA-C7C24016CBED}" dt="2024-11-07T01:36:52.498" v="519"/>
          <ac:spMkLst>
            <pc:docMk/>
            <pc:sldMk cId="1844691125" sldId="272"/>
            <ac:spMk id="18" creationId="{5685AADE-034F-C369-C41E-B0B53188FC59}"/>
          </ac:spMkLst>
        </pc:spChg>
        <pc:spChg chg="mod">
          <ac:chgData name="綾乃 播本" userId="2c20719708a137ea" providerId="LiveId" clId="{170C5F75-C763-4E2C-AAFA-C7C24016CBED}" dt="2024-11-07T01:36:52.498" v="519"/>
          <ac:spMkLst>
            <pc:docMk/>
            <pc:sldMk cId="1844691125" sldId="272"/>
            <ac:spMk id="21" creationId="{B81776C3-0701-BA0D-8648-2650B8C3A767}"/>
          </ac:spMkLst>
        </pc:spChg>
        <pc:spChg chg="mod">
          <ac:chgData name="綾乃 播本" userId="2c20719708a137ea" providerId="LiveId" clId="{170C5F75-C763-4E2C-AAFA-C7C24016CBED}" dt="2024-11-07T01:36:52.498" v="519"/>
          <ac:spMkLst>
            <pc:docMk/>
            <pc:sldMk cId="1844691125" sldId="272"/>
            <ac:spMk id="23" creationId="{37BD78D6-A9EF-B1E1-08D8-F9118BB5F540}"/>
          </ac:spMkLst>
        </pc:spChg>
        <pc:spChg chg="mod">
          <ac:chgData name="綾乃 播本" userId="2c20719708a137ea" providerId="LiveId" clId="{170C5F75-C763-4E2C-AAFA-C7C24016CBED}" dt="2024-11-07T01:36:52.498" v="519"/>
          <ac:spMkLst>
            <pc:docMk/>
            <pc:sldMk cId="1844691125" sldId="272"/>
            <ac:spMk id="24" creationId="{B17FE082-810C-80B0-242A-270961598216}"/>
          </ac:spMkLst>
        </pc:spChg>
        <pc:spChg chg="mod">
          <ac:chgData name="綾乃 播本" userId="2c20719708a137ea" providerId="LiveId" clId="{170C5F75-C763-4E2C-AAFA-C7C24016CBED}" dt="2024-11-07T01:36:52.498" v="519"/>
          <ac:spMkLst>
            <pc:docMk/>
            <pc:sldMk cId="1844691125" sldId="272"/>
            <ac:spMk id="25" creationId="{DF47553C-AAA0-AC9B-4741-5E78F3DAE055}"/>
          </ac:spMkLst>
        </pc:spChg>
        <pc:spChg chg="mod">
          <ac:chgData name="綾乃 播本" userId="2c20719708a137ea" providerId="LiveId" clId="{170C5F75-C763-4E2C-AAFA-C7C24016CBED}" dt="2024-11-07T01:36:52.498" v="519"/>
          <ac:spMkLst>
            <pc:docMk/>
            <pc:sldMk cId="1844691125" sldId="272"/>
            <ac:spMk id="26" creationId="{904D6F86-FBFB-B69C-0227-E95AC7F5205B}"/>
          </ac:spMkLst>
        </pc:spChg>
        <pc:spChg chg="mod">
          <ac:chgData name="綾乃 播本" userId="2c20719708a137ea" providerId="LiveId" clId="{170C5F75-C763-4E2C-AAFA-C7C24016CBED}" dt="2024-11-07T01:36:52.498" v="519"/>
          <ac:spMkLst>
            <pc:docMk/>
            <pc:sldMk cId="1844691125" sldId="272"/>
            <ac:spMk id="27" creationId="{376B8DBC-91F3-FC69-5BB1-067789DDFD39}"/>
          </ac:spMkLst>
        </pc:spChg>
        <pc:grpChg chg="add mod">
          <ac:chgData name="綾乃 播本" userId="2c20719708a137ea" providerId="LiveId" clId="{170C5F75-C763-4E2C-AAFA-C7C24016CBED}" dt="2024-11-07T01:36:52.498" v="519"/>
          <ac:grpSpMkLst>
            <pc:docMk/>
            <pc:sldMk cId="1844691125" sldId="272"/>
            <ac:grpSpMk id="12" creationId="{5A0EEBF0-2EEF-87C5-7B0F-B5D451212F38}"/>
          </ac:grpSpMkLst>
        </pc:grpChg>
        <pc:grpChg chg="mod">
          <ac:chgData name="綾乃 播本" userId="2c20719708a137ea" providerId="LiveId" clId="{170C5F75-C763-4E2C-AAFA-C7C24016CBED}" dt="2024-11-07T01:36:52.498" v="519"/>
          <ac:grpSpMkLst>
            <pc:docMk/>
            <pc:sldMk cId="1844691125" sldId="272"/>
            <ac:grpSpMk id="13" creationId="{A5680A9A-B771-1253-9191-5043DC0F883F}"/>
          </ac:grpSpMkLst>
        </pc:grpChg>
        <pc:grpChg chg="mod">
          <ac:chgData name="綾乃 播本" userId="2c20719708a137ea" providerId="LiveId" clId="{170C5F75-C763-4E2C-AAFA-C7C24016CBED}" dt="2024-11-07T01:36:52.498" v="519"/>
          <ac:grpSpMkLst>
            <pc:docMk/>
            <pc:sldMk cId="1844691125" sldId="272"/>
            <ac:grpSpMk id="15" creationId="{5BB8C600-0A57-0042-6CC5-85466DDD186E}"/>
          </ac:grpSpMkLst>
        </pc:grpChg>
        <pc:picChg chg="add del mod ord">
          <ac:chgData name="綾乃 播本" userId="2c20719708a137ea" providerId="LiveId" clId="{170C5F75-C763-4E2C-AAFA-C7C24016CBED}" dt="2024-11-07T01:24:02.639" v="348" actId="478"/>
          <ac:picMkLst>
            <pc:docMk/>
            <pc:sldMk cId="1844691125" sldId="272"/>
            <ac:picMk id="5" creationId="{CAD83226-40A1-7C42-FA36-593E6EB3363E}"/>
          </ac:picMkLst>
        </pc:picChg>
        <pc:picChg chg="add mod">
          <ac:chgData name="綾乃 播本" userId="2c20719708a137ea" providerId="LiveId" clId="{170C5F75-C763-4E2C-AAFA-C7C24016CBED}" dt="2024-11-07T01:23:47.707" v="345"/>
          <ac:picMkLst>
            <pc:docMk/>
            <pc:sldMk cId="1844691125" sldId="272"/>
            <ac:picMk id="8" creationId="{B08AFA0F-94AB-97B3-4A9D-97D20EFD7FBF}"/>
          </ac:picMkLst>
        </pc:picChg>
        <pc:picChg chg="add mod ord">
          <ac:chgData name="綾乃 播本" userId="2c20719708a137ea" providerId="LiveId" clId="{170C5F75-C763-4E2C-AAFA-C7C24016CBED}" dt="2024-11-07T01:24:05.737" v="350" actId="167"/>
          <ac:picMkLst>
            <pc:docMk/>
            <pc:sldMk cId="1844691125" sldId="272"/>
            <ac:picMk id="9" creationId="{A453DFE1-6613-6F0C-841B-830CA7402373}"/>
          </ac:picMkLst>
        </pc:picChg>
        <pc:picChg chg="add del">
          <ac:chgData name="綾乃 播本" userId="2c20719708a137ea" providerId="LiveId" clId="{170C5F75-C763-4E2C-AAFA-C7C24016CBED}" dt="2024-11-07T01:23:57.141" v="347" actId="478"/>
          <ac:picMkLst>
            <pc:docMk/>
            <pc:sldMk cId="1844691125" sldId="272"/>
            <ac:picMk id="19" creationId="{BD61719B-81E8-1AAA-B797-27E81A0A1F10}"/>
          </ac:picMkLst>
        </pc:picChg>
        <pc:picChg chg="del">
          <ac:chgData name="綾乃 播本" userId="2c20719708a137ea" providerId="LiveId" clId="{170C5F75-C763-4E2C-AAFA-C7C24016CBED}" dt="2024-11-07T01:36:54.511" v="520" actId="478"/>
          <ac:picMkLst>
            <pc:docMk/>
            <pc:sldMk cId="1844691125" sldId="272"/>
            <ac:picMk id="22" creationId="{9543E2CF-71AF-144A-3B55-6C7B381717AB}"/>
          </ac:picMkLst>
        </pc:picChg>
      </pc:sldChg>
      <pc:sldChg chg="addSp delSp modSp mod">
        <pc:chgData name="綾乃 播本" userId="2c20719708a137ea" providerId="LiveId" clId="{170C5F75-C763-4E2C-AAFA-C7C24016CBED}" dt="2024-11-07T01:37:51.279" v="532" actId="207"/>
        <pc:sldMkLst>
          <pc:docMk/>
          <pc:sldMk cId="1666704671" sldId="273"/>
        </pc:sldMkLst>
        <pc:spChg chg="mod">
          <ac:chgData name="綾乃 播本" userId="2c20719708a137ea" providerId="LiveId" clId="{170C5F75-C763-4E2C-AAFA-C7C24016CBED}" dt="2024-11-07T01:37:43.496" v="530" actId="207"/>
          <ac:spMkLst>
            <pc:docMk/>
            <pc:sldMk cId="1666704671" sldId="273"/>
            <ac:spMk id="11" creationId="{2F6AB649-B50C-8671-84E7-7415528D4634}"/>
          </ac:spMkLst>
        </pc:spChg>
        <pc:spChg chg="mod">
          <ac:chgData name="綾乃 播本" userId="2c20719708a137ea" providerId="LiveId" clId="{170C5F75-C763-4E2C-AAFA-C7C24016CBED}" dt="2024-11-07T01:37:47.194" v="531" actId="207"/>
          <ac:spMkLst>
            <pc:docMk/>
            <pc:sldMk cId="1666704671" sldId="273"/>
            <ac:spMk id="14" creationId="{7409D9EB-0B08-E13A-F62A-C8BA595D60D2}"/>
          </ac:spMkLst>
        </pc:spChg>
        <pc:spChg chg="mod">
          <ac:chgData name="綾乃 播本" userId="2c20719708a137ea" providerId="LiveId" clId="{170C5F75-C763-4E2C-AAFA-C7C24016CBED}" dt="2024-11-07T01:37:51.279" v="532" actId="207"/>
          <ac:spMkLst>
            <pc:docMk/>
            <pc:sldMk cId="1666704671" sldId="273"/>
            <ac:spMk id="16" creationId="{CB250B96-8193-E0C0-A59D-92BA1B02A879}"/>
          </ac:spMkLst>
        </pc:spChg>
        <pc:spChg chg="mod">
          <ac:chgData name="綾乃 播本" userId="2c20719708a137ea" providerId="LiveId" clId="{170C5F75-C763-4E2C-AAFA-C7C24016CBED}" dt="2024-11-07T01:37:31.162" v="524"/>
          <ac:spMkLst>
            <pc:docMk/>
            <pc:sldMk cId="1666704671" sldId="273"/>
            <ac:spMk id="21" creationId="{D161FCCE-A007-CA8E-778F-9BDF70FEB379}"/>
          </ac:spMkLst>
        </pc:spChg>
        <pc:spChg chg="mod">
          <ac:chgData name="綾乃 播本" userId="2c20719708a137ea" providerId="LiveId" clId="{170C5F75-C763-4E2C-AAFA-C7C24016CBED}" dt="2024-11-07T01:37:31.162" v="524"/>
          <ac:spMkLst>
            <pc:docMk/>
            <pc:sldMk cId="1666704671" sldId="273"/>
            <ac:spMk id="23" creationId="{2025D0C8-CDE2-8CA7-E8E4-7BE6212302D6}"/>
          </ac:spMkLst>
        </pc:spChg>
        <pc:spChg chg="mod">
          <ac:chgData name="綾乃 播本" userId="2c20719708a137ea" providerId="LiveId" clId="{170C5F75-C763-4E2C-AAFA-C7C24016CBED}" dt="2024-11-07T01:37:31.162" v="524"/>
          <ac:spMkLst>
            <pc:docMk/>
            <pc:sldMk cId="1666704671" sldId="273"/>
            <ac:spMk id="24" creationId="{440FFBF5-B4CC-0496-710F-B5212B12650D}"/>
          </ac:spMkLst>
        </pc:spChg>
        <pc:spChg chg="mod">
          <ac:chgData name="綾乃 播本" userId="2c20719708a137ea" providerId="LiveId" clId="{170C5F75-C763-4E2C-AAFA-C7C24016CBED}" dt="2024-11-07T01:37:31.162" v="524"/>
          <ac:spMkLst>
            <pc:docMk/>
            <pc:sldMk cId="1666704671" sldId="273"/>
            <ac:spMk id="25" creationId="{96376A4C-D412-E7CD-E068-80E049BA15A7}"/>
          </ac:spMkLst>
        </pc:spChg>
        <pc:spChg chg="mod">
          <ac:chgData name="綾乃 播本" userId="2c20719708a137ea" providerId="LiveId" clId="{170C5F75-C763-4E2C-AAFA-C7C24016CBED}" dt="2024-11-07T01:37:31.162" v="524"/>
          <ac:spMkLst>
            <pc:docMk/>
            <pc:sldMk cId="1666704671" sldId="273"/>
            <ac:spMk id="26" creationId="{6A1A70D2-AFF5-39CA-571D-D90BA73DC8E8}"/>
          </ac:spMkLst>
        </pc:spChg>
        <pc:spChg chg="mod">
          <ac:chgData name="綾乃 播本" userId="2c20719708a137ea" providerId="LiveId" clId="{170C5F75-C763-4E2C-AAFA-C7C24016CBED}" dt="2024-11-07T01:37:31.162" v="524"/>
          <ac:spMkLst>
            <pc:docMk/>
            <pc:sldMk cId="1666704671" sldId="273"/>
            <ac:spMk id="27" creationId="{5B6BB654-9780-F195-88B8-1BA512B84FEF}"/>
          </ac:spMkLst>
        </pc:spChg>
        <pc:spChg chg="mod">
          <ac:chgData name="綾乃 播本" userId="2c20719708a137ea" providerId="LiveId" clId="{170C5F75-C763-4E2C-AAFA-C7C24016CBED}" dt="2024-11-07T01:37:31.162" v="524"/>
          <ac:spMkLst>
            <pc:docMk/>
            <pc:sldMk cId="1666704671" sldId="273"/>
            <ac:spMk id="28" creationId="{23DCBA62-3202-FC54-C2EF-77CE77EF65C1}"/>
          </ac:spMkLst>
        </pc:spChg>
        <pc:spChg chg="mod">
          <ac:chgData name="綾乃 播本" userId="2c20719708a137ea" providerId="LiveId" clId="{170C5F75-C763-4E2C-AAFA-C7C24016CBED}" dt="2024-11-07T01:37:31.162" v="524"/>
          <ac:spMkLst>
            <pc:docMk/>
            <pc:sldMk cId="1666704671" sldId="273"/>
            <ac:spMk id="29" creationId="{8120CCC1-510F-F1C3-FF83-9C823A6F7904}"/>
          </ac:spMkLst>
        </pc:spChg>
        <pc:grpChg chg="add mod">
          <ac:chgData name="綾乃 播本" userId="2c20719708a137ea" providerId="LiveId" clId="{170C5F75-C763-4E2C-AAFA-C7C24016CBED}" dt="2024-11-07T01:37:38.513" v="529" actId="1036"/>
          <ac:grpSpMkLst>
            <pc:docMk/>
            <pc:sldMk cId="1666704671" sldId="273"/>
            <ac:grpSpMk id="15" creationId="{5F1F176E-192A-42D8-BF67-5555C2AB1671}"/>
          </ac:grpSpMkLst>
        </pc:grpChg>
        <pc:grpChg chg="mod">
          <ac:chgData name="綾乃 播本" userId="2c20719708a137ea" providerId="LiveId" clId="{170C5F75-C763-4E2C-AAFA-C7C24016CBED}" dt="2024-11-07T01:37:31.162" v="524"/>
          <ac:grpSpMkLst>
            <pc:docMk/>
            <pc:sldMk cId="1666704671" sldId="273"/>
            <ac:grpSpMk id="17" creationId="{F2E732BD-0D94-10F0-A16D-7D7E3A62CE95}"/>
          </ac:grpSpMkLst>
        </pc:grpChg>
        <pc:grpChg chg="mod">
          <ac:chgData name="綾乃 播本" userId="2c20719708a137ea" providerId="LiveId" clId="{170C5F75-C763-4E2C-AAFA-C7C24016CBED}" dt="2024-11-07T01:37:31.162" v="524"/>
          <ac:grpSpMkLst>
            <pc:docMk/>
            <pc:sldMk cId="1666704671" sldId="273"/>
            <ac:grpSpMk id="18" creationId="{7CE1AE29-91C7-C13C-8E79-239B316BC4BA}"/>
          </ac:grpSpMkLst>
        </pc:grpChg>
        <pc:picChg chg="add mod ord">
          <ac:chgData name="綾乃 播本" userId="2c20719708a137ea" providerId="LiveId" clId="{170C5F75-C763-4E2C-AAFA-C7C24016CBED}" dt="2024-11-07T01:23:31.486" v="336" actId="167"/>
          <ac:picMkLst>
            <pc:docMk/>
            <pc:sldMk cId="1666704671" sldId="273"/>
            <ac:picMk id="12" creationId="{8B878917-32B1-F207-A532-F5554E6AEFBC}"/>
          </ac:picMkLst>
        </pc:picChg>
        <pc:picChg chg="del">
          <ac:chgData name="綾乃 播本" userId="2c20719708a137ea" providerId="LiveId" clId="{170C5F75-C763-4E2C-AAFA-C7C24016CBED}" dt="2024-11-07T01:23:32.991" v="337" actId="478"/>
          <ac:picMkLst>
            <pc:docMk/>
            <pc:sldMk cId="1666704671" sldId="273"/>
            <ac:picMk id="19" creationId="{2057CAC8-2225-0CA5-E4EF-4EBE24634AC0}"/>
          </ac:picMkLst>
        </pc:picChg>
        <pc:picChg chg="del">
          <ac:chgData name="綾乃 播本" userId="2c20719708a137ea" providerId="LiveId" clId="{170C5F75-C763-4E2C-AAFA-C7C24016CBED}" dt="2024-11-07T01:37:33.679" v="525" actId="478"/>
          <ac:picMkLst>
            <pc:docMk/>
            <pc:sldMk cId="1666704671" sldId="273"/>
            <ac:picMk id="22" creationId="{37F7B70B-45A9-E069-7711-2E05A8CECC97}"/>
          </ac:picMkLst>
        </pc:picChg>
      </pc:sldChg>
      <pc:sldChg chg="addSp delSp modSp mod">
        <pc:chgData name="綾乃 播本" userId="2c20719708a137ea" providerId="LiveId" clId="{170C5F75-C763-4E2C-AAFA-C7C24016CBED}" dt="2024-11-07T01:38:07.053" v="536" actId="207"/>
        <pc:sldMkLst>
          <pc:docMk/>
          <pc:sldMk cId="1764862233" sldId="274"/>
        </pc:sldMkLst>
        <pc:spChg chg="mod">
          <ac:chgData name="綾乃 播本" userId="2c20719708a137ea" providerId="LiveId" clId="{170C5F75-C763-4E2C-AAFA-C7C24016CBED}" dt="2024-11-07T01:38:02.762" v="535" actId="207"/>
          <ac:spMkLst>
            <pc:docMk/>
            <pc:sldMk cId="1764862233" sldId="274"/>
            <ac:spMk id="11" creationId="{8C0F8B4C-85BC-F5CE-666D-C881CDCD1729}"/>
          </ac:spMkLst>
        </pc:spChg>
        <pc:spChg chg="mod">
          <ac:chgData name="綾乃 播本" userId="2c20719708a137ea" providerId="LiveId" clId="{170C5F75-C763-4E2C-AAFA-C7C24016CBED}" dt="2024-11-07T01:37:57.093" v="533"/>
          <ac:spMkLst>
            <pc:docMk/>
            <pc:sldMk cId="1764862233" sldId="274"/>
            <ac:spMk id="13" creationId="{383A3226-3A79-FF67-62CA-4AFB59627C39}"/>
          </ac:spMkLst>
        </pc:spChg>
        <pc:spChg chg="mod">
          <ac:chgData name="綾乃 播本" userId="2c20719708a137ea" providerId="LiveId" clId="{170C5F75-C763-4E2C-AAFA-C7C24016CBED}" dt="2024-11-07T01:38:07.053" v="536" actId="207"/>
          <ac:spMkLst>
            <pc:docMk/>
            <pc:sldMk cId="1764862233" sldId="274"/>
            <ac:spMk id="14" creationId="{801107E5-18A1-CC93-8AF0-E1F503D01B44}"/>
          </ac:spMkLst>
        </pc:spChg>
        <pc:spChg chg="mod">
          <ac:chgData name="綾乃 播本" userId="2c20719708a137ea" providerId="LiveId" clId="{170C5F75-C763-4E2C-AAFA-C7C24016CBED}" dt="2024-11-07T01:37:57.093" v="533"/>
          <ac:spMkLst>
            <pc:docMk/>
            <pc:sldMk cId="1764862233" sldId="274"/>
            <ac:spMk id="15" creationId="{DBC73E3D-B8F4-D618-667C-87EA518F3129}"/>
          </ac:spMkLst>
        </pc:spChg>
        <pc:spChg chg="mod">
          <ac:chgData name="綾乃 播本" userId="2c20719708a137ea" providerId="LiveId" clId="{170C5F75-C763-4E2C-AAFA-C7C24016CBED}" dt="2024-11-07T01:37:57.093" v="533"/>
          <ac:spMkLst>
            <pc:docMk/>
            <pc:sldMk cId="1764862233" sldId="274"/>
            <ac:spMk id="16" creationId="{51DDDD5C-8F68-4667-BC03-B5E1CC3AE690}"/>
          </ac:spMkLst>
        </pc:spChg>
        <pc:spChg chg="mod">
          <ac:chgData name="綾乃 播本" userId="2c20719708a137ea" providerId="LiveId" clId="{170C5F75-C763-4E2C-AAFA-C7C24016CBED}" dt="2024-11-07T01:37:57.093" v="533"/>
          <ac:spMkLst>
            <pc:docMk/>
            <pc:sldMk cId="1764862233" sldId="274"/>
            <ac:spMk id="17" creationId="{CD10317B-427B-2441-FE38-52E71113C7BE}"/>
          </ac:spMkLst>
        </pc:spChg>
        <pc:spChg chg="mod">
          <ac:chgData name="綾乃 播本" userId="2c20719708a137ea" providerId="LiveId" clId="{170C5F75-C763-4E2C-AAFA-C7C24016CBED}" dt="2024-11-07T01:37:57.093" v="533"/>
          <ac:spMkLst>
            <pc:docMk/>
            <pc:sldMk cId="1764862233" sldId="274"/>
            <ac:spMk id="18" creationId="{22ECE35A-64B6-87B7-5605-AD42A24EFA0E}"/>
          </ac:spMkLst>
        </pc:spChg>
        <pc:spChg chg="mod">
          <ac:chgData name="綾乃 播本" userId="2c20719708a137ea" providerId="LiveId" clId="{170C5F75-C763-4E2C-AAFA-C7C24016CBED}" dt="2024-11-07T01:37:57.093" v="533"/>
          <ac:spMkLst>
            <pc:docMk/>
            <pc:sldMk cId="1764862233" sldId="274"/>
            <ac:spMk id="21" creationId="{DD807EDE-058D-B371-6B59-A8227DBE5E5E}"/>
          </ac:spMkLst>
        </pc:spChg>
        <pc:spChg chg="mod">
          <ac:chgData name="綾乃 播本" userId="2c20719708a137ea" providerId="LiveId" clId="{170C5F75-C763-4E2C-AAFA-C7C24016CBED}" dt="2024-11-07T01:37:57.093" v="533"/>
          <ac:spMkLst>
            <pc:docMk/>
            <pc:sldMk cId="1764862233" sldId="274"/>
            <ac:spMk id="23" creationId="{20A78123-EB59-710E-D853-14680ACC32B4}"/>
          </ac:spMkLst>
        </pc:spChg>
        <pc:spChg chg="mod">
          <ac:chgData name="綾乃 播本" userId="2c20719708a137ea" providerId="LiveId" clId="{170C5F75-C763-4E2C-AAFA-C7C24016CBED}" dt="2024-11-07T01:37:57.093" v="533"/>
          <ac:spMkLst>
            <pc:docMk/>
            <pc:sldMk cId="1764862233" sldId="274"/>
            <ac:spMk id="24" creationId="{0E7EFDF0-3202-EE23-0EF1-3F995CD57713}"/>
          </ac:spMkLst>
        </pc:spChg>
        <pc:grpChg chg="add mod">
          <ac:chgData name="綾乃 播本" userId="2c20719708a137ea" providerId="LiveId" clId="{170C5F75-C763-4E2C-AAFA-C7C24016CBED}" dt="2024-11-07T01:37:57.093" v="533"/>
          <ac:grpSpMkLst>
            <pc:docMk/>
            <pc:sldMk cId="1764862233" sldId="274"/>
            <ac:grpSpMk id="8" creationId="{86607660-BA5F-FD1D-350A-88747EAFD438}"/>
          </ac:grpSpMkLst>
        </pc:grpChg>
        <pc:grpChg chg="mod">
          <ac:chgData name="綾乃 播本" userId="2c20719708a137ea" providerId="LiveId" clId="{170C5F75-C763-4E2C-AAFA-C7C24016CBED}" dt="2024-11-07T01:37:57.093" v="533"/>
          <ac:grpSpMkLst>
            <pc:docMk/>
            <pc:sldMk cId="1764862233" sldId="274"/>
            <ac:grpSpMk id="9" creationId="{6E747F23-8E32-B8D1-71A0-B1263EA4CB4E}"/>
          </ac:grpSpMkLst>
        </pc:grpChg>
        <pc:grpChg chg="mod">
          <ac:chgData name="綾乃 播本" userId="2c20719708a137ea" providerId="LiveId" clId="{170C5F75-C763-4E2C-AAFA-C7C24016CBED}" dt="2024-11-07T01:37:57.093" v="533"/>
          <ac:grpSpMkLst>
            <pc:docMk/>
            <pc:sldMk cId="1764862233" sldId="274"/>
            <ac:grpSpMk id="12" creationId="{60E7585C-700E-FDAE-BD34-18464954FEF5}"/>
          </ac:grpSpMkLst>
        </pc:grpChg>
        <pc:picChg chg="add mod ord">
          <ac:chgData name="綾乃 播本" userId="2c20719708a137ea" providerId="LiveId" clId="{170C5F75-C763-4E2C-AAFA-C7C24016CBED}" dt="2024-11-07T01:23:37.676" v="340" actId="167"/>
          <ac:picMkLst>
            <pc:docMk/>
            <pc:sldMk cId="1764862233" sldId="274"/>
            <ac:picMk id="5" creationId="{D1869D6C-8ADA-331A-FC5C-5EF0A54EC8F3}"/>
          </ac:picMkLst>
        </pc:picChg>
        <pc:picChg chg="del">
          <ac:chgData name="綾乃 播本" userId="2c20719708a137ea" providerId="LiveId" clId="{170C5F75-C763-4E2C-AAFA-C7C24016CBED}" dt="2024-11-07T01:23:34.742" v="338" actId="478"/>
          <ac:picMkLst>
            <pc:docMk/>
            <pc:sldMk cId="1764862233" sldId="274"/>
            <ac:picMk id="19" creationId="{33238889-E14B-4910-5B80-194E8B3BDAAF}"/>
          </ac:picMkLst>
        </pc:picChg>
        <pc:picChg chg="del">
          <ac:chgData name="綾乃 播本" userId="2c20719708a137ea" providerId="LiveId" clId="{170C5F75-C763-4E2C-AAFA-C7C24016CBED}" dt="2024-11-07T01:37:59.094" v="534" actId="478"/>
          <ac:picMkLst>
            <pc:docMk/>
            <pc:sldMk cId="1764862233" sldId="274"/>
            <ac:picMk id="22" creationId="{4A09B2C7-8AA0-D6C9-4D12-3A64B71AC5BF}"/>
          </ac:picMkLst>
        </pc:picChg>
      </pc:sldChg>
      <pc:sldChg chg="addSp delSp modSp mod">
        <pc:chgData name="綾乃 播本" userId="2c20719708a137ea" providerId="LiveId" clId="{170C5F75-C763-4E2C-AAFA-C7C24016CBED}" dt="2024-11-07T01:38:22.256" v="540" actId="207"/>
        <pc:sldMkLst>
          <pc:docMk/>
          <pc:sldMk cId="1278555493" sldId="275"/>
        </pc:sldMkLst>
        <pc:spChg chg="mod">
          <ac:chgData name="綾乃 播本" userId="2c20719708a137ea" providerId="LiveId" clId="{170C5F75-C763-4E2C-AAFA-C7C24016CBED}" dt="2024-11-07T01:38:18.157" v="539" actId="207"/>
          <ac:spMkLst>
            <pc:docMk/>
            <pc:sldMk cId="1278555493" sldId="275"/>
            <ac:spMk id="11" creationId="{811D7845-C3AC-B3A2-EBB8-65CBCFCE6BB7}"/>
          </ac:spMkLst>
        </pc:spChg>
        <pc:spChg chg="mod">
          <ac:chgData name="綾乃 播本" userId="2c20719708a137ea" providerId="LiveId" clId="{170C5F75-C763-4E2C-AAFA-C7C24016CBED}" dt="2024-11-07T01:38:10.573" v="537"/>
          <ac:spMkLst>
            <pc:docMk/>
            <pc:sldMk cId="1278555493" sldId="275"/>
            <ac:spMk id="13" creationId="{60A3900D-525F-4AF2-40A6-4FA5BE60380B}"/>
          </ac:spMkLst>
        </pc:spChg>
        <pc:spChg chg="mod">
          <ac:chgData name="綾乃 播本" userId="2c20719708a137ea" providerId="LiveId" clId="{170C5F75-C763-4E2C-AAFA-C7C24016CBED}" dt="2024-11-07T01:38:22.256" v="540" actId="207"/>
          <ac:spMkLst>
            <pc:docMk/>
            <pc:sldMk cId="1278555493" sldId="275"/>
            <ac:spMk id="14" creationId="{B02026F1-6E1D-CD2E-FD0B-EBC9B0C8EC95}"/>
          </ac:spMkLst>
        </pc:spChg>
        <pc:spChg chg="mod">
          <ac:chgData name="綾乃 播本" userId="2c20719708a137ea" providerId="LiveId" clId="{170C5F75-C763-4E2C-AAFA-C7C24016CBED}" dt="2024-11-07T01:38:10.573" v="537"/>
          <ac:spMkLst>
            <pc:docMk/>
            <pc:sldMk cId="1278555493" sldId="275"/>
            <ac:spMk id="15" creationId="{C735C313-37F3-BCCB-8070-497249088757}"/>
          </ac:spMkLst>
        </pc:spChg>
        <pc:spChg chg="mod">
          <ac:chgData name="綾乃 播本" userId="2c20719708a137ea" providerId="LiveId" clId="{170C5F75-C763-4E2C-AAFA-C7C24016CBED}" dt="2024-11-07T01:38:10.573" v="537"/>
          <ac:spMkLst>
            <pc:docMk/>
            <pc:sldMk cId="1278555493" sldId="275"/>
            <ac:spMk id="16" creationId="{B3D22B0B-1AB9-12D7-D1C7-B4F6C9E9115E}"/>
          </ac:spMkLst>
        </pc:spChg>
        <pc:spChg chg="mod">
          <ac:chgData name="綾乃 播本" userId="2c20719708a137ea" providerId="LiveId" clId="{170C5F75-C763-4E2C-AAFA-C7C24016CBED}" dt="2024-11-07T01:38:10.573" v="537"/>
          <ac:spMkLst>
            <pc:docMk/>
            <pc:sldMk cId="1278555493" sldId="275"/>
            <ac:spMk id="17" creationId="{114D97D1-3E9B-41B8-E3C8-C7F9A94BD5B3}"/>
          </ac:spMkLst>
        </pc:spChg>
        <pc:spChg chg="mod">
          <ac:chgData name="綾乃 播本" userId="2c20719708a137ea" providerId="LiveId" clId="{170C5F75-C763-4E2C-AAFA-C7C24016CBED}" dt="2024-11-07T01:38:10.573" v="537"/>
          <ac:spMkLst>
            <pc:docMk/>
            <pc:sldMk cId="1278555493" sldId="275"/>
            <ac:spMk id="18" creationId="{99827C5A-C694-1F13-DA85-37DE677772DF}"/>
          </ac:spMkLst>
        </pc:spChg>
        <pc:spChg chg="mod">
          <ac:chgData name="綾乃 播本" userId="2c20719708a137ea" providerId="LiveId" clId="{170C5F75-C763-4E2C-AAFA-C7C24016CBED}" dt="2024-11-07T01:38:10.573" v="537"/>
          <ac:spMkLst>
            <pc:docMk/>
            <pc:sldMk cId="1278555493" sldId="275"/>
            <ac:spMk id="21" creationId="{611BEE3B-D480-868F-4D40-076C887DBBB2}"/>
          </ac:spMkLst>
        </pc:spChg>
        <pc:spChg chg="mod">
          <ac:chgData name="綾乃 播本" userId="2c20719708a137ea" providerId="LiveId" clId="{170C5F75-C763-4E2C-AAFA-C7C24016CBED}" dt="2024-11-07T01:38:10.573" v="537"/>
          <ac:spMkLst>
            <pc:docMk/>
            <pc:sldMk cId="1278555493" sldId="275"/>
            <ac:spMk id="23" creationId="{E9FB6302-4BD8-D7A6-A7DA-D8EE1FE2121F}"/>
          </ac:spMkLst>
        </pc:spChg>
        <pc:spChg chg="mod">
          <ac:chgData name="綾乃 播本" userId="2c20719708a137ea" providerId="LiveId" clId="{170C5F75-C763-4E2C-AAFA-C7C24016CBED}" dt="2024-11-07T01:38:10.573" v="537"/>
          <ac:spMkLst>
            <pc:docMk/>
            <pc:sldMk cId="1278555493" sldId="275"/>
            <ac:spMk id="24" creationId="{CAD2EAA5-0889-8EBD-DA58-0291AD16A151}"/>
          </ac:spMkLst>
        </pc:spChg>
        <pc:grpChg chg="add mod">
          <ac:chgData name="綾乃 播本" userId="2c20719708a137ea" providerId="LiveId" clId="{170C5F75-C763-4E2C-AAFA-C7C24016CBED}" dt="2024-11-07T01:38:10.573" v="537"/>
          <ac:grpSpMkLst>
            <pc:docMk/>
            <pc:sldMk cId="1278555493" sldId="275"/>
            <ac:grpSpMk id="8" creationId="{2084753C-5009-B9EA-AE11-462CFB79D2C1}"/>
          </ac:grpSpMkLst>
        </pc:grpChg>
        <pc:grpChg chg="mod">
          <ac:chgData name="綾乃 播本" userId="2c20719708a137ea" providerId="LiveId" clId="{170C5F75-C763-4E2C-AAFA-C7C24016CBED}" dt="2024-11-07T01:38:10.573" v="537"/>
          <ac:grpSpMkLst>
            <pc:docMk/>
            <pc:sldMk cId="1278555493" sldId="275"/>
            <ac:grpSpMk id="9" creationId="{4CD50957-7612-9506-9037-328182ACF013}"/>
          </ac:grpSpMkLst>
        </pc:grpChg>
        <pc:grpChg chg="mod">
          <ac:chgData name="綾乃 播本" userId="2c20719708a137ea" providerId="LiveId" clId="{170C5F75-C763-4E2C-AAFA-C7C24016CBED}" dt="2024-11-07T01:38:10.573" v="537"/>
          <ac:grpSpMkLst>
            <pc:docMk/>
            <pc:sldMk cId="1278555493" sldId="275"/>
            <ac:grpSpMk id="12" creationId="{C9CED886-96C1-A606-CB1E-F27623605B9A}"/>
          </ac:grpSpMkLst>
        </pc:grpChg>
        <pc:picChg chg="add mod ord">
          <ac:chgData name="綾乃 播本" userId="2c20719708a137ea" providerId="LiveId" clId="{170C5F75-C763-4E2C-AAFA-C7C24016CBED}" dt="2024-11-07T01:23:43.326" v="343" actId="167"/>
          <ac:picMkLst>
            <pc:docMk/>
            <pc:sldMk cId="1278555493" sldId="275"/>
            <ac:picMk id="5" creationId="{322AB276-F043-6EAF-0273-CBDDDCE3F9B1}"/>
          </ac:picMkLst>
        </pc:picChg>
        <pc:picChg chg="del">
          <ac:chgData name="綾乃 播本" userId="2c20719708a137ea" providerId="LiveId" clId="{170C5F75-C763-4E2C-AAFA-C7C24016CBED}" dt="2024-11-07T01:23:40.056" v="341" actId="478"/>
          <ac:picMkLst>
            <pc:docMk/>
            <pc:sldMk cId="1278555493" sldId="275"/>
            <ac:picMk id="19" creationId="{8C577921-0D53-8B4D-6D8A-F5A89A207D24}"/>
          </ac:picMkLst>
        </pc:picChg>
        <pc:picChg chg="del">
          <ac:chgData name="綾乃 播本" userId="2c20719708a137ea" providerId="LiveId" clId="{170C5F75-C763-4E2C-AAFA-C7C24016CBED}" dt="2024-11-07T01:38:13.376" v="538" actId="478"/>
          <ac:picMkLst>
            <pc:docMk/>
            <pc:sldMk cId="1278555493" sldId="275"/>
            <ac:picMk id="22" creationId="{CC313449-D940-2AA2-CD26-1BFB5430F09A}"/>
          </ac:picMkLst>
        </pc:picChg>
      </pc:sldChg>
      <pc:sldChg chg="addSp delSp modSp mod">
        <pc:chgData name="綾乃 播本" userId="2c20719708a137ea" providerId="LiveId" clId="{170C5F75-C763-4E2C-AAFA-C7C24016CBED}" dt="2024-11-07T01:38:52.041" v="546" actId="207"/>
        <pc:sldMkLst>
          <pc:docMk/>
          <pc:sldMk cId="1754571303" sldId="276"/>
        </pc:sldMkLst>
        <pc:spChg chg="mod">
          <ac:chgData name="綾乃 播本" userId="2c20719708a137ea" providerId="LiveId" clId="{170C5F75-C763-4E2C-AAFA-C7C24016CBED}" dt="2024-11-07T01:38:46.707" v="545" actId="207"/>
          <ac:spMkLst>
            <pc:docMk/>
            <pc:sldMk cId="1754571303" sldId="276"/>
            <ac:spMk id="5" creationId="{FD9C8940-C080-F8A3-6A85-A9C816265DFB}"/>
          </ac:spMkLst>
        </pc:spChg>
        <pc:spChg chg="mod">
          <ac:chgData name="綾乃 播本" userId="2c20719708a137ea" providerId="LiveId" clId="{170C5F75-C763-4E2C-AAFA-C7C24016CBED}" dt="2024-11-07T01:38:32.477" v="543" actId="207"/>
          <ac:spMkLst>
            <pc:docMk/>
            <pc:sldMk cId="1754571303" sldId="276"/>
            <ac:spMk id="11" creationId="{7329B635-F250-39AC-FD63-9C339BA77692}"/>
          </ac:spMkLst>
        </pc:spChg>
        <pc:spChg chg="mod">
          <ac:chgData name="綾乃 播本" userId="2c20719708a137ea" providerId="LiveId" clId="{170C5F75-C763-4E2C-AAFA-C7C24016CBED}" dt="2024-11-07T01:38:40.859" v="544" actId="207"/>
          <ac:spMkLst>
            <pc:docMk/>
            <pc:sldMk cId="1754571303" sldId="276"/>
            <ac:spMk id="14" creationId="{8F2C87CD-5F06-1660-245D-9AB263270403}"/>
          </ac:spMkLst>
        </pc:spChg>
        <pc:spChg chg="mod">
          <ac:chgData name="綾乃 播本" userId="2c20719708a137ea" providerId="LiveId" clId="{170C5F75-C763-4E2C-AAFA-C7C24016CBED}" dt="2024-11-07T01:38:52.041" v="546" actId="207"/>
          <ac:spMkLst>
            <pc:docMk/>
            <pc:sldMk cId="1754571303" sldId="276"/>
            <ac:spMk id="16" creationId="{9435ADFE-0BD1-EAF7-1160-462FAEE6F47D}"/>
          </ac:spMkLst>
        </pc:spChg>
        <pc:spChg chg="mod">
          <ac:chgData name="綾乃 播本" userId="2c20719708a137ea" providerId="LiveId" clId="{170C5F75-C763-4E2C-AAFA-C7C24016CBED}" dt="2024-11-07T01:38:25.944" v="541"/>
          <ac:spMkLst>
            <pc:docMk/>
            <pc:sldMk cId="1754571303" sldId="276"/>
            <ac:spMk id="17" creationId="{E2B14EE0-198B-BBAD-4CA3-AE61FA82DD1B}"/>
          </ac:spMkLst>
        </pc:spChg>
        <pc:spChg chg="mod">
          <ac:chgData name="綾乃 播本" userId="2c20719708a137ea" providerId="LiveId" clId="{170C5F75-C763-4E2C-AAFA-C7C24016CBED}" dt="2024-11-07T01:38:25.944" v="541"/>
          <ac:spMkLst>
            <pc:docMk/>
            <pc:sldMk cId="1754571303" sldId="276"/>
            <ac:spMk id="18" creationId="{580F582E-C85E-E41B-76B1-20FA5BCF0B4E}"/>
          </ac:spMkLst>
        </pc:spChg>
        <pc:spChg chg="mod">
          <ac:chgData name="綾乃 播本" userId="2c20719708a137ea" providerId="LiveId" clId="{170C5F75-C763-4E2C-AAFA-C7C24016CBED}" dt="2024-11-07T01:38:25.944" v="541"/>
          <ac:spMkLst>
            <pc:docMk/>
            <pc:sldMk cId="1754571303" sldId="276"/>
            <ac:spMk id="21" creationId="{420D92CA-5D3E-F28B-921E-F90775115F3D}"/>
          </ac:spMkLst>
        </pc:spChg>
        <pc:spChg chg="mod">
          <ac:chgData name="綾乃 播本" userId="2c20719708a137ea" providerId="LiveId" clId="{170C5F75-C763-4E2C-AAFA-C7C24016CBED}" dt="2024-11-07T01:38:25.944" v="541"/>
          <ac:spMkLst>
            <pc:docMk/>
            <pc:sldMk cId="1754571303" sldId="276"/>
            <ac:spMk id="23" creationId="{093E8428-3FFF-0D08-5940-1076E89B2D9A}"/>
          </ac:spMkLst>
        </pc:spChg>
        <pc:spChg chg="mod">
          <ac:chgData name="綾乃 播本" userId="2c20719708a137ea" providerId="LiveId" clId="{170C5F75-C763-4E2C-AAFA-C7C24016CBED}" dt="2024-11-07T01:38:25.944" v="541"/>
          <ac:spMkLst>
            <pc:docMk/>
            <pc:sldMk cId="1754571303" sldId="276"/>
            <ac:spMk id="24" creationId="{878CD85A-029D-BC52-F1E0-92DA880E41DB}"/>
          </ac:spMkLst>
        </pc:spChg>
        <pc:spChg chg="mod">
          <ac:chgData name="綾乃 播本" userId="2c20719708a137ea" providerId="LiveId" clId="{170C5F75-C763-4E2C-AAFA-C7C24016CBED}" dt="2024-11-07T01:38:25.944" v="541"/>
          <ac:spMkLst>
            <pc:docMk/>
            <pc:sldMk cId="1754571303" sldId="276"/>
            <ac:spMk id="25" creationId="{0C1991EE-5D95-C4AD-72CD-7ED579A46629}"/>
          </ac:spMkLst>
        </pc:spChg>
        <pc:spChg chg="mod">
          <ac:chgData name="綾乃 播本" userId="2c20719708a137ea" providerId="LiveId" clId="{170C5F75-C763-4E2C-AAFA-C7C24016CBED}" dt="2024-11-07T01:38:25.944" v="541"/>
          <ac:spMkLst>
            <pc:docMk/>
            <pc:sldMk cId="1754571303" sldId="276"/>
            <ac:spMk id="26" creationId="{DD52740F-C789-5A33-796C-F7732152B80D}"/>
          </ac:spMkLst>
        </pc:spChg>
        <pc:spChg chg="mod">
          <ac:chgData name="綾乃 播本" userId="2c20719708a137ea" providerId="LiveId" clId="{170C5F75-C763-4E2C-AAFA-C7C24016CBED}" dt="2024-11-07T01:38:25.944" v="541"/>
          <ac:spMkLst>
            <pc:docMk/>
            <pc:sldMk cId="1754571303" sldId="276"/>
            <ac:spMk id="27" creationId="{8AF602CA-12D4-4BF7-426D-938B3562BE89}"/>
          </ac:spMkLst>
        </pc:spChg>
        <pc:grpChg chg="add mod">
          <ac:chgData name="綾乃 播本" userId="2c20719708a137ea" providerId="LiveId" clId="{170C5F75-C763-4E2C-AAFA-C7C24016CBED}" dt="2024-11-07T01:38:25.944" v="541"/>
          <ac:grpSpMkLst>
            <pc:docMk/>
            <pc:sldMk cId="1754571303" sldId="276"/>
            <ac:grpSpMk id="12" creationId="{5F3B18F7-2914-7E43-F455-CC57D3C58B0C}"/>
          </ac:grpSpMkLst>
        </pc:grpChg>
        <pc:grpChg chg="mod">
          <ac:chgData name="綾乃 播本" userId="2c20719708a137ea" providerId="LiveId" clId="{170C5F75-C763-4E2C-AAFA-C7C24016CBED}" dt="2024-11-07T01:38:25.944" v="541"/>
          <ac:grpSpMkLst>
            <pc:docMk/>
            <pc:sldMk cId="1754571303" sldId="276"/>
            <ac:grpSpMk id="13" creationId="{C65C617A-A44A-7500-8AA3-0CC67DFA55EC}"/>
          </ac:grpSpMkLst>
        </pc:grpChg>
        <pc:grpChg chg="mod">
          <ac:chgData name="綾乃 播本" userId="2c20719708a137ea" providerId="LiveId" clId="{170C5F75-C763-4E2C-AAFA-C7C24016CBED}" dt="2024-11-07T01:38:25.944" v="541"/>
          <ac:grpSpMkLst>
            <pc:docMk/>
            <pc:sldMk cId="1754571303" sldId="276"/>
            <ac:grpSpMk id="15" creationId="{41847051-8AB2-0A7D-1102-D4482CE98EBD}"/>
          </ac:grpSpMkLst>
        </pc:grpChg>
        <pc:picChg chg="add mod ord">
          <ac:chgData name="綾乃 播本" userId="2c20719708a137ea" providerId="LiveId" clId="{170C5F75-C763-4E2C-AAFA-C7C24016CBED}" dt="2024-11-07T01:24:13.301" v="353" actId="167"/>
          <ac:picMkLst>
            <pc:docMk/>
            <pc:sldMk cId="1754571303" sldId="276"/>
            <ac:picMk id="8" creationId="{2A686C2B-0978-B7DF-9F4C-8382F186ACAE}"/>
          </ac:picMkLst>
        </pc:picChg>
        <pc:picChg chg="del">
          <ac:chgData name="綾乃 播本" userId="2c20719708a137ea" providerId="LiveId" clId="{170C5F75-C763-4E2C-AAFA-C7C24016CBED}" dt="2024-11-07T01:24:09.826" v="351" actId="478"/>
          <ac:picMkLst>
            <pc:docMk/>
            <pc:sldMk cId="1754571303" sldId="276"/>
            <ac:picMk id="19" creationId="{DEF2BA2A-EB52-17CA-DF6D-6F79CA8D98CE}"/>
          </ac:picMkLst>
        </pc:picChg>
        <pc:picChg chg="del">
          <ac:chgData name="綾乃 播本" userId="2c20719708a137ea" providerId="LiveId" clId="{170C5F75-C763-4E2C-AAFA-C7C24016CBED}" dt="2024-11-07T01:38:28.191" v="542" actId="478"/>
          <ac:picMkLst>
            <pc:docMk/>
            <pc:sldMk cId="1754571303" sldId="276"/>
            <ac:picMk id="22" creationId="{8A8FDA5A-75DA-BFB0-2623-2E00A141D5E5}"/>
          </ac:picMkLst>
        </pc:picChg>
      </pc:sldChg>
      <pc:sldChg chg="addSp delSp modSp mod">
        <pc:chgData name="綾乃 播本" userId="2c20719708a137ea" providerId="LiveId" clId="{170C5F75-C763-4E2C-AAFA-C7C24016CBED}" dt="2024-11-07T01:39:20.224" v="553" actId="207"/>
        <pc:sldMkLst>
          <pc:docMk/>
          <pc:sldMk cId="2078763584" sldId="277"/>
        </pc:sldMkLst>
        <pc:spChg chg="mod">
          <ac:chgData name="綾乃 播本" userId="2c20719708a137ea" providerId="LiveId" clId="{170C5F75-C763-4E2C-AAFA-C7C24016CBED}" dt="2024-11-07T01:39:15.495" v="552" actId="207"/>
          <ac:spMkLst>
            <pc:docMk/>
            <pc:sldMk cId="2078763584" sldId="277"/>
            <ac:spMk id="5" creationId="{97D20BD9-A14B-5055-8FB7-71507898B9C4}"/>
          </ac:spMkLst>
        </pc:spChg>
        <pc:spChg chg="mod">
          <ac:chgData name="綾乃 播本" userId="2c20719708a137ea" providerId="LiveId" clId="{170C5F75-C763-4E2C-AAFA-C7C24016CBED}" dt="2024-11-07T01:39:01.124" v="549" actId="207"/>
          <ac:spMkLst>
            <pc:docMk/>
            <pc:sldMk cId="2078763584" sldId="277"/>
            <ac:spMk id="11" creationId="{F9464F59-F7A2-7139-701D-FDAE1E46487C}"/>
          </ac:spMkLst>
        </pc:spChg>
        <pc:spChg chg="mod">
          <ac:chgData name="綾乃 播本" userId="2c20719708a137ea" providerId="LiveId" clId="{170C5F75-C763-4E2C-AAFA-C7C24016CBED}" dt="2024-11-07T01:39:05.226" v="550" actId="207"/>
          <ac:spMkLst>
            <pc:docMk/>
            <pc:sldMk cId="2078763584" sldId="277"/>
            <ac:spMk id="14" creationId="{1750FD5C-47B4-6E20-2744-9DEC03E94443}"/>
          </ac:spMkLst>
        </pc:spChg>
        <pc:spChg chg="mod">
          <ac:chgData name="綾乃 播本" userId="2c20719708a137ea" providerId="LiveId" clId="{170C5F75-C763-4E2C-AAFA-C7C24016CBED}" dt="2024-11-07T01:39:20.224" v="553" actId="207"/>
          <ac:spMkLst>
            <pc:docMk/>
            <pc:sldMk cId="2078763584" sldId="277"/>
            <ac:spMk id="15" creationId="{D2185ABC-35BD-286A-E50D-A53077379BE1}"/>
          </ac:spMkLst>
        </pc:spChg>
        <pc:spChg chg="mod">
          <ac:chgData name="綾乃 播本" userId="2c20719708a137ea" providerId="LiveId" clId="{170C5F75-C763-4E2C-AAFA-C7C24016CBED}" dt="2024-11-07T01:38:55.226" v="547"/>
          <ac:spMkLst>
            <pc:docMk/>
            <pc:sldMk cId="2078763584" sldId="277"/>
            <ac:spMk id="16" creationId="{073C52AB-F7AD-BC89-70CA-5DFD74057138}"/>
          </ac:spMkLst>
        </pc:spChg>
        <pc:spChg chg="mod">
          <ac:chgData name="綾乃 播本" userId="2c20719708a137ea" providerId="LiveId" clId="{170C5F75-C763-4E2C-AAFA-C7C24016CBED}" dt="2024-11-07T01:38:55.226" v="547"/>
          <ac:spMkLst>
            <pc:docMk/>
            <pc:sldMk cId="2078763584" sldId="277"/>
            <ac:spMk id="17" creationId="{C79E30DD-0B14-32EC-D46D-204C413C53F7}"/>
          </ac:spMkLst>
        </pc:spChg>
        <pc:spChg chg="mod">
          <ac:chgData name="綾乃 播本" userId="2c20719708a137ea" providerId="LiveId" clId="{170C5F75-C763-4E2C-AAFA-C7C24016CBED}" dt="2024-11-07T01:38:55.226" v="547"/>
          <ac:spMkLst>
            <pc:docMk/>
            <pc:sldMk cId="2078763584" sldId="277"/>
            <ac:spMk id="18" creationId="{D1104A32-6947-40B5-FCE4-B0D89AE61F2F}"/>
          </ac:spMkLst>
        </pc:spChg>
        <pc:spChg chg="mod">
          <ac:chgData name="綾乃 播本" userId="2c20719708a137ea" providerId="LiveId" clId="{170C5F75-C763-4E2C-AAFA-C7C24016CBED}" dt="2024-11-07T01:38:55.226" v="547"/>
          <ac:spMkLst>
            <pc:docMk/>
            <pc:sldMk cId="2078763584" sldId="277"/>
            <ac:spMk id="21" creationId="{EAFACD9E-520D-66B5-662C-AC2CE0392D51}"/>
          </ac:spMkLst>
        </pc:spChg>
        <pc:spChg chg="mod">
          <ac:chgData name="綾乃 播本" userId="2c20719708a137ea" providerId="LiveId" clId="{170C5F75-C763-4E2C-AAFA-C7C24016CBED}" dt="2024-11-07T01:38:55.226" v="547"/>
          <ac:spMkLst>
            <pc:docMk/>
            <pc:sldMk cId="2078763584" sldId="277"/>
            <ac:spMk id="23" creationId="{B3617818-105D-8A34-257D-B4FB36B404B9}"/>
          </ac:spMkLst>
        </pc:spChg>
        <pc:spChg chg="mod">
          <ac:chgData name="綾乃 播本" userId="2c20719708a137ea" providerId="LiveId" clId="{170C5F75-C763-4E2C-AAFA-C7C24016CBED}" dt="2024-11-07T01:38:55.226" v="547"/>
          <ac:spMkLst>
            <pc:docMk/>
            <pc:sldMk cId="2078763584" sldId="277"/>
            <ac:spMk id="24" creationId="{4F789A8C-D7E4-096E-E071-3B6B96CD22E2}"/>
          </ac:spMkLst>
        </pc:spChg>
        <pc:spChg chg="mod">
          <ac:chgData name="綾乃 播本" userId="2c20719708a137ea" providerId="LiveId" clId="{170C5F75-C763-4E2C-AAFA-C7C24016CBED}" dt="2024-11-07T01:38:55.226" v="547"/>
          <ac:spMkLst>
            <pc:docMk/>
            <pc:sldMk cId="2078763584" sldId="277"/>
            <ac:spMk id="25" creationId="{BFFB3AB5-0709-C03D-73E7-8FFAE2328C79}"/>
          </ac:spMkLst>
        </pc:spChg>
        <pc:spChg chg="mod">
          <ac:chgData name="綾乃 播本" userId="2c20719708a137ea" providerId="LiveId" clId="{170C5F75-C763-4E2C-AAFA-C7C24016CBED}" dt="2024-11-07T01:38:55.226" v="547"/>
          <ac:spMkLst>
            <pc:docMk/>
            <pc:sldMk cId="2078763584" sldId="277"/>
            <ac:spMk id="26" creationId="{D689D47A-22A9-A7BF-9A0D-38682614EF04}"/>
          </ac:spMkLst>
        </pc:spChg>
        <pc:grpChg chg="add mod">
          <ac:chgData name="綾乃 播本" userId="2c20719708a137ea" providerId="LiveId" clId="{170C5F75-C763-4E2C-AAFA-C7C24016CBED}" dt="2024-11-07T01:38:55.226" v="547"/>
          <ac:grpSpMkLst>
            <pc:docMk/>
            <pc:sldMk cId="2078763584" sldId="277"/>
            <ac:grpSpMk id="9" creationId="{3029681F-1446-8FE0-CC9B-4F0988B59F22}"/>
          </ac:grpSpMkLst>
        </pc:grpChg>
        <pc:grpChg chg="mod">
          <ac:chgData name="綾乃 播本" userId="2c20719708a137ea" providerId="LiveId" clId="{170C5F75-C763-4E2C-AAFA-C7C24016CBED}" dt="2024-11-07T01:38:55.226" v="547"/>
          <ac:grpSpMkLst>
            <pc:docMk/>
            <pc:sldMk cId="2078763584" sldId="277"/>
            <ac:grpSpMk id="12" creationId="{C6F639CF-F5D5-2C5E-862C-2641275EEA16}"/>
          </ac:grpSpMkLst>
        </pc:grpChg>
        <pc:grpChg chg="mod">
          <ac:chgData name="綾乃 播本" userId="2c20719708a137ea" providerId="LiveId" clId="{170C5F75-C763-4E2C-AAFA-C7C24016CBED}" dt="2024-11-07T01:38:55.226" v="547"/>
          <ac:grpSpMkLst>
            <pc:docMk/>
            <pc:sldMk cId="2078763584" sldId="277"/>
            <ac:grpSpMk id="13" creationId="{6E3C70DD-2ECB-E315-7AB9-FE6B47E25195}"/>
          </ac:grpSpMkLst>
        </pc:grpChg>
        <pc:picChg chg="add mod ord">
          <ac:chgData name="綾乃 播本" userId="2c20719708a137ea" providerId="LiveId" clId="{170C5F75-C763-4E2C-AAFA-C7C24016CBED}" dt="2024-11-07T01:24:19.534" v="356" actId="167"/>
          <ac:picMkLst>
            <pc:docMk/>
            <pc:sldMk cId="2078763584" sldId="277"/>
            <ac:picMk id="7" creationId="{63EAE95E-3832-547D-DB5F-A820E5CD0532}"/>
          </ac:picMkLst>
        </pc:picChg>
        <pc:picChg chg="del">
          <ac:chgData name="綾乃 播本" userId="2c20719708a137ea" providerId="LiveId" clId="{170C5F75-C763-4E2C-AAFA-C7C24016CBED}" dt="2024-11-07T01:24:16.291" v="354" actId="478"/>
          <ac:picMkLst>
            <pc:docMk/>
            <pc:sldMk cId="2078763584" sldId="277"/>
            <ac:picMk id="19" creationId="{4E6C4914-6264-25FE-8E28-9FE2733A73EB}"/>
          </ac:picMkLst>
        </pc:picChg>
        <pc:picChg chg="del">
          <ac:chgData name="綾乃 播本" userId="2c20719708a137ea" providerId="LiveId" clId="{170C5F75-C763-4E2C-AAFA-C7C24016CBED}" dt="2024-11-07T01:38:56.831" v="548" actId="478"/>
          <ac:picMkLst>
            <pc:docMk/>
            <pc:sldMk cId="2078763584" sldId="277"/>
            <ac:picMk id="22" creationId="{C6C57F45-E662-956B-6920-C0A95D7FF797}"/>
          </ac:picMkLst>
        </pc:picChg>
      </pc:sldChg>
      <pc:sldChg chg="addSp delSp modSp mod">
        <pc:chgData name="綾乃 播本" userId="2c20719708a137ea" providerId="LiveId" clId="{170C5F75-C763-4E2C-AAFA-C7C24016CBED}" dt="2024-11-07T01:40:15.137" v="564" actId="207"/>
        <pc:sldMkLst>
          <pc:docMk/>
          <pc:sldMk cId="1622935955" sldId="278"/>
        </pc:sldMkLst>
        <pc:spChg chg="mod">
          <ac:chgData name="綾乃 播本" userId="2c20719708a137ea" providerId="LiveId" clId="{170C5F75-C763-4E2C-AAFA-C7C24016CBED}" dt="2024-11-07T01:40:15.137" v="564" actId="207"/>
          <ac:spMkLst>
            <pc:docMk/>
            <pc:sldMk cId="1622935955" sldId="278"/>
            <ac:spMk id="5" creationId="{0E76CBCE-A641-3514-DB59-85BC44EBCAB8}"/>
          </ac:spMkLst>
        </pc:spChg>
        <pc:spChg chg="mod">
          <ac:chgData name="綾乃 播本" userId="2c20719708a137ea" providerId="LiveId" clId="{170C5F75-C763-4E2C-AAFA-C7C24016CBED}" dt="2024-11-07T01:40:04.254" v="562" actId="207"/>
          <ac:spMkLst>
            <pc:docMk/>
            <pc:sldMk cId="1622935955" sldId="278"/>
            <ac:spMk id="11" creationId="{FBD6F2C6-83DC-A40F-27FF-A233B06A1DCF}"/>
          </ac:spMkLst>
        </pc:spChg>
        <pc:spChg chg="mod">
          <ac:chgData name="綾乃 播本" userId="2c20719708a137ea" providerId="LiveId" clId="{170C5F75-C763-4E2C-AAFA-C7C24016CBED}" dt="2024-11-07T01:40:10.005" v="563" actId="207"/>
          <ac:spMkLst>
            <pc:docMk/>
            <pc:sldMk cId="1622935955" sldId="278"/>
            <ac:spMk id="14" creationId="{9831CDB1-259B-A2B4-7693-B54DBC45FFB7}"/>
          </ac:spMkLst>
        </pc:spChg>
        <pc:spChg chg="mod">
          <ac:chgData name="綾乃 播本" userId="2c20719708a137ea" providerId="LiveId" clId="{170C5F75-C763-4E2C-AAFA-C7C24016CBED}" dt="2024-11-07T01:39:55.088" v="559"/>
          <ac:spMkLst>
            <pc:docMk/>
            <pc:sldMk cId="1622935955" sldId="278"/>
            <ac:spMk id="15" creationId="{5A35E27B-B9E4-2E45-7B79-9BFAED31A7A2}"/>
          </ac:spMkLst>
        </pc:spChg>
        <pc:spChg chg="mod">
          <ac:chgData name="綾乃 播本" userId="2c20719708a137ea" providerId="LiveId" clId="{170C5F75-C763-4E2C-AAFA-C7C24016CBED}" dt="2024-11-07T01:39:55.088" v="559"/>
          <ac:spMkLst>
            <pc:docMk/>
            <pc:sldMk cId="1622935955" sldId="278"/>
            <ac:spMk id="16" creationId="{65497A4E-683F-872F-4698-D0E7D8898844}"/>
          </ac:spMkLst>
        </pc:spChg>
        <pc:spChg chg="mod">
          <ac:chgData name="綾乃 播本" userId="2c20719708a137ea" providerId="LiveId" clId="{170C5F75-C763-4E2C-AAFA-C7C24016CBED}" dt="2024-11-07T01:39:55.088" v="559"/>
          <ac:spMkLst>
            <pc:docMk/>
            <pc:sldMk cId="1622935955" sldId="278"/>
            <ac:spMk id="17" creationId="{0E5D6866-A385-8D7F-E8F1-6CB3B579D7DA}"/>
          </ac:spMkLst>
        </pc:spChg>
        <pc:spChg chg="mod">
          <ac:chgData name="綾乃 播本" userId="2c20719708a137ea" providerId="LiveId" clId="{170C5F75-C763-4E2C-AAFA-C7C24016CBED}" dt="2024-11-07T01:39:55.088" v="559"/>
          <ac:spMkLst>
            <pc:docMk/>
            <pc:sldMk cId="1622935955" sldId="278"/>
            <ac:spMk id="18" creationId="{D287BD32-1153-EE16-C479-3D0D0B83B470}"/>
          </ac:spMkLst>
        </pc:spChg>
        <pc:spChg chg="mod">
          <ac:chgData name="綾乃 播本" userId="2c20719708a137ea" providerId="LiveId" clId="{170C5F75-C763-4E2C-AAFA-C7C24016CBED}" dt="2024-11-07T01:39:55.088" v="559"/>
          <ac:spMkLst>
            <pc:docMk/>
            <pc:sldMk cId="1622935955" sldId="278"/>
            <ac:spMk id="21" creationId="{BA098882-3C3D-1F1A-8E26-5F0EB7C97B31}"/>
          </ac:spMkLst>
        </pc:spChg>
        <pc:spChg chg="mod">
          <ac:chgData name="綾乃 播本" userId="2c20719708a137ea" providerId="LiveId" clId="{170C5F75-C763-4E2C-AAFA-C7C24016CBED}" dt="2024-11-07T01:39:55.088" v="559"/>
          <ac:spMkLst>
            <pc:docMk/>
            <pc:sldMk cId="1622935955" sldId="278"/>
            <ac:spMk id="23" creationId="{3C1FC814-07A7-1157-0579-F72BF9F987EE}"/>
          </ac:spMkLst>
        </pc:spChg>
        <pc:spChg chg="mod">
          <ac:chgData name="綾乃 播本" userId="2c20719708a137ea" providerId="LiveId" clId="{170C5F75-C763-4E2C-AAFA-C7C24016CBED}" dt="2024-11-07T01:39:55.088" v="559"/>
          <ac:spMkLst>
            <pc:docMk/>
            <pc:sldMk cId="1622935955" sldId="278"/>
            <ac:spMk id="24" creationId="{4F47BA36-D681-A217-7AD0-C92FCA076246}"/>
          </ac:spMkLst>
        </pc:spChg>
        <pc:spChg chg="mod">
          <ac:chgData name="綾乃 播本" userId="2c20719708a137ea" providerId="LiveId" clId="{170C5F75-C763-4E2C-AAFA-C7C24016CBED}" dt="2024-11-07T01:39:55.088" v="559"/>
          <ac:spMkLst>
            <pc:docMk/>
            <pc:sldMk cId="1622935955" sldId="278"/>
            <ac:spMk id="25" creationId="{A5AFA2BB-ED81-D958-431B-835BB7B20AFF}"/>
          </ac:spMkLst>
        </pc:spChg>
        <pc:grpChg chg="add mod">
          <ac:chgData name="綾乃 播本" userId="2c20719708a137ea" providerId="LiveId" clId="{170C5F75-C763-4E2C-AAFA-C7C24016CBED}" dt="2024-11-07T01:40:00.256" v="561" actId="1076"/>
          <ac:grpSpMkLst>
            <pc:docMk/>
            <pc:sldMk cId="1622935955" sldId="278"/>
            <ac:grpSpMk id="9" creationId="{580A5846-E853-67FA-29A7-A708DE8F4CAB}"/>
          </ac:grpSpMkLst>
        </pc:grpChg>
        <pc:grpChg chg="mod">
          <ac:chgData name="綾乃 播本" userId="2c20719708a137ea" providerId="LiveId" clId="{170C5F75-C763-4E2C-AAFA-C7C24016CBED}" dt="2024-11-07T01:39:55.088" v="559"/>
          <ac:grpSpMkLst>
            <pc:docMk/>
            <pc:sldMk cId="1622935955" sldId="278"/>
            <ac:grpSpMk id="12" creationId="{98E4F92D-6FFE-7609-92FE-9E3A2F99EF53}"/>
          </ac:grpSpMkLst>
        </pc:grpChg>
        <pc:grpChg chg="mod">
          <ac:chgData name="綾乃 播本" userId="2c20719708a137ea" providerId="LiveId" clId="{170C5F75-C763-4E2C-AAFA-C7C24016CBED}" dt="2024-11-07T01:39:55.088" v="559"/>
          <ac:grpSpMkLst>
            <pc:docMk/>
            <pc:sldMk cId="1622935955" sldId="278"/>
            <ac:grpSpMk id="13" creationId="{54337E27-633C-577E-17E9-B675BD0AEFFB}"/>
          </ac:grpSpMkLst>
        </pc:grpChg>
        <pc:picChg chg="add mod ord">
          <ac:chgData name="綾乃 播本" userId="2c20719708a137ea" providerId="LiveId" clId="{170C5F75-C763-4E2C-AAFA-C7C24016CBED}" dt="2024-11-07T01:24:26.051" v="359" actId="167"/>
          <ac:picMkLst>
            <pc:docMk/>
            <pc:sldMk cId="1622935955" sldId="278"/>
            <ac:picMk id="7" creationId="{26D49ABB-74B3-0FC6-93C8-077CA1EE352D}"/>
          </ac:picMkLst>
        </pc:picChg>
        <pc:picChg chg="del">
          <ac:chgData name="綾乃 播本" userId="2c20719708a137ea" providerId="LiveId" clId="{170C5F75-C763-4E2C-AAFA-C7C24016CBED}" dt="2024-11-07T01:24:22.788" v="357" actId="478"/>
          <ac:picMkLst>
            <pc:docMk/>
            <pc:sldMk cId="1622935955" sldId="278"/>
            <ac:picMk id="19" creationId="{BA5E2D7C-64AD-200E-1A26-950B08033636}"/>
          </ac:picMkLst>
        </pc:picChg>
        <pc:picChg chg="del">
          <ac:chgData name="綾乃 播本" userId="2c20719708a137ea" providerId="LiveId" clId="{170C5F75-C763-4E2C-AAFA-C7C24016CBED}" dt="2024-11-07T01:39:56.536" v="560" actId="478"/>
          <ac:picMkLst>
            <pc:docMk/>
            <pc:sldMk cId="1622935955" sldId="278"/>
            <ac:picMk id="22" creationId="{D9D98BE1-D7B8-38E9-FD40-ADFAD49B40DD}"/>
          </ac:picMkLst>
        </pc:picChg>
      </pc:sldChg>
      <pc:sldChg chg="addSp delSp modSp mod">
        <pc:chgData name="綾乃 播本" userId="2c20719708a137ea" providerId="LiveId" clId="{170C5F75-C763-4E2C-AAFA-C7C24016CBED}" dt="2024-11-07T01:40:58.732" v="572" actId="207"/>
        <pc:sldMkLst>
          <pc:docMk/>
          <pc:sldMk cId="1832919831" sldId="279"/>
        </pc:sldMkLst>
        <pc:spChg chg="mod">
          <ac:chgData name="綾乃 播本" userId="2c20719708a137ea" providerId="LiveId" clId="{170C5F75-C763-4E2C-AAFA-C7C24016CBED}" dt="2024-11-07T01:40:54.237" v="571" actId="207"/>
          <ac:spMkLst>
            <pc:docMk/>
            <pc:sldMk cId="1832919831" sldId="279"/>
            <ac:spMk id="5" creationId="{AF3571FD-5F2C-58CA-E2DC-F6FEA2A26343}"/>
          </ac:spMkLst>
        </pc:spChg>
        <pc:spChg chg="mod">
          <ac:chgData name="綾乃 播本" userId="2c20719708a137ea" providerId="LiveId" clId="{170C5F75-C763-4E2C-AAFA-C7C24016CBED}" dt="2024-11-07T01:40:35.869" v="569" actId="207"/>
          <ac:spMkLst>
            <pc:docMk/>
            <pc:sldMk cId="1832919831" sldId="279"/>
            <ac:spMk id="11" creationId="{73D52193-F65F-B967-0924-AD88EB128E98}"/>
          </ac:spMkLst>
        </pc:spChg>
        <pc:spChg chg="mod">
          <ac:chgData name="綾乃 播本" userId="2c20719708a137ea" providerId="LiveId" clId="{170C5F75-C763-4E2C-AAFA-C7C24016CBED}" dt="2024-11-07T01:40:42.831" v="570" actId="207"/>
          <ac:spMkLst>
            <pc:docMk/>
            <pc:sldMk cId="1832919831" sldId="279"/>
            <ac:spMk id="14" creationId="{13DE0571-5F25-E81A-00CE-7D81E9411C8C}"/>
          </ac:spMkLst>
        </pc:spChg>
        <pc:spChg chg="mod">
          <ac:chgData name="綾乃 播本" userId="2c20719708a137ea" providerId="LiveId" clId="{170C5F75-C763-4E2C-AAFA-C7C24016CBED}" dt="2024-11-07T01:40:58.732" v="572" actId="207"/>
          <ac:spMkLst>
            <pc:docMk/>
            <pc:sldMk cId="1832919831" sldId="279"/>
            <ac:spMk id="15" creationId="{FCAD0994-A756-9784-FEB3-9509BD81E1CC}"/>
          </ac:spMkLst>
        </pc:spChg>
        <pc:spChg chg="mod">
          <ac:chgData name="綾乃 播本" userId="2c20719708a137ea" providerId="LiveId" clId="{170C5F75-C763-4E2C-AAFA-C7C24016CBED}" dt="2024-11-07T01:40:23.832" v="565"/>
          <ac:spMkLst>
            <pc:docMk/>
            <pc:sldMk cId="1832919831" sldId="279"/>
            <ac:spMk id="16" creationId="{ECF69270-02EB-511E-07AE-29DBA17640BC}"/>
          </ac:spMkLst>
        </pc:spChg>
        <pc:spChg chg="mod">
          <ac:chgData name="綾乃 播本" userId="2c20719708a137ea" providerId="LiveId" clId="{170C5F75-C763-4E2C-AAFA-C7C24016CBED}" dt="2024-11-07T01:40:23.832" v="565"/>
          <ac:spMkLst>
            <pc:docMk/>
            <pc:sldMk cId="1832919831" sldId="279"/>
            <ac:spMk id="17" creationId="{90491D64-4DBC-BFDD-4FC9-7FABC11013B9}"/>
          </ac:spMkLst>
        </pc:spChg>
        <pc:spChg chg="mod">
          <ac:chgData name="綾乃 播本" userId="2c20719708a137ea" providerId="LiveId" clId="{170C5F75-C763-4E2C-AAFA-C7C24016CBED}" dt="2024-11-07T01:40:23.832" v="565"/>
          <ac:spMkLst>
            <pc:docMk/>
            <pc:sldMk cId="1832919831" sldId="279"/>
            <ac:spMk id="18" creationId="{190AE335-2E92-1871-8910-1A1B9EBAB093}"/>
          </ac:spMkLst>
        </pc:spChg>
        <pc:spChg chg="mod">
          <ac:chgData name="綾乃 播本" userId="2c20719708a137ea" providerId="LiveId" clId="{170C5F75-C763-4E2C-AAFA-C7C24016CBED}" dt="2024-11-07T01:40:23.832" v="565"/>
          <ac:spMkLst>
            <pc:docMk/>
            <pc:sldMk cId="1832919831" sldId="279"/>
            <ac:spMk id="21" creationId="{C9C3F44A-522A-F52C-D4D6-F7624C6282DF}"/>
          </ac:spMkLst>
        </pc:spChg>
        <pc:spChg chg="mod">
          <ac:chgData name="綾乃 播本" userId="2c20719708a137ea" providerId="LiveId" clId="{170C5F75-C763-4E2C-AAFA-C7C24016CBED}" dt="2024-11-07T01:40:23.832" v="565"/>
          <ac:spMkLst>
            <pc:docMk/>
            <pc:sldMk cId="1832919831" sldId="279"/>
            <ac:spMk id="23" creationId="{C9BE7B2C-117D-B3AB-1F78-E9403E6BD95D}"/>
          </ac:spMkLst>
        </pc:spChg>
        <pc:spChg chg="mod">
          <ac:chgData name="綾乃 播本" userId="2c20719708a137ea" providerId="LiveId" clId="{170C5F75-C763-4E2C-AAFA-C7C24016CBED}" dt="2024-11-07T01:40:23.832" v="565"/>
          <ac:spMkLst>
            <pc:docMk/>
            <pc:sldMk cId="1832919831" sldId="279"/>
            <ac:spMk id="24" creationId="{C6FDFC8E-F5C9-CA8E-FA0B-AB82EC920DC2}"/>
          </ac:spMkLst>
        </pc:spChg>
        <pc:spChg chg="mod">
          <ac:chgData name="綾乃 播本" userId="2c20719708a137ea" providerId="LiveId" clId="{170C5F75-C763-4E2C-AAFA-C7C24016CBED}" dt="2024-11-07T01:40:23.832" v="565"/>
          <ac:spMkLst>
            <pc:docMk/>
            <pc:sldMk cId="1832919831" sldId="279"/>
            <ac:spMk id="25" creationId="{4EBFEE4A-66E0-3D3D-BA16-0D1C75DB744C}"/>
          </ac:spMkLst>
        </pc:spChg>
        <pc:spChg chg="mod">
          <ac:chgData name="綾乃 播本" userId="2c20719708a137ea" providerId="LiveId" clId="{170C5F75-C763-4E2C-AAFA-C7C24016CBED}" dt="2024-11-07T01:40:23.832" v="565"/>
          <ac:spMkLst>
            <pc:docMk/>
            <pc:sldMk cId="1832919831" sldId="279"/>
            <ac:spMk id="26" creationId="{E6F7B22D-C6DF-BA54-056E-FE97D66FFC01}"/>
          </ac:spMkLst>
        </pc:spChg>
        <pc:grpChg chg="add mod">
          <ac:chgData name="綾乃 播本" userId="2c20719708a137ea" providerId="LiveId" clId="{170C5F75-C763-4E2C-AAFA-C7C24016CBED}" dt="2024-11-07T01:40:28.439" v="567" actId="1076"/>
          <ac:grpSpMkLst>
            <pc:docMk/>
            <pc:sldMk cId="1832919831" sldId="279"/>
            <ac:grpSpMk id="9" creationId="{781DE693-BB63-A076-5BF3-821EE895E805}"/>
          </ac:grpSpMkLst>
        </pc:grpChg>
        <pc:grpChg chg="mod">
          <ac:chgData name="綾乃 播本" userId="2c20719708a137ea" providerId="LiveId" clId="{170C5F75-C763-4E2C-AAFA-C7C24016CBED}" dt="2024-11-07T01:40:23.832" v="565"/>
          <ac:grpSpMkLst>
            <pc:docMk/>
            <pc:sldMk cId="1832919831" sldId="279"/>
            <ac:grpSpMk id="12" creationId="{E217269C-AD10-EE46-A1FA-B1C4AA4234C0}"/>
          </ac:grpSpMkLst>
        </pc:grpChg>
        <pc:grpChg chg="mod">
          <ac:chgData name="綾乃 播本" userId="2c20719708a137ea" providerId="LiveId" clId="{170C5F75-C763-4E2C-AAFA-C7C24016CBED}" dt="2024-11-07T01:40:23.832" v="565"/>
          <ac:grpSpMkLst>
            <pc:docMk/>
            <pc:sldMk cId="1832919831" sldId="279"/>
            <ac:grpSpMk id="13" creationId="{17FAC9CC-72AD-2878-8622-1C875EE19381}"/>
          </ac:grpSpMkLst>
        </pc:grpChg>
        <pc:picChg chg="add mod ord">
          <ac:chgData name="綾乃 播本" userId="2c20719708a137ea" providerId="LiveId" clId="{170C5F75-C763-4E2C-AAFA-C7C24016CBED}" dt="2024-11-07T01:24:31.978" v="362" actId="167"/>
          <ac:picMkLst>
            <pc:docMk/>
            <pc:sldMk cId="1832919831" sldId="279"/>
            <ac:picMk id="7" creationId="{4586E97A-495F-59DB-B9EA-16C124C89D79}"/>
          </ac:picMkLst>
        </pc:picChg>
        <pc:picChg chg="del">
          <ac:chgData name="綾乃 播本" userId="2c20719708a137ea" providerId="LiveId" clId="{170C5F75-C763-4E2C-AAFA-C7C24016CBED}" dt="2024-11-07T01:24:28.767" v="360" actId="478"/>
          <ac:picMkLst>
            <pc:docMk/>
            <pc:sldMk cId="1832919831" sldId="279"/>
            <ac:picMk id="19" creationId="{875C22E8-A1AF-B090-C6BD-32ACB0A0B7D5}"/>
          </ac:picMkLst>
        </pc:picChg>
        <pc:picChg chg="del">
          <ac:chgData name="綾乃 播本" userId="2c20719708a137ea" providerId="LiveId" clId="{170C5F75-C763-4E2C-AAFA-C7C24016CBED}" dt="2024-11-07T01:40:25.654" v="566" actId="478"/>
          <ac:picMkLst>
            <pc:docMk/>
            <pc:sldMk cId="1832919831" sldId="279"/>
            <ac:picMk id="22" creationId="{9F9414A9-AC14-8895-0CFA-6F8454F02DDB}"/>
          </ac:picMkLst>
        </pc:picChg>
      </pc:sldChg>
      <pc:sldChg chg="addSp delSp modSp mod">
        <pc:chgData name="綾乃 播本" userId="2c20719708a137ea" providerId="LiveId" clId="{170C5F75-C763-4E2C-AAFA-C7C24016CBED}" dt="2024-11-07T01:41:30.708" v="579" actId="207"/>
        <pc:sldMkLst>
          <pc:docMk/>
          <pc:sldMk cId="3786755783" sldId="280"/>
        </pc:sldMkLst>
        <pc:spChg chg="mod">
          <ac:chgData name="綾乃 播本" userId="2c20719708a137ea" providerId="LiveId" clId="{170C5F75-C763-4E2C-AAFA-C7C24016CBED}" dt="2024-11-07T01:41:30.708" v="579" actId="207"/>
          <ac:spMkLst>
            <pc:docMk/>
            <pc:sldMk cId="3786755783" sldId="280"/>
            <ac:spMk id="5" creationId="{9DC26C67-F535-7EAB-E63B-9488D515AEF7}"/>
          </ac:spMkLst>
        </pc:spChg>
        <pc:spChg chg="mod">
          <ac:chgData name="綾乃 播本" userId="2c20719708a137ea" providerId="LiveId" clId="{170C5F75-C763-4E2C-AAFA-C7C24016CBED}" dt="2024-11-07T01:41:18.632" v="576" actId="207"/>
          <ac:spMkLst>
            <pc:docMk/>
            <pc:sldMk cId="3786755783" sldId="280"/>
            <ac:spMk id="11" creationId="{9160A70E-3022-5B12-9F65-7C847244D88A}"/>
          </ac:spMkLst>
        </pc:spChg>
        <pc:spChg chg="mod">
          <ac:chgData name="綾乃 播本" userId="2c20719708a137ea" providerId="LiveId" clId="{170C5F75-C763-4E2C-AAFA-C7C24016CBED}" dt="2024-11-07T01:41:23.199" v="577" actId="207"/>
          <ac:spMkLst>
            <pc:docMk/>
            <pc:sldMk cId="3786755783" sldId="280"/>
            <ac:spMk id="14" creationId="{3942CD36-84F0-C0E6-4E82-BFE133D15F81}"/>
          </ac:spMkLst>
        </pc:spChg>
        <pc:spChg chg="mod">
          <ac:chgData name="綾乃 播本" userId="2c20719708a137ea" providerId="LiveId" clId="{170C5F75-C763-4E2C-AAFA-C7C24016CBED}" dt="2024-11-07T01:41:26.965" v="578" actId="207"/>
          <ac:spMkLst>
            <pc:docMk/>
            <pc:sldMk cId="3786755783" sldId="280"/>
            <ac:spMk id="15" creationId="{8E80CD9C-BDA1-F594-AB79-34DECD9686F8}"/>
          </ac:spMkLst>
        </pc:spChg>
        <pc:spChg chg="mod">
          <ac:chgData name="綾乃 播本" userId="2c20719708a137ea" providerId="LiveId" clId="{170C5F75-C763-4E2C-AAFA-C7C24016CBED}" dt="2024-11-07T01:41:08.036" v="573"/>
          <ac:spMkLst>
            <pc:docMk/>
            <pc:sldMk cId="3786755783" sldId="280"/>
            <ac:spMk id="17" creationId="{35178542-83EA-E102-F57C-24A823D2D01B}"/>
          </ac:spMkLst>
        </pc:spChg>
        <pc:spChg chg="mod">
          <ac:chgData name="綾乃 播本" userId="2c20719708a137ea" providerId="LiveId" clId="{170C5F75-C763-4E2C-AAFA-C7C24016CBED}" dt="2024-11-07T01:41:08.036" v="573"/>
          <ac:spMkLst>
            <pc:docMk/>
            <pc:sldMk cId="3786755783" sldId="280"/>
            <ac:spMk id="18" creationId="{59D88139-2A0D-74E2-0233-8E9CF80DAAA8}"/>
          </ac:spMkLst>
        </pc:spChg>
        <pc:spChg chg="mod">
          <ac:chgData name="綾乃 播本" userId="2c20719708a137ea" providerId="LiveId" clId="{170C5F75-C763-4E2C-AAFA-C7C24016CBED}" dt="2024-11-07T01:41:08.036" v="573"/>
          <ac:spMkLst>
            <pc:docMk/>
            <pc:sldMk cId="3786755783" sldId="280"/>
            <ac:spMk id="21" creationId="{39A67A27-450B-DEF1-E128-A3573BC28B91}"/>
          </ac:spMkLst>
        </pc:spChg>
        <pc:spChg chg="mod">
          <ac:chgData name="綾乃 播本" userId="2c20719708a137ea" providerId="LiveId" clId="{170C5F75-C763-4E2C-AAFA-C7C24016CBED}" dt="2024-11-07T01:41:08.036" v="573"/>
          <ac:spMkLst>
            <pc:docMk/>
            <pc:sldMk cId="3786755783" sldId="280"/>
            <ac:spMk id="23" creationId="{3346F8F9-5A79-13BA-0DC6-042EEED97501}"/>
          </ac:spMkLst>
        </pc:spChg>
        <pc:spChg chg="mod">
          <ac:chgData name="綾乃 播本" userId="2c20719708a137ea" providerId="LiveId" clId="{170C5F75-C763-4E2C-AAFA-C7C24016CBED}" dt="2024-11-07T01:41:08.036" v="573"/>
          <ac:spMkLst>
            <pc:docMk/>
            <pc:sldMk cId="3786755783" sldId="280"/>
            <ac:spMk id="24" creationId="{280F8CE8-5804-9A87-8CB9-FC6480CB9574}"/>
          </ac:spMkLst>
        </pc:spChg>
        <pc:spChg chg="mod">
          <ac:chgData name="綾乃 播本" userId="2c20719708a137ea" providerId="LiveId" clId="{170C5F75-C763-4E2C-AAFA-C7C24016CBED}" dt="2024-11-07T01:41:08.036" v="573"/>
          <ac:spMkLst>
            <pc:docMk/>
            <pc:sldMk cId="3786755783" sldId="280"/>
            <ac:spMk id="25" creationId="{A49CEC40-464A-EAC7-1270-DEBF29F76396}"/>
          </ac:spMkLst>
        </pc:spChg>
        <pc:spChg chg="mod">
          <ac:chgData name="綾乃 播本" userId="2c20719708a137ea" providerId="LiveId" clId="{170C5F75-C763-4E2C-AAFA-C7C24016CBED}" dt="2024-11-07T01:41:08.036" v="573"/>
          <ac:spMkLst>
            <pc:docMk/>
            <pc:sldMk cId="3786755783" sldId="280"/>
            <ac:spMk id="26" creationId="{6D09CD00-34EE-6A2C-882A-F76E9BFAA9C2}"/>
          </ac:spMkLst>
        </pc:spChg>
        <pc:spChg chg="mod">
          <ac:chgData name="綾乃 播本" userId="2c20719708a137ea" providerId="LiveId" clId="{170C5F75-C763-4E2C-AAFA-C7C24016CBED}" dt="2024-11-07T01:41:08.036" v="573"/>
          <ac:spMkLst>
            <pc:docMk/>
            <pc:sldMk cId="3786755783" sldId="280"/>
            <ac:spMk id="27" creationId="{303D12E4-46B7-B8E4-EBFB-465B958ADC42}"/>
          </ac:spMkLst>
        </pc:spChg>
        <pc:grpChg chg="add mod">
          <ac:chgData name="綾乃 播本" userId="2c20719708a137ea" providerId="LiveId" clId="{170C5F75-C763-4E2C-AAFA-C7C24016CBED}" dt="2024-11-07T01:41:13.521" v="575" actId="1076"/>
          <ac:grpSpMkLst>
            <pc:docMk/>
            <pc:sldMk cId="3786755783" sldId="280"/>
            <ac:grpSpMk id="12" creationId="{3460FF87-C91F-7A77-09AC-633460678B04}"/>
          </ac:grpSpMkLst>
        </pc:grpChg>
        <pc:grpChg chg="mod">
          <ac:chgData name="綾乃 播本" userId="2c20719708a137ea" providerId="LiveId" clId="{170C5F75-C763-4E2C-AAFA-C7C24016CBED}" dt="2024-11-07T01:41:08.036" v="573"/>
          <ac:grpSpMkLst>
            <pc:docMk/>
            <pc:sldMk cId="3786755783" sldId="280"/>
            <ac:grpSpMk id="13" creationId="{6A73C493-282C-F377-D254-0808BF6EBF34}"/>
          </ac:grpSpMkLst>
        </pc:grpChg>
        <pc:grpChg chg="mod">
          <ac:chgData name="綾乃 播本" userId="2c20719708a137ea" providerId="LiveId" clId="{170C5F75-C763-4E2C-AAFA-C7C24016CBED}" dt="2024-11-07T01:41:08.036" v="573"/>
          <ac:grpSpMkLst>
            <pc:docMk/>
            <pc:sldMk cId="3786755783" sldId="280"/>
            <ac:grpSpMk id="16" creationId="{E7095436-2B56-C146-BE2C-EAA13FC37014}"/>
          </ac:grpSpMkLst>
        </pc:grpChg>
        <pc:picChg chg="add mod ord">
          <ac:chgData name="綾乃 播本" userId="2c20719708a137ea" providerId="LiveId" clId="{170C5F75-C763-4E2C-AAFA-C7C24016CBED}" dt="2024-11-07T01:24:37.900" v="365" actId="167"/>
          <ac:picMkLst>
            <pc:docMk/>
            <pc:sldMk cId="3786755783" sldId="280"/>
            <ac:picMk id="3" creationId="{5E6BEC9F-6F04-231D-E6DC-504F90A90C5E}"/>
          </ac:picMkLst>
        </pc:picChg>
        <pc:picChg chg="del">
          <ac:chgData name="綾乃 播本" userId="2c20719708a137ea" providerId="LiveId" clId="{170C5F75-C763-4E2C-AAFA-C7C24016CBED}" dt="2024-11-07T01:24:34.516" v="363" actId="478"/>
          <ac:picMkLst>
            <pc:docMk/>
            <pc:sldMk cId="3786755783" sldId="280"/>
            <ac:picMk id="19" creationId="{194F3025-9C79-10E5-406C-D0F69814A3D5}"/>
          </ac:picMkLst>
        </pc:picChg>
        <pc:picChg chg="del">
          <ac:chgData name="綾乃 播本" userId="2c20719708a137ea" providerId="LiveId" clId="{170C5F75-C763-4E2C-AAFA-C7C24016CBED}" dt="2024-11-07T01:41:10.686" v="574" actId="478"/>
          <ac:picMkLst>
            <pc:docMk/>
            <pc:sldMk cId="3786755783" sldId="280"/>
            <ac:picMk id="22" creationId="{CB7886B1-B665-2174-9919-145E8A8A8B88}"/>
          </ac:picMkLst>
        </pc:picChg>
      </pc:sldChg>
      <pc:sldChg chg="addSp delSp modSp mod">
        <pc:chgData name="綾乃 播本" userId="2c20719708a137ea" providerId="LiveId" clId="{170C5F75-C763-4E2C-AAFA-C7C24016CBED}" dt="2024-11-07T01:41:53.250" v="586" actId="207"/>
        <pc:sldMkLst>
          <pc:docMk/>
          <pc:sldMk cId="3797889607" sldId="281"/>
        </pc:sldMkLst>
        <pc:spChg chg="mod">
          <ac:chgData name="綾乃 播本" userId="2c20719708a137ea" providerId="LiveId" clId="{170C5F75-C763-4E2C-AAFA-C7C24016CBED}" dt="2024-11-07T01:41:53.250" v="586" actId="207"/>
          <ac:spMkLst>
            <pc:docMk/>
            <pc:sldMk cId="3797889607" sldId="281"/>
            <ac:spMk id="5" creationId="{37F7282A-F743-B409-7AE6-1ECD5283A110}"/>
          </ac:spMkLst>
        </pc:spChg>
        <pc:spChg chg="mod">
          <ac:chgData name="綾乃 播本" userId="2c20719708a137ea" providerId="LiveId" clId="{170C5F75-C763-4E2C-AAFA-C7C24016CBED}" dt="2024-11-07T01:41:41.415" v="583" actId="207"/>
          <ac:spMkLst>
            <pc:docMk/>
            <pc:sldMk cId="3797889607" sldId="281"/>
            <ac:spMk id="11" creationId="{754DA476-DE40-F13F-41CB-F838B9BAF751}"/>
          </ac:spMkLst>
        </pc:spChg>
        <pc:spChg chg="mod">
          <ac:chgData name="綾乃 播本" userId="2c20719708a137ea" providerId="LiveId" clId="{170C5F75-C763-4E2C-AAFA-C7C24016CBED}" dt="2024-11-07T01:41:44.917" v="584" actId="207"/>
          <ac:spMkLst>
            <pc:docMk/>
            <pc:sldMk cId="3797889607" sldId="281"/>
            <ac:spMk id="14" creationId="{4EA027D6-4B38-E411-59A3-F39136236D62}"/>
          </ac:spMkLst>
        </pc:spChg>
        <pc:spChg chg="mod">
          <ac:chgData name="綾乃 播本" userId="2c20719708a137ea" providerId="LiveId" clId="{170C5F75-C763-4E2C-AAFA-C7C24016CBED}" dt="2024-11-07T01:41:49.135" v="585" actId="207"/>
          <ac:spMkLst>
            <pc:docMk/>
            <pc:sldMk cId="3797889607" sldId="281"/>
            <ac:spMk id="15" creationId="{D3AD9BD4-BBB3-C502-1EAC-4315BA004C1E}"/>
          </ac:spMkLst>
        </pc:spChg>
        <pc:spChg chg="mod">
          <ac:chgData name="綾乃 播本" userId="2c20719708a137ea" providerId="LiveId" clId="{170C5F75-C763-4E2C-AAFA-C7C24016CBED}" dt="2024-11-07T01:41:33.622" v="580"/>
          <ac:spMkLst>
            <pc:docMk/>
            <pc:sldMk cId="3797889607" sldId="281"/>
            <ac:spMk id="17" creationId="{2D8288F4-F839-8DE3-F79E-54D6726FAC2C}"/>
          </ac:spMkLst>
        </pc:spChg>
        <pc:spChg chg="mod">
          <ac:chgData name="綾乃 播本" userId="2c20719708a137ea" providerId="LiveId" clId="{170C5F75-C763-4E2C-AAFA-C7C24016CBED}" dt="2024-11-07T01:41:33.622" v="580"/>
          <ac:spMkLst>
            <pc:docMk/>
            <pc:sldMk cId="3797889607" sldId="281"/>
            <ac:spMk id="18" creationId="{A5DE412E-57D4-3C62-C779-B297E27F3F7A}"/>
          </ac:spMkLst>
        </pc:spChg>
        <pc:spChg chg="mod">
          <ac:chgData name="綾乃 播本" userId="2c20719708a137ea" providerId="LiveId" clId="{170C5F75-C763-4E2C-AAFA-C7C24016CBED}" dt="2024-11-07T01:41:33.622" v="580"/>
          <ac:spMkLst>
            <pc:docMk/>
            <pc:sldMk cId="3797889607" sldId="281"/>
            <ac:spMk id="21" creationId="{9ACBAFA9-3C3C-990D-9A21-574B0EBED040}"/>
          </ac:spMkLst>
        </pc:spChg>
        <pc:spChg chg="mod">
          <ac:chgData name="綾乃 播本" userId="2c20719708a137ea" providerId="LiveId" clId="{170C5F75-C763-4E2C-AAFA-C7C24016CBED}" dt="2024-11-07T01:41:33.622" v="580"/>
          <ac:spMkLst>
            <pc:docMk/>
            <pc:sldMk cId="3797889607" sldId="281"/>
            <ac:spMk id="23" creationId="{D2A15F5B-7848-808F-FF46-151F19A81BA5}"/>
          </ac:spMkLst>
        </pc:spChg>
        <pc:spChg chg="mod">
          <ac:chgData name="綾乃 播本" userId="2c20719708a137ea" providerId="LiveId" clId="{170C5F75-C763-4E2C-AAFA-C7C24016CBED}" dt="2024-11-07T01:41:33.622" v="580"/>
          <ac:spMkLst>
            <pc:docMk/>
            <pc:sldMk cId="3797889607" sldId="281"/>
            <ac:spMk id="24" creationId="{872F286A-9985-8AD1-AAEC-9A86C52B379E}"/>
          </ac:spMkLst>
        </pc:spChg>
        <pc:spChg chg="mod">
          <ac:chgData name="綾乃 播本" userId="2c20719708a137ea" providerId="LiveId" clId="{170C5F75-C763-4E2C-AAFA-C7C24016CBED}" dt="2024-11-07T01:41:33.622" v="580"/>
          <ac:spMkLst>
            <pc:docMk/>
            <pc:sldMk cId="3797889607" sldId="281"/>
            <ac:spMk id="25" creationId="{59BFAD61-3648-ACD5-36E7-8533DD4451DB}"/>
          </ac:spMkLst>
        </pc:spChg>
        <pc:spChg chg="mod">
          <ac:chgData name="綾乃 播本" userId="2c20719708a137ea" providerId="LiveId" clId="{170C5F75-C763-4E2C-AAFA-C7C24016CBED}" dt="2024-11-07T01:41:33.622" v="580"/>
          <ac:spMkLst>
            <pc:docMk/>
            <pc:sldMk cId="3797889607" sldId="281"/>
            <ac:spMk id="26" creationId="{5C98E8B4-8F4A-DCDB-483B-1DFEC3C1BABA}"/>
          </ac:spMkLst>
        </pc:spChg>
        <pc:spChg chg="mod">
          <ac:chgData name="綾乃 播本" userId="2c20719708a137ea" providerId="LiveId" clId="{170C5F75-C763-4E2C-AAFA-C7C24016CBED}" dt="2024-11-07T01:41:33.622" v="580"/>
          <ac:spMkLst>
            <pc:docMk/>
            <pc:sldMk cId="3797889607" sldId="281"/>
            <ac:spMk id="27" creationId="{EE2C2530-D052-D205-2685-63057C8D0997}"/>
          </ac:spMkLst>
        </pc:spChg>
        <pc:grpChg chg="add mod">
          <ac:chgData name="綾乃 播本" userId="2c20719708a137ea" providerId="LiveId" clId="{170C5F75-C763-4E2C-AAFA-C7C24016CBED}" dt="2024-11-07T01:41:38.064" v="582" actId="1076"/>
          <ac:grpSpMkLst>
            <pc:docMk/>
            <pc:sldMk cId="3797889607" sldId="281"/>
            <ac:grpSpMk id="12" creationId="{4F6D831F-C455-3A76-76D7-1B1306B82B82}"/>
          </ac:grpSpMkLst>
        </pc:grpChg>
        <pc:grpChg chg="mod">
          <ac:chgData name="綾乃 播本" userId="2c20719708a137ea" providerId="LiveId" clId="{170C5F75-C763-4E2C-AAFA-C7C24016CBED}" dt="2024-11-07T01:41:33.622" v="580"/>
          <ac:grpSpMkLst>
            <pc:docMk/>
            <pc:sldMk cId="3797889607" sldId="281"/>
            <ac:grpSpMk id="13" creationId="{F0512CCC-5998-455F-00C3-2E0F2D2865E4}"/>
          </ac:grpSpMkLst>
        </pc:grpChg>
        <pc:grpChg chg="mod">
          <ac:chgData name="綾乃 播本" userId="2c20719708a137ea" providerId="LiveId" clId="{170C5F75-C763-4E2C-AAFA-C7C24016CBED}" dt="2024-11-07T01:41:33.622" v="580"/>
          <ac:grpSpMkLst>
            <pc:docMk/>
            <pc:sldMk cId="3797889607" sldId="281"/>
            <ac:grpSpMk id="16" creationId="{F88F685C-6D9B-DBDD-A3EC-46E6284EF6A1}"/>
          </ac:grpSpMkLst>
        </pc:grpChg>
        <pc:picChg chg="add del mod ord">
          <ac:chgData name="綾乃 播本" userId="2c20719708a137ea" providerId="LiveId" clId="{170C5F75-C763-4E2C-AAFA-C7C24016CBED}" dt="2024-11-07T01:24:48.086" v="370" actId="478"/>
          <ac:picMkLst>
            <pc:docMk/>
            <pc:sldMk cId="3797889607" sldId="281"/>
            <ac:picMk id="3" creationId="{75A495FF-12FB-A1AC-13F2-EDCA0438AC51}"/>
          </ac:picMkLst>
        </pc:picChg>
        <pc:picChg chg="del">
          <ac:chgData name="綾乃 播本" userId="2c20719708a137ea" providerId="LiveId" clId="{170C5F75-C763-4E2C-AAFA-C7C24016CBED}" dt="2024-11-07T01:24:40.156" v="366" actId="478"/>
          <ac:picMkLst>
            <pc:docMk/>
            <pc:sldMk cId="3797889607" sldId="281"/>
            <ac:picMk id="19" creationId="{050E4569-DD33-C2AC-0C3D-0EF65BD4C048}"/>
          </ac:picMkLst>
        </pc:picChg>
        <pc:picChg chg="del">
          <ac:chgData name="綾乃 播本" userId="2c20719708a137ea" providerId="LiveId" clId="{170C5F75-C763-4E2C-AAFA-C7C24016CBED}" dt="2024-11-07T01:41:35.034" v="581" actId="478"/>
          <ac:picMkLst>
            <pc:docMk/>
            <pc:sldMk cId="3797889607" sldId="281"/>
            <ac:picMk id="22" creationId="{8641501A-810C-292D-E67C-B1F6F457A377}"/>
          </ac:picMkLst>
        </pc:picChg>
      </pc:sldChg>
      <pc:sldChg chg="addSp delSp modSp mod">
        <pc:chgData name="綾乃 播本" userId="2c20719708a137ea" providerId="LiveId" clId="{170C5F75-C763-4E2C-AAFA-C7C24016CBED}" dt="2024-11-07T01:42:23.597" v="593" actId="207"/>
        <pc:sldMkLst>
          <pc:docMk/>
          <pc:sldMk cId="1891602005" sldId="282"/>
        </pc:sldMkLst>
        <pc:spChg chg="mod">
          <ac:chgData name="綾乃 播本" userId="2c20719708a137ea" providerId="LiveId" clId="{170C5F75-C763-4E2C-AAFA-C7C24016CBED}" dt="2024-11-07T01:42:14.047" v="591" actId="207"/>
          <ac:spMkLst>
            <pc:docMk/>
            <pc:sldMk cId="1891602005" sldId="282"/>
            <ac:spMk id="5" creationId="{E36544F5-F15E-D722-C38C-EA78F2E50048}"/>
          </ac:spMkLst>
        </pc:spChg>
        <pc:spChg chg="mod">
          <ac:chgData name="綾乃 播本" userId="2c20719708a137ea" providerId="LiveId" clId="{170C5F75-C763-4E2C-AAFA-C7C24016CBED}" dt="2024-11-07T01:42:18.663" v="592" actId="207"/>
          <ac:spMkLst>
            <pc:docMk/>
            <pc:sldMk cId="1891602005" sldId="282"/>
            <ac:spMk id="8" creationId="{5A85F6E6-4D34-478C-AF3F-81305F769A7B}"/>
          </ac:spMkLst>
        </pc:spChg>
        <pc:spChg chg="mod">
          <ac:chgData name="綾乃 播本" userId="2c20719708a137ea" providerId="LiveId" clId="{170C5F75-C763-4E2C-AAFA-C7C24016CBED}" dt="2024-11-07T01:42:05.817" v="589" actId="207"/>
          <ac:spMkLst>
            <pc:docMk/>
            <pc:sldMk cId="1891602005" sldId="282"/>
            <ac:spMk id="11" creationId="{9BEC313C-9C4D-BABA-5110-EFF8A8C14EF4}"/>
          </ac:spMkLst>
        </pc:spChg>
        <pc:spChg chg="mod">
          <ac:chgData name="綾乃 播本" userId="2c20719708a137ea" providerId="LiveId" clId="{170C5F75-C763-4E2C-AAFA-C7C24016CBED}" dt="2024-11-07T01:42:09.781" v="590" actId="207"/>
          <ac:spMkLst>
            <pc:docMk/>
            <pc:sldMk cId="1891602005" sldId="282"/>
            <ac:spMk id="14" creationId="{8049256E-0BCE-A471-D1A9-216B401FC5CA}"/>
          </ac:spMkLst>
        </pc:spChg>
        <pc:spChg chg="mod">
          <ac:chgData name="綾乃 播本" userId="2c20719708a137ea" providerId="LiveId" clId="{170C5F75-C763-4E2C-AAFA-C7C24016CBED}" dt="2024-11-07T01:42:23.597" v="593" actId="207"/>
          <ac:spMkLst>
            <pc:docMk/>
            <pc:sldMk cId="1891602005" sldId="282"/>
            <ac:spMk id="16" creationId="{764EDF64-E43A-B2AF-78C5-95C1D23BD00B}"/>
          </ac:spMkLst>
        </pc:spChg>
        <pc:spChg chg="mod">
          <ac:chgData name="綾乃 播本" userId="2c20719708a137ea" providerId="LiveId" clId="{170C5F75-C763-4E2C-AAFA-C7C24016CBED}" dt="2024-11-07T01:41:59.431" v="587"/>
          <ac:spMkLst>
            <pc:docMk/>
            <pc:sldMk cId="1891602005" sldId="282"/>
            <ac:spMk id="17" creationId="{F25FB92E-A6E3-E7A9-D9F7-B5C25A4887B1}"/>
          </ac:spMkLst>
        </pc:spChg>
        <pc:spChg chg="mod">
          <ac:chgData name="綾乃 播本" userId="2c20719708a137ea" providerId="LiveId" clId="{170C5F75-C763-4E2C-AAFA-C7C24016CBED}" dt="2024-11-07T01:41:59.431" v="587"/>
          <ac:spMkLst>
            <pc:docMk/>
            <pc:sldMk cId="1891602005" sldId="282"/>
            <ac:spMk id="18" creationId="{A22B783E-06D8-168F-69D3-500FD3CAF592}"/>
          </ac:spMkLst>
        </pc:spChg>
        <pc:spChg chg="mod">
          <ac:chgData name="綾乃 播本" userId="2c20719708a137ea" providerId="LiveId" clId="{170C5F75-C763-4E2C-AAFA-C7C24016CBED}" dt="2024-11-07T01:41:59.431" v="587"/>
          <ac:spMkLst>
            <pc:docMk/>
            <pc:sldMk cId="1891602005" sldId="282"/>
            <ac:spMk id="21" creationId="{96D21C57-B8AC-A8B2-B60D-C86A1A605034}"/>
          </ac:spMkLst>
        </pc:spChg>
        <pc:spChg chg="mod">
          <ac:chgData name="綾乃 播本" userId="2c20719708a137ea" providerId="LiveId" clId="{170C5F75-C763-4E2C-AAFA-C7C24016CBED}" dt="2024-11-07T01:41:59.431" v="587"/>
          <ac:spMkLst>
            <pc:docMk/>
            <pc:sldMk cId="1891602005" sldId="282"/>
            <ac:spMk id="23" creationId="{DDD3AAD5-6B59-A742-12F9-ABB430DB37DB}"/>
          </ac:spMkLst>
        </pc:spChg>
        <pc:spChg chg="mod">
          <ac:chgData name="綾乃 播本" userId="2c20719708a137ea" providerId="LiveId" clId="{170C5F75-C763-4E2C-AAFA-C7C24016CBED}" dt="2024-11-07T01:41:59.431" v="587"/>
          <ac:spMkLst>
            <pc:docMk/>
            <pc:sldMk cId="1891602005" sldId="282"/>
            <ac:spMk id="24" creationId="{1A5787DB-54F0-699F-0F2C-548360FD030D}"/>
          </ac:spMkLst>
        </pc:spChg>
        <pc:spChg chg="mod">
          <ac:chgData name="綾乃 播本" userId="2c20719708a137ea" providerId="LiveId" clId="{170C5F75-C763-4E2C-AAFA-C7C24016CBED}" dt="2024-11-07T01:41:59.431" v="587"/>
          <ac:spMkLst>
            <pc:docMk/>
            <pc:sldMk cId="1891602005" sldId="282"/>
            <ac:spMk id="25" creationId="{392A25C4-347A-7B29-931F-2E954AFA041C}"/>
          </ac:spMkLst>
        </pc:spChg>
        <pc:spChg chg="mod">
          <ac:chgData name="綾乃 播本" userId="2c20719708a137ea" providerId="LiveId" clId="{170C5F75-C763-4E2C-AAFA-C7C24016CBED}" dt="2024-11-07T01:41:59.431" v="587"/>
          <ac:spMkLst>
            <pc:docMk/>
            <pc:sldMk cId="1891602005" sldId="282"/>
            <ac:spMk id="26" creationId="{822A60B0-3005-3628-64FA-715D630F4D38}"/>
          </ac:spMkLst>
        </pc:spChg>
        <pc:spChg chg="mod">
          <ac:chgData name="綾乃 播本" userId="2c20719708a137ea" providerId="LiveId" clId="{170C5F75-C763-4E2C-AAFA-C7C24016CBED}" dt="2024-11-07T01:41:59.431" v="587"/>
          <ac:spMkLst>
            <pc:docMk/>
            <pc:sldMk cId="1891602005" sldId="282"/>
            <ac:spMk id="27" creationId="{335D70D4-BF16-14B9-2A3D-023E4F754246}"/>
          </ac:spMkLst>
        </pc:spChg>
        <pc:grpChg chg="add mod">
          <ac:chgData name="綾乃 播本" userId="2c20719708a137ea" providerId="LiveId" clId="{170C5F75-C763-4E2C-AAFA-C7C24016CBED}" dt="2024-11-07T01:41:59.431" v="587"/>
          <ac:grpSpMkLst>
            <pc:docMk/>
            <pc:sldMk cId="1891602005" sldId="282"/>
            <ac:grpSpMk id="12" creationId="{7FC4F14C-B504-B870-3D1D-6306DF3A2772}"/>
          </ac:grpSpMkLst>
        </pc:grpChg>
        <pc:grpChg chg="mod">
          <ac:chgData name="綾乃 播本" userId="2c20719708a137ea" providerId="LiveId" clId="{170C5F75-C763-4E2C-AAFA-C7C24016CBED}" dt="2024-11-07T01:41:59.431" v="587"/>
          <ac:grpSpMkLst>
            <pc:docMk/>
            <pc:sldMk cId="1891602005" sldId="282"/>
            <ac:grpSpMk id="13" creationId="{45E671CB-D92E-9857-42B9-5E8F33FC5FB9}"/>
          </ac:grpSpMkLst>
        </pc:grpChg>
        <pc:grpChg chg="mod">
          <ac:chgData name="綾乃 播本" userId="2c20719708a137ea" providerId="LiveId" clId="{170C5F75-C763-4E2C-AAFA-C7C24016CBED}" dt="2024-11-07T01:41:59.431" v="587"/>
          <ac:grpSpMkLst>
            <pc:docMk/>
            <pc:sldMk cId="1891602005" sldId="282"/>
            <ac:grpSpMk id="15" creationId="{6CD40F3E-72F5-41BB-40BC-3570EE6EFB87}"/>
          </ac:grpSpMkLst>
        </pc:grpChg>
        <pc:picChg chg="add mod ord">
          <ac:chgData name="綾乃 播本" userId="2c20719708a137ea" providerId="LiveId" clId="{170C5F75-C763-4E2C-AAFA-C7C24016CBED}" dt="2024-11-07T01:24:54.485" v="373" actId="167"/>
          <ac:picMkLst>
            <pc:docMk/>
            <pc:sldMk cId="1891602005" sldId="282"/>
            <ac:picMk id="7" creationId="{346FFB48-5878-DB29-211A-16F842A12A10}"/>
          </ac:picMkLst>
        </pc:picChg>
        <pc:picChg chg="del">
          <ac:chgData name="綾乃 播本" userId="2c20719708a137ea" providerId="LiveId" clId="{170C5F75-C763-4E2C-AAFA-C7C24016CBED}" dt="2024-11-07T01:24:50.821" v="371" actId="478"/>
          <ac:picMkLst>
            <pc:docMk/>
            <pc:sldMk cId="1891602005" sldId="282"/>
            <ac:picMk id="19" creationId="{0EEEF500-3FBA-5FD6-B272-FC33E63AB305}"/>
          </ac:picMkLst>
        </pc:picChg>
        <pc:picChg chg="del">
          <ac:chgData name="綾乃 播本" userId="2c20719708a137ea" providerId="LiveId" clId="{170C5F75-C763-4E2C-AAFA-C7C24016CBED}" dt="2024-11-07T01:42:01.755" v="588" actId="478"/>
          <ac:picMkLst>
            <pc:docMk/>
            <pc:sldMk cId="1891602005" sldId="282"/>
            <ac:picMk id="22" creationId="{81C18B3D-1661-8F8F-C208-078F9D443E73}"/>
          </ac:picMkLst>
        </pc:picChg>
      </pc:sldChg>
      <pc:sldChg chg="addSp delSp modSp mod">
        <pc:chgData name="綾乃 播本" userId="2c20719708a137ea" providerId="LiveId" clId="{170C5F75-C763-4E2C-AAFA-C7C24016CBED}" dt="2024-11-07T01:42:47.246" v="599" actId="207"/>
        <pc:sldMkLst>
          <pc:docMk/>
          <pc:sldMk cId="2555880736" sldId="283"/>
        </pc:sldMkLst>
        <pc:spChg chg="mod">
          <ac:chgData name="綾乃 播本" userId="2c20719708a137ea" providerId="LiveId" clId="{170C5F75-C763-4E2C-AAFA-C7C24016CBED}" dt="2024-11-07T01:42:41.913" v="598" actId="207"/>
          <ac:spMkLst>
            <pc:docMk/>
            <pc:sldMk cId="2555880736" sldId="283"/>
            <ac:spMk id="5" creationId="{58BA5678-EA43-FE9E-B720-3172FFFE1178}"/>
          </ac:spMkLst>
        </pc:spChg>
        <pc:spChg chg="mod">
          <ac:chgData name="綾乃 播本" userId="2c20719708a137ea" providerId="LiveId" clId="{170C5F75-C763-4E2C-AAFA-C7C24016CBED}" dt="2024-11-07T01:42:32.611" v="596" actId="207"/>
          <ac:spMkLst>
            <pc:docMk/>
            <pc:sldMk cId="2555880736" sldId="283"/>
            <ac:spMk id="11" creationId="{2CA241EC-CBDE-C041-C8B9-3D8B16FA0643}"/>
          </ac:spMkLst>
        </pc:spChg>
        <pc:spChg chg="mod">
          <ac:chgData name="綾乃 播本" userId="2c20719708a137ea" providerId="LiveId" clId="{170C5F75-C763-4E2C-AAFA-C7C24016CBED}" dt="2024-11-07T01:42:26.032" v="594"/>
          <ac:spMkLst>
            <pc:docMk/>
            <pc:sldMk cId="2555880736" sldId="283"/>
            <ac:spMk id="13" creationId="{7C6417FB-8E3E-AB42-4671-CF3B3485D2B6}"/>
          </ac:spMkLst>
        </pc:spChg>
        <pc:spChg chg="mod">
          <ac:chgData name="綾乃 播本" userId="2c20719708a137ea" providerId="LiveId" clId="{170C5F75-C763-4E2C-AAFA-C7C24016CBED}" dt="2024-11-07T01:42:36.887" v="597" actId="207"/>
          <ac:spMkLst>
            <pc:docMk/>
            <pc:sldMk cId="2555880736" sldId="283"/>
            <ac:spMk id="14" creationId="{E41422A2-DB67-36A2-3D79-E990398FF0BD}"/>
          </ac:spMkLst>
        </pc:spChg>
        <pc:spChg chg="mod">
          <ac:chgData name="綾乃 播本" userId="2c20719708a137ea" providerId="LiveId" clId="{170C5F75-C763-4E2C-AAFA-C7C24016CBED}" dt="2024-11-07T01:42:47.246" v="599" actId="207"/>
          <ac:spMkLst>
            <pc:docMk/>
            <pc:sldMk cId="2555880736" sldId="283"/>
            <ac:spMk id="15" creationId="{5FE1A0E8-2DD4-CE73-F5F9-8DC03141D7C1}"/>
          </ac:spMkLst>
        </pc:spChg>
        <pc:spChg chg="mod">
          <ac:chgData name="綾乃 播本" userId="2c20719708a137ea" providerId="LiveId" clId="{170C5F75-C763-4E2C-AAFA-C7C24016CBED}" dt="2024-11-07T01:42:26.032" v="594"/>
          <ac:spMkLst>
            <pc:docMk/>
            <pc:sldMk cId="2555880736" sldId="283"/>
            <ac:spMk id="16" creationId="{BE236808-D272-D21D-99D0-A11FBBF04BCE}"/>
          </ac:spMkLst>
        </pc:spChg>
        <pc:spChg chg="mod">
          <ac:chgData name="綾乃 播本" userId="2c20719708a137ea" providerId="LiveId" clId="{170C5F75-C763-4E2C-AAFA-C7C24016CBED}" dt="2024-11-07T01:42:26.032" v="594"/>
          <ac:spMkLst>
            <pc:docMk/>
            <pc:sldMk cId="2555880736" sldId="283"/>
            <ac:spMk id="17" creationId="{9BD5DD22-4BCC-0EB3-8972-3FE56BABD355}"/>
          </ac:spMkLst>
        </pc:spChg>
        <pc:spChg chg="mod">
          <ac:chgData name="綾乃 播本" userId="2c20719708a137ea" providerId="LiveId" clId="{170C5F75-C763-4E2C-AAFA-C7C24016CBED}" dt="2024-11-07T01:42:26.032" v="594"/>
          <ac:spMkLst>
            <pc:docMk/>
            <pc:sldMk cId="2555880736" sldId="283"/>
            <ac:spMk id="18" creationId="{B0B9FCB1-CE35-DB8F-84DB-7CB84B75E4B9}"/>
          </ac:spMkLst>
        </pc:spChg>
        <pc:spChg chg="mod">
          <ac:chgData name="綾乃 播本" userId="2c20719708a137ea" providerId="LiveId" clId="{170C5F75-C763-4E2C-AAFA-C7C24016CBED}" dt="2024-11-07T01:42:26.032" v="594"/>
          <ac:spMkLst>
            <pc:docMk/>
            <pc:sldMk cId="2555880736" sldId="283"/>
            <ac:spMk id="21" creationId="{1CF6FB14-70C3-954A-6CEC-BF08879259E7}"/>
          </ac:spMkLst>
        </pc:spChg>
        <pc:spChg chg="mod">
          <ac:chgData name="綾乃 播本" userId="2c20719708a137ea" providerId="LiveId" clId="{170C5F75-C763-4E2C-AAFA-C7C24016CBED}" dt="2024-11-07T01:42:26.032" v="594"/>
          <ac:spMkLst>
            <pc:docMk/>
            <pc:sldMk cId="2555880736" sldId="283"/>
            <ac:spMk id="23" creationId="{6D4135E6-785D-A9F3-2042-A6489BCECF06}"/>
          </ac:spMkLst>
        </pc:spChg>
        <pc:spChg chg="mod">
          <ac:chgData name="綾乃 播本" userId="2c20719708a137ea" providerId="LiveId" clId="{170C5F75-C763-4E2C-AAFA-C7C24016CBED}" dt="2024-11-07T01:42:26.032" v="594"/>
          <ac:spMkLst>
            <pc:docMk/>
            <pc:sldMk cId="2555880736" sldId="283"/>
            <ac:spMk id="24" creationId="{11C68C9D-DA8E-5E92-F49A-33E93BC7A7C9}"/>
          </ac:spMkLst>
        </pc:spChg>
        <pc:spChg chg="mod">
          <ac:chgData name="綾乃 播本" userId="2c20719708a137ea" providerId="LiveId" clId="{170C5F75-C763-4E2C-AAFA-C7C24016CBED}" dt="2024-11-07T01:42:26.032" v="594"/>
          <ac:spMkLst>
            <pc:docMk/>
            <pc:sldMk cId="2555880736" sldId="283"/>
            <ac:spMk id="25" creationId="{F16D8A5A-F698-CE53-9BB4-87E60F8F8632}"/>
          </ac:spMkLst>
        </pc:spChg>
        <pc:grpChg chg="add mod">
          <ac:chgData name="綾乃 播本" userId="2c20719708a137ea" providerId="LiveId" clId="{170C5F75-C763-4E2C-AAFA-C7C24016CBED}" dt="2024-11-07T01:42:26.032" v="594"/>
          <ac:grpSpMkLst>
            <pc:docMk/>
            <pc:sldMk cId="2555880736" sldId="283"/>
            <ac:grpSpMk id="8" creationId="{D33D3C8D-E3A0-DC76-DA4F-2777A9AA4844}"/>
          </ac:grpSpMkLst>
        </pc:grpChg>
        <pc:grpChg chg="mod">
          <ac:chgData name="綾乃 播本" userId="2c20719708a137ea" providerId="LiveId" clId="{170C5F75-C763-4E2C-AAFA-C7C24016CBED}" dt="2024-11-07T01:42:26.032" v="594"/>
          <ac:grpSpMkLst>
            <pc:docMk/>
            <pc:sldMk cId="2555880736" sldId="283"/>
            <ac:grpSpMk id="9" creationId="{04E039BD-68E3-00AE-DEC0-F738BDB7CC46}"/>
          </ac:grpSpMkLst>
        </pc:grpChg>
        <pc:grpChg chg="mod">
          <ac:chgData name="綾乃 播本" userId="2c20719708a137ea" providerId="LiveId" clId="{170C5F75-C763-4E2C-AAFA-C7C24016CBED}" dt="2024-11-07T01:42:26.032" v="594"/>
          <ac:grpSpMkLst>
            <pc:docMk/>
            <pc:sldMk cId="2555880736" sldId="283"/>
            <ac:grpSpMk id="12" creationId="{C8DADF8F-7A18-06BD-ADD3-DB9424525100}"/>
          </ac:grpSpMkLst>
        </pc:grpChg>
        <pc:picChg chg="add mod ord">
          <ac:chgData name="綾乃 播本" userId="2c20719708a137ea" providerId="LiveId" clId="{170C5F75-C763-4E2C-AAFA-C7C24016CBED}" dt="2024-11-07T01:25:01.603" v="376" actId="167"/>
          <ac:picMkLst>
            <pc:docMk/>
            <pc:sldMk cId="2555880736" sldId="283"/>
            <ac:picMk id="3" creationId="{EF310D72-8A7F-3505-346C-A5D5397AE0CD}"/>
          </ac:picMkLst>
        </pc:picChg>
        <pc:picChg chg="del">
          <ac:chgData name="綾乃 播本" userId="2c20719708a137ea" providerId="LiveId" clId="{170C5F75-C763-4E2C-AAFA-C7C24016CBED}" dt="2024-11-07T01:24:57.847" v="374" actId="478"/>
          <ac:picMkLst>
            <pc:docMk/>
            <pc:sldMk cId="2555880736" sldId="283"/>
            <ac:picMk id="19" creationId="{66D72412-3581-27F3-970B-2E53B7D865AF}"/>
          </ac:picMkLst>
        </pc:picChg>
        <pc:picChg chg="del">
          <ac:chgData name="綾乃 播本" userId="2c20719708a137ea" providerId="LiveId" clId="{170C5F75-C763-4E2C-AAFA-C7C24016CBED}" dt="2024-11-07T01:42:27.583" v="595" actId="478"/>
          <ac:picMkLst>
            <pc:docMk/>
            <pc:sldMk cId="2555880736" sldId="283"/>
            <ac:picMk id="22" creationId="{086070A0-A110-8352-D535-645EFE1C014D}"/>
          </ac:picMkLst>
        </pc:picChg>
      </pc:sldChg>
      <pc:sldChg chg="addSp delSp modSp mod">
        <pc:chgData name="綾乃 播本" userId="2c20719708a137ea" providerId="LiveId" clId="{170C5F75-C763-4E2C-AAFA-C7C24016CBED}" dt="2024-11-07T01:43:10.778" v="605" actId="207"/>
        <pc:sldMkLst>
          <pc:docMk/>
          <pc:sldMk cId="2053843718" sldId="284"/>
        </pc:sldMkLst>
        <pc:spChg chg="mod">
          <ac:chgData name="綾乃 播本" userId="2c20719708a137ea" providerId="LiveId" clId="{170C5F75-C763-4E2C-AAFA-C7C24016CBED}" dt="2024-11-07T01:43:07.045" v="604" actId="207"/>
          <ac:spMkLst>
            <pc:docMk/>
            <pc:sldMk cId="2053843718" sldId="284"/>
            <ac:spMk id="5" creationId="{414DD1D1-2BB0-8726-0A71-512F16BC23D2}"/>
          </ac:spMkLst>
        </pc:spChg>
        <pc:spChg chg="mod">
          <ac:chgData name="綾乃 播本" userId="2c20719708a137ea" providerId="LiveId" clId="{170C5F75-C763-4E2C-AAFA-C7C24016CBED}" dt="2024-11-07T01:42:57.212" v="602" actId="207"/>
          <ac:spMkLst>
            <pc:docMk/>
            <pc:sldMk cId="2053843718" sldId="284"/>
            <ac:spMk id="11" creationId="{15D8FEC9-E42E-317A-108F-89452A8A3E50}"/>
          </ac:spMkLst>
        </pc:spChg>
        <pc:spChg chg="mod">
          <ac:chgData name="綾乃 播本" userId="2c20719708a137ea" providerId="LiveId" clId="{170C5F75-C763-4E2C-AAFA-C7C24016CBED}" dt="2024-11-07T01:43:01.747" v="603" actId="207"/>
          <ac:spMkLst>
            <pc:docMk/>
            <pc:sldMk cId="2053843718" sldId="284"/>
            <ac:spMk id="14" creationId="{EA3044E2-3582-5107-02DC-6DB4B25FD5E5}"/>
          </ac:spMkLst>
        </pc:spChg>
        <pc:spChg chg="mod">
          <ac:chgData name="綾乃 播本" userId="2c20719708a137ea" providerId="LiveId" clId="{170C5F75-C763-4E2C-AAFA-C7C24016CBED}" dt="2024-11-07T01:43:10.778" v="605" actId="207"/>
          <ac:spMkLst>
            <pc:docMk/>
            <pc:sldMk cId="2053843718" sldId="284"/>
            <ac:spMk id="15" creationId="{B85568C7-A518-8757-F42C-B6A9FE35A3C0}"/>
          </ac:spMkLst>
        </pc:spChg>
        <pc:spChg chg="mod">
          <ac:chgData name="綾乃 播本" userId="2c20719708a137ea" providerId="LiveId" clId="{170C5F75-C763-4E2C-AAFA-C7C24016CBED}" dt="2024-11-07T01:42:51.398" v="600"/>
          <ac:spMkLst>
            <pc:docMk/>
            <pc:sldMk cId="2053843718" sldId="284"/>
            <ac:spMk id="16" creationId="{183E5C98-37E8-F6F6-84DF-6C22FCED36E7}"/>
          </ac:spMkLst>
        </pc:spChg>
        <pc:spChg chg="mod">
          <ac:chgData name="綾乃 播本" userId="2c20719708a137ea" providerId="LiveId" clId="{170C5F75-C763-4E2C-AAFA-C7C24016CBED}" dt="2024-11-07T01:42:51.398" v="600"/>
          <ac:spMkLst>
            <pc:docMk/>
            <pc:sldMk cId="2053843718" sldId="284"/>
            <ac:spMk id="17" creationId="{9E5762EE-45EC-5E7F-4248-A52876F2AAA7}"/>
          </ac:spMkLst>
        </pc:spChg>
        <pc:spChg chg="mod">
          <ac:chgData name="綾乃 播本" userId="2c20719708a137ea" providerId="LiveId" clId="{170C5F75-C763-4E2C-AAFA-C7C24016CBED}" dt="2024-11-07T01:42:51.398" v="600"/>
          <ac:spMkLst>
            <pc:docMk/>
            <pc:sldMk cId="2053843718" sldId="284"/>
            <ac:spMk id="18" creationId="{011F7479-5D0E-0C51-DC60-DACF4FA73175}"/>
          </ac:spMkLst>
        </pc:spChg>
        <pc:spChg chg="mod">
          <ac:chgData name="綾乃 播本" userId="2c20719708a137ea" providerId="LiveId" clId="{170C5F75-C763-4E2C-AAFA-C7C24016CBED}" dt="2024-11-07T01:42:51.398" v="600"/>
          <ac:spMkLst>
            <pc:docMk/>
            <pc:sldMk cId="2053843718" sldId="284"/>
            <ac:spMk id="21" creationId="{91EA5E7E-B3CD-51A8-B437-ECF26B69B538}"/>
          </ac:spMkLst>
        </pc:spChg>
        <pc:spChg chg="mod">
          <ac:chgData name="綾乃 播本" userId="2c20719708a137ea" providerId="LiveId" clId="{170C5F75-C763-4E2C-AAFA-C7C24016CBED}" dt="2024-11-07T01:42:51.398" v="600"/>
          <ac:spMkLst>
            <pc:docMk/>
            <pc:sldMk cId="2053843718" sldId="284"/>
            <ac:spMk id="23" creationId="{821F1366-3DA7-AACF-7AAE-0E61E7E91EA5}"/>
          </ac:spMkLst>
        </pc:spChg>
        <pc:spChg chg="mod">
          <ac:chgData name="綾乃 播本" userId="2c20719708a137ea" providerId="LiveId" clId="{170C5F75-C763-4E2C-AAFA-C7C24016CBED}" dt="2024-11-07T01:42:51.398" v="600"/>
          <ac:spMkLst>
            <pc:docMk/>
            <pc:sldMk cId="2053843718" sldId="284"/>
            <ac:spMk id="24" creationId="{BCE7C558-AF1A-E5C7-F48D-445C9F590232}"/>
          </ac:spMkLst>
        </pc:spChg>
        <pc:spChg chg="mod">
          <ac:chgData name="綾乃 播本" userId="2c20719708a137ea" providerId="LiveId" clId="{170C5F75-C763-4E2C-AAFA-C7C24016CBED}" dt="2024-11-07T01:42:51.398" v="600"/>
          <ac:spMkLst>
            <pc:docMk/>
            <pc:sldMk cId="2053843718" sldId="284"/>
            <ac:spMk id="25" creationId="{03B09473-9088-9A14-6F27-C263EF683B0E}"/>
          </ac:spMkLst>
        </pc:spChg>
        <pc:spChg chg="mod">
          <ac:chgData name="綾乃 播本" userId="2c20719708a137ea" providerId="LiveId" clId="{170C5F75-C763-4E2C-AAFA-C7C24016CBED}" dt="2024-11-07T01:42:51.398" v="600"/>
          <ac:spMkLst>
            <pc:docMk/>
            <pc:sldMk cId="2053843718" sldId="284"/>
            <ac:spMk id="26" creationId="{40636B9D-9358-AF48-D3F9-918DFFC23917}"/>
          </ac:spMkLst>
        </pc:spChg>
        <pc:grpChg chg="add mod">
          <ac:chgData name="綾乃 播本" userId="2c20719708a137ea" providerId="LiveId" clId="{170C5F75-C763-4E2C-AAFA-C7C24016CBED}" dt="2024-11-07T01:42:51.398" v="600"/>
          <ac:grpSpMkLst>
            <pc:docMk/>
            <pc:sldMk cId="2053843718" sldId="284"/>
            <ac:grpSpMk id="9" creationId="{DBC06D9C-AC77-CEC4-1236-374FCF4D22F0}"/>
          </ac:grpSpMkLst>
        </pc:grpChg>
        <pc:grpChg chg="mod">
          <ac:chgData name="綾乃 播本" userId="2c20719708a137ea" providerId="LiveId" clId="{170C5F75-C763-4E2C-AAFA-C7C24016CBED}" dt="2024-11-07T01:42:51.398" v="600"/>
          <ac:grpSpMkLst>
            <pc:docMk/>
            <pc:sldMk cId="2053843718" sldId="284"/>
            <ac:grpSpMk id="12" creationId="{702C70BA-C94B-EA45-244B-EBD4FE6E8DF0}"/>
          </ac:grpSpMkLst>
        </pc:grpChg>
        <pc:grpChg chg="mod">
          <ac:chgData name="綾乃 播本" userId="2c20719708a137ea" providerId="LiveId" clId="{170C5F75-C763-4E2C-AAFA-C7C24016CBED}" dt="2024-11-07T01:42:51.398" v="600"/>
          <ac:grpSpMkLst>
            <pc:docMk/>
            <pc:sldMk cId="2053843718" sldId="284"/>
            <ac:grpSpMk id="13" creationId="{5E241070-7D95-0C87-964C-0B2E3D572E58}"/>
          </ac:grpSpMkLst>
        </pc:grpChg>
        <pc:picChg chg="add mod ord">
          <ac:chgData name="綾乃 播本" userId="2c20719708a137ea" providerId="LiveId" clId="{170C5F75-C763-4E2C-AAFA-C7C24016CBED}" dt="2024-11-07T01:25:07.472" v="379" actId="167"/>
          <ac:picMkLst>
            <pc:docMk/>
            <pc:sldMk cId="2053843718" sldId="284"/>
            <ac:picMk id="3" creationId="{72589AAE-FC44-79B2-8EB9-2DC35936C612}"/>
          </ac:picMkLst>
        </pc:picChg>
        <pc:picChg chg="del">
          <ac:chgData name="綾乃 播本" userId="2c20719708a137ea" providerId="LiveId" clId="{170C5F75-C763-4E2C-AAFA-C7C24016CBED}" dt="2024-11-07T01:25:04.148" v="377" actId="478"/>
          <ac:picMkLst>
            <pc:docMk/>
            <pc:sldMk cId="2053843718" sldId="284"/>
            <ac:picMk id="19" creationId="{FB2209A7-A257-ECA6-7568-FB0B89F2B9CC}"/>
          </ac:picMkLst>
        </pc:picChg>
        <pc:picChg chg="del">
          <ac:chgData name="綾乃 播本" userId="2c20719708a137ea" providerId="LiveId" clId="{170C5F75-C763-4E2C-AAFA-C7C24016CBED}" dt="2024-11-07T01:42:53.276" v="601" actId="478"/>
          <ac:picMkLst>
            <pc:docMk/>
            <pc:sldMk cId="2053843718" sldId="284"/>
            <ac:picMk id="22" creationId="{E80C656E-6A2A-19EA-265B-8FA7D0B2EB65}"/>
          </ac:picMkLst>
        </pc:picChg>
      </pc:sldChg>
      <pc:sldChg chg="addSp delSp modSp mod">
        <pc:chgData name="綾乃 播本" userId="2c20719708a137ea" providerId="LiveId" clId="{170C5F75-C763-4E2C-AAFA-C7C24016CBED}" dt="2024-11-07T01:43:37.909" v="612" actId="207"/>
        <pc:sldMkLst>
          <pc:docMk/>
          <pc:sldMk cId="2997177264" sldId="285"/>
        </pc:sldMkLst>
        <pc:spChg chg="mod">
          <ac:chgData name="綾乃 播本" userId="2c20719708a137ea" providerId="LiveId" clId="{170C5F75-C763-4E2C-AAFA-C7C24016CBED}" dt="2024-11-07T01:43:34.126" v="611" actId="207"/>
          <ac:spMkLst>
            <pc:docMk/>
            <pc:sldMk cId="2997177264" sldId="285"/>
            <ac:spMk id="5" creationId="{38FA5745-BD56-7D96-0EB3-D99B6C69D2EC}"/>
          </ac:spMkLst>
        </pc:spChg>
        <pc:spChg chg="mod">
          <ac:chgData name="綾乃 播本" userId="2c20719708a137ea" providerId="LiveId" clId="{170C5F75-C763-4E2C-AAFA-C7C24016CBED}" dt="2024-11-07T01:43:25.344" v="609" actId="207"/>
          <ac:spMkLst>
            <pc:docMk/>
            <pc:sldMk cId="2997177264" sldId="285"/>
            <ac:spMk id="11" creationId="{FF7BEBF4-8F80-82A4-693C-061D3BC09FD3}"/>
          </ac:spMkLst>
        </pc:spChg>
        <pc:spChg chg="mod">
          <ac:chgData name="綾乃 播本" userId="2c20719708a137ea" providerId="LiveId" clId="{170C5F75-C763-4E2C-AAFA-C7C24016CBED}" dt="2024-11-07T01:43:30.327" v="610" actId="207"/>
          <ac:spMkLst>
            <pc:docMk/>
            <pc:sldMk cId="2997177264" sldId="285"/>
            <ac:spMk id="14" creationId="{6D5291A2-FAD0-E7E9-5913-7C67CC370826}"/>
          </ac:spMkLst>
        </pc:spChg>
        <pc:spChg chg="mod">
          <ac:chgData name="綾乃 播本" userId="2c20719708a137ea" providerId="LiveId" clId="{170C5F75-C763-4E2C-AAFA-C7C24016CBED}" dt="2024-11-07T01:43:37.909" v="612" actId="207"/>
          <ac:spMkLst>
            <pc:docMk/>
            <pc:sldMk cId="2997177264" sldId="285"/>
            <ac:spMk id="15" creationId="{B63046C9-D677-C1BE-73DA-357E9236487B}"/>
          </ac:spMkLst>
        </pc:spChg>
        <pc:spChg chg="mod">
          <ac:chgData name="綾乃 播本" userId="2c20719708a137ea" providerId="LiveId" clId="{170C5F75-C763-4E2C-AAFA-C7C24016CBED}" dt="2024-11-07T01:43:15.079" v="606"/>
          <ac:spMkLst>
            <pc:docMk/>
            <pc:sldMk cId="2997177264" sldId="285"/>
            <ac:spMk id="16" creationId="{2BD055FD-9FDB-FDB2-6747-D41050E431A3}"/>
          </ac:spMkLst>
        </pc:spChg>
        <pc:spChg chg="mod">
          <ac:chgData name="綾乃 播本" userId="2c20719708a137ea" providerId="LiveId" clId="{170C5F75-C763-4E2C-AAFA-C7C24016CBED}" dt="2024-11-07T01:43:15.079" v="606"/>
          <ac:spMkLst>
            <pc:docMk/>
            <pc:sldMk cId="2997177264" sldId="285"/>
            <ac:spMk id="17" creationId="{54937FCD-C574-B901-B4BB-CB1E83EA3130}"/>
          </ac:spMkLst>
        </pc:spChg>
        <pc:spChg chg="mod">
          <ac:chgData name="綾乃 播本" userId="2c20719708a137ea" providerId="LiveId" clId="{170C5F75-C763-4E2C-AAFA-C7C24016CBED}" dt="2024-11-07T01:43:15.079" v="606"/>
          <ac:spMkLst>
            <pc:docMk/>
            <pc:sldMk cId="2997177264" sldId="285"/>
            <ac:spMk id="18" creationId="{E6932C67-496B-2CE8-934F-DFFFD0A0452B}"/>
          </ac:spMkLst>
        </pc:spChg>
        <pc:spChg chg="mod">
          <ac:chgData name="綾乃 播本" userId="2c20719708a137ea" providerId="LiveId" clId="{170C5F75-C763-4E2C-AAFA-C7C24016CBED}" dt="2024-11-07T01:43:15.079" v="606"/>
          <ac:spMkLst>
            <pc:docMk/>
            <pc:sldMk cId="2997177264" sldId="285"/>
            <ac:spMk id="21" creationId="{42A7CC59-14F9-5583-966E-F81D4B3EDE47}"/>
          </ac:spMkLst>
        </pc:spChg>
        <pc:spChg chg="mod">
          <ac:chgData name="綾乃 播本" userId="2c20719708a137ea" providerId="LiveId" clId="{170C5F75-C763-4E2C-AAFA-C7C24016CBED}" dt="2024-11-07T01:43:15.079" v="606"/>
          <ac:spMkLst>
            <pc:docMk/>
            <pc:sldMk cId="2997177264" sldId="285"/>
            <ac:spMk id="23" creationId="{B05D059C-42FC-B49E-848F-4DE44EE4CEFC}"/>
          </ac:spMkLst>
        </pc:spChg>
        <pc:spChg chg="mod">
          <ac:chgData name="綾乃 播本" userId="2c20719708a137ea" providerId="LiveId" clId="{170C5F75-C763-4E2C-AAFA-C7C24016CBED}" dt="2024-11-07T01:43:15.079" v="606"/>
          <ac:spMkLst>
            <pc:docMk/>
            <pc:sldMk cId="2997177264" sldId="285"/>
            <ac:spMk id="24" creationId="{4FFF7EED-6FB3-B59C-76B6-44B4E52362E0}"/>
          </ac:spMkLst>
        </pc:spChg>
        <pc:spChg chg="mod">
          <ac:chgData name="綾乃 播本" userId="2c20719708a137ea" providerId="LiveId" clId="{170C5F75-C763-4E2C-AAFA-C7C24016CBED}" dt="2024-11-07T01:43:15.079" v="606"/>
          <ac:spMkLst>
            <pc:docMk/>
            <pc:sldMk cId="2997177264" sldId="285"/>
            <ac:spMk id="25" creationId="{A5AAAF6E-A77A-F64C-FB23-F07C5D248915}"/>
          </ac:spMkLst>
        </pc:spChg>
        <pc:spChg chg="mod">
          <ac:chgData name="綾乃 播本" userId="2c20719708a137ea" providerId="LiveId" clId="{170C5F75-C763-4E2C-AAFA-C7C24016CBED}" dt="2024-11-07T01:43:15.079" v="606"/>
          <ac:spMkLst>
            <pc:docMk/>
            <pc:sldMk cId="2997177264" sldId="285"/>
            <ac:spMk id="26" creationId="{07CC8290-699F-8DDD-7792-6D74285B87D2}"/>
          </ac:spMkLst>
        </pc:spChg>
        <pc:grpChg chg="add mod">
          <ac:chgData name="綾乃 播本" userId="2c20719708a137ea" providerId="LiveId" clId="{170C5F75-C763-4E2C-AAFA-C7C24016CBED}" dt="2024-11-07T01:43:20.231" v="608" actId="1076"/>
          <ac:grpSpMkLst>
            <pc:docMk/>
            <pc:sldMk cId="2997177264" sldId="285"/>
            <ac:grpSpMk id="9" creationId="{3BE678D6-A727-4266-2401-26786BCD190A}"/>
          </ac:grpSpMkLst>
        </pc:grpChg>
        <pc:grpChg chg="mod">
          <ac:chgData name="綾乃 播本" userId="2c20719708a137ea" providerId="LiveId" clId="{170C5F75-C763-4E2C-AAFA-C7C24016CBED}" dt="2024-11-07T01:43:15.079" v="606"/>
          <ac:grpSpMkLst>
            <pc:docMk/>
            <pc:sldMk cId="2997177264" sldId="285"/>
            <ac:grpSpMk id="12" creationId="{2B878F1C-D0B1-E26B-DA63-0B842B181AEB}"/>
          </ac:grpSpMkLst>
        </pc:grpChg>
        <pc:grpChg chg="mod">
          <ac:chgData name="綾乃 播本" userId="2c20719708a137ea" providerId="LiveId" clId="{170C5F75-C763-4E2C-AAFA-C7C24016CBED}" dt="2024-11-07T01:43:15.079" v="606"/>
          <ac:grpSpMkLst>
            <pc:docMk/>
            <pc:sldMk cId="2997177264" sldId="285"/>
            <ac:grpSpMk id="13" creationId="{03221504-88A5-8F9C-A45D-18680EE90A29}"/>
          </ac:grpSpMkLst>
        </pc:grpChg>
        <pc:picChg chg="add mod ord">
          <ac:chgData name="綾乃 播本" userId="2c20719708a137ea" providerId="LiveId" clId="{170C5F75-C763-4E2C-AAFA-C7C24016CBED}" dt="2024-11-07T01:25:13.480" v="382" actId="167"/>
          <ac:picMkLst>
            <pc:docMk/>
            <pc:sldMk cId="2997177264" sldId="285"/>
            <ac:picMk id="3" creationId="{9EA2270F-5F3B-7F3C-D20E-4036C6690EB4}"/>
          </ac:picMkLst>
        </pc:picChg>
        <pc:picChg chg="del">
          <ac:chgData name="綾乃 播本" userId="2c20719708a137ea" providerId="LiveId" clId="{170C5F75-C763-4E2C-AAFA-C7C24016CBED}" dt="2024-11-07T01:25:10.113" v="380" actId="478"/>
          <ac:picMkLst>
            <pc:docMk/>
            <pc:sldMk cId="2997177264" sldId="285"/>
            <ac:picMk id="19" creationId="{0D95C4B9-BA70-A064-9D22-F54723180034}"/>
          </ac:picMkLst>
        </pc:picChg>
        <pc:picChg chg="del">
          <ac:chgData name="綾乃 播本" userId="2c20719708a137ea" providerId="LiveId" clId="{170C5F75-C763-4E2C-AAFA-C7C24016CBED}" dt="2024-11-07T01:43:17.506" v="607" actId="478"/>
          <ac:picMkLst>
            <pc:docMk/>
            <pc:sldMk cId="2997177264" sldId="285"/>
            <ac:picMk id="22" creationId="{A4648662-7159-AF59-C2F4-AE5E37998EC3}"/>
          </ac:picMkLst>
        </pc:picChg>
      </pc:sldChg>
      <pc:sldChg chg="addSp delSp modSp mod">
        <pc:chgData name="綾乃 播本" userId="2c20719708a137ea" providerId="LiveId" clId="{170C5F75-C763-4E2C-AAFA-C7C24016CBED}" dt="2024-11-07T01:44:12.527" v="622" actId="207"/>
        <pc:sldMkLst>
          <pc:docMk/>
          <pc:sldMk cId="1821462875" sldId="286"/>
        </pc:sldMkLst>
        <pc:spChg chg="mod">
          <ac:chgData name="綾乃 播本" userId="2c20719708a137ea" providerId="LiveId" clId="{170C5F75-C763-4E2C-AAFA-C7C24016CBED}" dt="2024-11-07T01:44:12.527" v="622" actId="207"/>
          <ac:spMkLst>
            <pc:docMk/>
            <pc:sldMk cId="1821462875" sldId="286"/>
            <ac:spMk id="3" creationId="{41B66F46-8ED6-C3AE-86D9-EC769B16B04E}"/>
          </ac:spMkLst>
        </pc:spChg>
        <pc:spChg chg="mod">
          <ac:chgData name="綾乃 播本" userId="2c20719708a137ea" providerId="LiveId" clId="{170C5F75-C763-4E2C-AAFA-C7C24016CBED}" dt="2024-11-07T01:43:57.658" v="619" actId="207"/>
          <ac:spMkLst>
            <pc:docMk/>
            <pc:sldMk cId="1821462875" sldId="286"/>
            <ac:spMk id="5" creationId="{E7F16C95-69E5-2653-6871-FDCD246D797B}"/>
          </ac:spMkLst>
        </pc:spChg>
        <pc:spChg chg="mod">
          <ac:chgData name="綾乃 播本" userId="2c20719708a137ea" providerId="LiveId" clId="{170C5F75-C763-4E2C-AAFA-C7C24016CBED}" dt="2024-11-07T01:43:53.544" v="618" actId="207"/>
          <ac:spMkLst>
            <pc:docMk/>
            <pc:sldMk cId="1821462875" sldId="286"/>
            <ac:spMk id="11" creationId="{9F846DE9-A83B-7FE2-6449-78BD56BDA32B}"/>
          </ac:spMkLst>
        </pc:spChg>
        <pc:spChg chg="mod">
          <ac:chgData name="綾乃 播本" userId="2c20719708a137ea" providerId="LiveId" clId="{170C5F75-C763-4E2C-AAFA-C7C24016CBED}" dt="2024-11-07T01:44:06.009" v="621" actId="207"/>
          <ac:spMkLst>
            <pc:docMk/>
            <pc:sldMk cId="1821462875" sldId="286"/>
            <ac:spMk id="14" creationId="{7DC057BE-24D0-0280-524F-82AE825EDAB1}"/>
          </ac:spMkLst>
        </pc:spChg>
        <pc:spChg chg="mod">
          <ac:chgData name="綾乃 播本" userId="2c20719708a137ea" providerId="LiveId" clId="{170C5F75-C763-4E2C-AAFA-C7C24016CBED}" dt="2024-11-07T01:44:01.542" v="620" actId="207"/>
          <ac:spMkLst>
            <pc:docMk/>
            <pc:sldMk cId="1821462875" sldId="286"/>
            <ac:spMk id="15" creationId="{FE0E8624-2349-E616-0666-5F74B956DB2C}"/>
          </ac:spMkLst>
        </pc:spChg>
        <pc:spChg chg="mod">
          <ac:chgData name="綾乃 播本" userId="2c20719708a137ea" providerId="LiveId" clId="{170C5F75-C763-4E2C-AAFA-C7C24016CBED}" dt="2024-11-07T01:43:41.962" v="613"/>
          <ac:spMkLst>
            <pc:docMk/>
            <pc:sldMk cId="1821462875" sldId="286"/>
            <ac:spMk id="17" creationId="{38B16FB6-76D2-F6C5-8E42-D028D8EB7DF8}"/>
          </ac:spMkLst>
        </pc:spChg>
        <pc:spChg chg="mod">
          <ac:chgData name="綾乃 播本" userId="2c20719708a137ea" providerId="LiveId" clId="{170C5F75-C763-4E2C-AAFA-C7C24016CBED}" dt="2024-11-07T01:43:41.962" v="613"/>
          <ac:spMkLst>
            <pc:docMk/>
            <pc:sldMk cId="1821462875" sldId="286"/>
            <ac:spMk id="18" creationId="{0BCDA131-9FE7-DB54-741C-71498C638978}"/>
          </ac:spMkLst>
        </pc:spChg>
        <pc:spChg chg="mod">
          <ac:chgData name="綾乃 播本" userId="2c20719708a137ea" providerId="LiveId" clId="{170C5F75-C763-4E2C-AAFA-C7C24016CBED}" dt="2024-11-07T01:43:45.742" v="616" actId="1076"/>
          <ac:spMkLst>
            <pc:docMk/>
            <pc:sldMk cId="1821462875" sldId="286"/>
            <ac:spMk id="20" creationId="{3E1B3CD9-057C-3829-B781-E289F64A8125}"/>
          </ac:spMkLst>
        </pc:spChg>
        <pc:spChg chg="mod">
          <ac:chgData name="綾乃 播本" userId="2c20719708a137ea" providerId="LiveId" clId="{170C5F75-C763-4E2C-AAFA-C7C24016CBED}" dt="2024-11-07T01:43:41.962" v="613"/>
          <ac:spMkLst>
            <pc:docMk/>
            <pc:sldMk cId="1821462875" sldId="286"/>
            <ac:spMk id="21" creationId="{B2A503C9-A936-0CE6-C75A-1A5DA8E8D917}"/>
          </ac:spMkLst>
        </pc:spChg>
        <pc:spChg chg="mod">
          <ac:chgData name="綾乃 播本" userId="2c20719708a137ea" providerId="LiveId" clId="{170C5F75-C763-4E2C-AAFA-C7C24016CBED}" dt="2024-11-07T01:43:41.962" v="613"/>
          <ac:spMkLst>
            <pc:docMk/>
            <pc:sldMk cId="1821462875" sldId="286"/>
            <ac:spMk id="23" creationId="{7C9A3009-6C9D-EDFC-BDFE-D5AF653224C1}"/>
          </ac:spMkLst>
        </pc:spChg>
        <pc:spChg chg="mod">
          <ac:chgData name="綾乃 播本" userId="2c20719708a137ea" providerId="LiveId" clId="{170C5F75-C763-4E2C-AAFA-C7C24016CBED}" dt="2024-11-07T01:43:41.962" v="613"/>
          <ac:spMkLst>
            <pc:docMk/>
            <pc:sldMk cId="1821462875" sldId="286"/>
            <ac:spMk id="24" creationId="{124A6E95-E81C-D29A-9E66-1125A71B8FA5}"/>
          </ac:spMkLst>
        </pc:spChg>
        <pc:spChg chg="mod">
          <ac:chgData name="綾乃 播本" userId="2c20719708a137ea" providerId="LiveId" clId="{170C5F75-C763-4E2C-AAFA-C7C24016CBED}" dt="2024-11-07T01:43:41.962" v="613"/>
          <ac:spMkLst>
            <pc:docMk/>
            <pc:sldMk cId="1821462875" sldId="286"/>
            <ac:spMk id="25" creationId="{2DBC6C67-8BF1-B8A4-5361-675E27DDD38F}"/>
          </ac:spMkLst>
        </pc:spChg>
        <pc:spChg chg="mod">
          <ac:chgData name="綾乃 播本" userId="2c20719708a137ea" providerId="LiveId" clId="{170C5F75-C763-4E2C-AAFA-C7C24016CBED}" dt="2024-11-07T01:43:41.962" v="613"/>
          <ac:spMkLst>
            <pc:docMk/>
            <pc:sldMk cId="1821462875" sldId="286"/>
            <ac:spMk id="26" creationId="{575EC37B-C200-D0D3-10D1-66B4919F8F00}"/>
          </ac:spMkLst>
        </pc:spChg>
        <pc:spChg chg="mod">
          <ac:chgData name="綾乃 播本" userId="2c20719708a137ea" providerId="LiveId" clId="{170C5F75-C763-4E2C-AAFA-C7C24016CBED}" dt="2024-11-07T01:43:41.962" v="613"/>
          <ac:spMkLst>
            <pc:docMk/>
            <pc:sldMk cId="1821462875" sldId="286"/>
            <ac:spMk id="27" creationId="{F076D913-2280-1427-418B-8067E421B22D}"/>
          </ac:spMkLst>
        </pc:spChg>
        <pc:grpChg chg="add mod">
          <ac:chgData name="綾乃 播本" userId="2c20719708a137ea" providerId="LiveId" clId="{170C5F75-C763-4E2C-AAFA-C7C24016CBED}" dt="2024-11-07T01:43:48.910" v="617" actId="1076"/>
          <ac:grpSpMkLst>
            <pc:docMk/>
            <pc:sldMk cId="1821462875" sldId="286"/>
            <ac:grpSpMk id="12" creationId="{EEAE2B2D-C41E-C7EF-9B39-D397BA939188}"/>
          </ac:grpSpMkLst>
        </pc:grpChg>
        <pc:grpChg chg="mod">
          <ac:chgData name="綾乃 播本" userId="2c20719708a137ea" providerId="LiveId" clId="{170C5F75-C763-4E2C-AAFA-C7C24016CBED}" dt="2024-11-07T01:43:41.962" v="613"/>
          <ac:grpSpMkLst>
            <pc:docMk/>
            <pc:sldMk cId="1821462875" sldId="286"/>
            <ac:grpSpMk id="13" creationId="{83448A96-DB9C-6D06-62B3-BC1D7B3EDF1C}"/>
          </ac:grpSpMkLst>
        </pc:grpChg>
        <pc:grpChg chg="mod">
          <ac:chgData name="綾乃 播本" userId="2c20719708a137ea" providerId="LiveId" clId="{170C5F75-C763-4E2C-AAFA-C7C24016CBED}" dt="2024-11-07T01:43:41.962" v="613"/>
          <ac:grpSpMkLst>
            <pc:docMk/>
            <pc:sldMk cId="1821462875" sldId="286"/>
            <ac:grpSpMk id="16" creationId="{2E83A7E9-36A0-C04F-A35A-33DA94C8F91C}"/>
          </ac:grpSpMkLst>
        </pc:grpChg>
        <pc:picChg chg="add mod ord">
          <ac:chgData name="綾乃 播本" userId="2c20719708a137ea" providerId="LiveId" clId="{170C5F75-C763-4E2C-AAFA-C7C24016CBED}" dt="2024-11-07T01:25:19.333" v="385" actId="167"/>
          <ac:picMkLst>
            <pc:docMk/>
            <pc:sldMk cId="1821462875" sldId="286"/>
            <ac:picMk id="7" creationId="{68C34CD3-5044-2051-8F34-24E2F223A63C}"/>
          </ac:picMkLst>
        </pc:picChg>
        <pc:picChg chg="del">
          <ac:chgData name="綾乃 播本" userId="2c20719708a137ea" providerId="LiveId" clId="{170C5F75-C763-4E2C-AAFA-C7C24016CBED}" dt="2024-11-07T01:25:15.847" v="383" actId="478"/>
          <ac:picMkLst>
            <pc:docMk/>
            <pc:sldMk cId="1821462875" sldId="286"/>
            <ac:picMk id="19" creationId="{5ACBEF7C-5A84-B46A-1BA1-4EB5ADC5F8CC}"/>
          </ac:picMkLst>
        </pc:picChg>
        <pc:picChg chg="del">
          <ac:chgData name="綾乃 播本" userId="2c20719708a137ea" providerId="LiveId" clId="{170C5F75-C763-4E2C-AAFA-C7C24016CBED}" dt="2024-11-07T01:43:43.643" v="614" actId="478"/>
          <ac:picMkLst>
            <pc:docMk/>
            <pc:sldMk cId="1821462875" sldId="286"/>
            <ac:picMk id="22" creationId="{F65184AE-B041-EB0E-EB25-D5D42278BE13}"/>
          </ac:picMkLst>
        </pc:picChg>
      </pc:sldChg>
      <pc:sldChg chg="addSp delSp modSp mod">
        <pc:chgData name="綾乃 播本" userId="2c20719708a137ea" providerId="LiveId" clId="{170C5F75-C763-4E2C-AAFA-C7C24016CBED}" dt="2024-11-07T01:45:04.993" v="636" actId="207"/>
        <pc:sldMkLst>
          <pc:docMk/>
          <pc:sldMk cId="4183091282" sldId="287"/>
        </pc:sldMkLst>
        <pc:spChg chg="mod">
          <ac:chgData name="綾乃 播本" userId="2c20719708a137ea" providerId="LiveId" clId="{170C5F75-C763-4E2C-AAFA-C7C24016CBED}" dt="2024-11-07T01:44:57.639" v="635" actId="207"/>
          <ac:spMkLst>
            <pc:docMk/>
            <pc:sldMk cId="4183091282" sldId="287"/>
            <ac:spMk id="3" creationId="{1368683A-2B88-0973-10D3-FF636D95AF30}"/>
          </ac:spMkLst>
        </pc:spChg>
        <pc:spChg chg="mod">
          <ac:chgData name="綾乃 播本" userId="2c20719708a137ea" providerId="LiveId" clId="{170C5F75-C763-4E2C-AAFA-C7C24016CBED}" dt="2024-11-07T01:44:42.340" v="632" actId="207"/>
          <ac:spMkLst>
            <pc:docMk/>
            <pc:sldMk cId="4183091282" sldId="287"/>
            <ac:spMk id="5" creationId="{FF0B0DAA-C30A-0AF3-1D18-FE2876DD5F8E}"/>
          </ac:spMkLst>
        </pc:spChg>
        <pc:spChg chg="mod">
          <ac:chgData name="綾乃 播本" userId="2c20719708a137ea" providerId="LiveId" clId="{170C5F75-C763-4E2C-AAFA-C7C24016CBED}" dt="2024-11-07T01:45:04.993" v="636" actId="207"/>
          <ac:spMkLst>
            <pc:docMk/>
            <pc:sldMk cId="4183091282" sldId="287"/>
            <ac:spMk id="8" creationId="{65476331-68F8-FB7A-DE8B-B98960040F0C}"/>
          </ac:spMkLst>
        </pc:spChg>
        <pc:spChg chg="mod">
          <ac:chgData name="綾乃 播本" userId="2c20719708a137ea" providerId="LiveId" clId="{170C5F75-C763-4E2C-AAFA-C7C24016CBED}" dt="2024-11-07T01:44:37.789" v="631" actId="207"/>
          <ac:spMkLst>
            <pc:docMk/>
            <pc:sldMk cId="4183091282" sldId="287"/>
            <ac:spMk id="11" creationId="{6812092E-148D-E994-ABE7-A771A5E10954}"/>
          </ac:spMkLst>
        </pc:spChg>
        <pc:spChg chg="mod">
          <ac:chgData name="綾乃 播本" userId="2c20719708a137ea" providerId="LiveId" clId="{170C5F75-C763-4E2C-AAFA-C7C24016CBED}" dt="2024-11-07T01:44:52.592" v="634" actId="207"/>
          <ac:spMkLst>
            <pc:docMk/>
            <pc:sldMk cId="4183091282" sldId="287"/>
            <ac:spMk id="14" creationId="{8FE66844-96D4-B077-E6A1-56BD73E9BC31}"/>
          </ac:spMkLst>
        </pc:spChg>
        <pc:spChg chg="mod">
          <ac:chgData name="綾乃 播本" userId="2c20719708a137ea" providerId="LiveId" clId="{170C5F75-C763-4E2C-AAFA-C7C24016CBED}" dt="2024-11-07T01:44:46.563" v="633" actId="207"/>
          <ac:spMkLst>
            <pc:docMk/>
            <pc:sldMk cId="4183091282" sldId="287"/>
            <ac:spMk id="15" creationId="{A59F8FAC-D83B-979C-8295-8BB5FA0B2CA5}"/>
          </ac:spMkLst>
        </pc:spChg>
        <pc:spChg chg="mod">
          <ac:chgData name="綾乃 播本" userId="2c20719708a137ea" providerId="LiveId" clId="{170C5F75-C763-4E2C-AAFA-C7C24016CBED}" dt="2024-11-07T01:44:19.325" v="623"/>
          <ac:spMkLst>
            <pc:docMk/>
            <pc:sldMk cId="4183091282" sldId="287"/>
            <ac:spMk id="18" creationId="{C6D5C8D3-65E6-04DD-CFBB-BF6E5073C03A}"/>
          </ac:spMkLst>
        </pc:spChg>
        <pc:spChg chg="mod">
          <ac:chgData name="綾乃 播本" userId="2c20719708a137ea" providerId="LiveId" clId="{170C5F75-C763-4E2C-AAFA-C7C24016CBED}" dt="2024-11-07T01:44:19.325" v="623"/>
          <ac:spMkLst>
            <pc:docMk/>
            <pc:sldMk cId="4183091282" sldId="287"/>
            <ac:spMk id="21" creationId="{8C4375CA-1AFA-B076-F677-7D1DAE60FDFB}"/>
          </ac:spMkLst>
        </pc:spChg>
        <pc:spChg chg="mod">
          <ac:chgData name="綾乃 播本" userId="2c20719708a137ea" providerId="LiveId" clId="{170C5F75-C763-4E2C-AAFA-C7C24016CBED}" dt="2024-11-07T01:44:19.325" v="623"/>
          <ac:spMkLst>
            <pc:docMk/>
            <pc:sldMk cId="4183091282" sldId="287"/>
            <ac:spMk id="23" creationId="{A9E311E3-12F9-523E-A3C2-F7D1EC6CF534}"/>
          </ac:spMkLst>
        </pc:spChg>
        <pc:spChg chg="mod">
          <ac:chgData name="綾乃 播本" userId="2c20719708a137ea" providerId="LiveId" clId="{170C5F75-C763-4E2C-AAFA-C7C24016CBED}" dt="2024-11-07T01:44:19.325" v="623"/>
          <ac:spMkLst>
            <pc:docMk/>
            <pc:sldMk cId="4183091282" sldId="287"/>
            <ac:spMk id="24" creationId="{6DD16C50-7B5C-EE2F-F2DB-59B06F093A7E}"/>
          </ac:spMkLst>
        </pc:spChg>
        <pc:spChg chg="mod">
          <ac:chgData name="綾乃 播本" userId="2c20719708a137ea" providerId="LiveId" clId="{170C5F75-C763-4E2C-AAFA-C7C24016CBED}" dt="2024-11-07T01:44:19.325" v="623"/>
          <ac:spMkLst>
            <pc:docMk/>
            <pc:sldMk cId="4183091282" sldId="287"/>
            <ac:spMk id="25" creationId="{445E4C70-4343-DAF6-3FCB-3D4293B5134E}"/>
          </ac:spMkLst>
        </pc:spChg>
        <pc:spChg chg="mod">
          <ac:chgData name="綾乃 播本" userId="2c20719708a137ea" providerId="LiveId" clId="{170C5F75-C763-4E2C-AAFA-C7C24016CBED}" dt="2024-11-07T01:44:19.325" v="623"/>
          <ac:spMkLst>
            <pc:docMk/>
            <pc:sldMk cId="4183091282" sldId="287"/>
            <ac:spMk id="26" creationId="{25E9A3D6-6F33-09D2-4BBE-6712DD3E8122}"/>
          </ac:spMkLst>
        </pc:spChg>
        <pc:spChg chg="mod">
          <ac:chgData name="綾乃 播本" userId="2c20719708a137ea" providerId="LiveId" clId="{170C5F75-C763-4E2C-AAFA-C7C24016CBED}" dt="2024-11-07T01:44:19.325" v="623"/>
          <ac:spMkLst>
            <pc:docMk/>
            <pc:sldMk cId="4183091282" sldId="287"/>
            <ac:spMk id="27" creationId="{9D9C849A-1261-83E7-FF3D-D282764F4E4A}"/>
          </ac:spMkLst>
        </pc:spChg>
        <pc:spChg chg="mod">
          <ac:chgData name="綾乃 播本" userId="2c20719708a137ea" providerId="LiveId" clId="{170C5F75-C763-4E2C-AAFA-C7C24016CBED}" dt="2024-11-07T01:44:19.325" v="623"/>
          <ac:spMkLst>
            <pc:docMk/>
            <pc:sldMk cId="4183091282" sldId="287"/>
            <ac:spMk id="28" creationId="{B5722D10-F51A-00AB-5066-9D7CA595EA61}"/>
          </ac:spMkLst>
        </pc:spChg>
        <pc:grpChg chg="add mod">
          <ac:chgData name="綾乃 播本" userId="2c20719708a137ea" providerId="LiveId" clId="{170C5F75-C763-4E2C-AAFA-C7C24016CBED}" dt="2024-11-07T01:44:27.366" v="630" actId="1038"/>
          <ac:grpSpMkLst>
            <pc:docMk/>
            <pc:sldMk cId="4183091282" sldId="287"/>
            <ac:grpSpMk id="12" creationId="{8A1E8601-B5E5-1267-AAAC-5E4B50208625}"/>
          </ac:grpSpMkLst>
        </pc:grpChg>
        <pc:grpChg chg="mod">
          <ac:chgData name="綾乃 播本" userId="2c20719708a137ea" providerId="LiveId" clId="{170C5F75-C763-4E2C-AAFA-C7C24016CBED}" dt="2024-11-07T01:44:19.325" v="623"/>
          <ac:grpSpMkLst>
            <pc:docMk/>
            <pc:sldMk cId="4183091282" sldId="287"/>
            <ac:grpSpMk id="16" creationId="{769834F3-2419-55DA-EB0B-EB9CE4D18304}"/>
          </ac:grpSpMkLst>
        </pc:grpChg>
        <pc:grpChg chg="mod">
          <ac:chgData name="綾乃 播本" userId="2c20719708a137ea" providerId="LiveId" clId="{170C5F75-C763-4E2C-AAFA-C7C24016CBED}" dt="2024-11-07T01:44:19.325" v="623"/>
          <ac:grpSpMkLst>
            <pc:docMk/>
            <pc:sldMk cId="4183091282" sldId="287"/>
            <ac:grpSpMk id="17" creationId="{78076F64-C87D-19E4-85F2-718F7E358564}"/>
          </ac:grpSpMkLst>
        </pc:grpChg>
        <pc:picChg chg="add mod ord">
          <ac:chgData name="綾乃 播本" userId="2c20719708a137ea" providerId="LiveId" clId="{170C5F75-C763-4E2C-AAFA-C7C24016CBED}" dt="2024-11-07T01:25:25.131" v="388" actId="167"/>
          <ac:picMkLst>
            <pc:docMk/>
            <pc:sldMk cId="4183091282" sldId="287"/>
            <ac:picMk id="7" creationId="{A91F69C3-867D-54F7-4F29-119B5A6C4E16}"/>
          </ac:picMkLst>
        </pc:picChg>
        <pc:picChg chg="del">
          <ac:chgData name="綾乃 播本" userId="2c20719708a137ea" providerId="LiveId" clId="{170C5F75-C763-4E2C-AAFA-C7C24016CBED}" dt="2024-11-07T01:25:21.668" v="386" actId="478"/>
          <ac:picMkLst>
            <pc:docMk/>
            <pc:sldMk cId="4183091282" sldId="287"/>
            <ac:picMk id="19" creationId="{3C105C90-E1A4-60F7-0D51-6DE17709243C}"/>
          </ac:picMkLst>
        </pc:picChg>
        <pc:picChg chg="del">
          <ac:chgData name="綾乃 播本" userId="2c20719708a137ea" providerId="LiveId" clId="{170C5F75-C763-4E2C-AAFA-C7C24016CBED}" dt="2024-11-07T01:44:21.325" v="624" actId="478"/>
          <ac:picMkLst>
            <pc:docMk/>
            <pc:sldMk cId="4183091282" sldId="287"/>
            <ac:picMk id="22" creationId="{8A69C22D-83EA-F767-5504-5AB6C2F77CDD}"/>
          </ac:picMkLst>
        </pc:picChg>
      </pc:sldChg>
      <pc:sldChg chg="addSp delSp modSp mod">
        <pc:chgData name="綾乃 播本" userId="2c20719708a137ea" providerId="LiveId" clId="{170C5F75-C763-4E2C-AAFA-C7C24016CBED}" dt="2024-11-07T01:46:14.969" v="644" actId="207"/>
        <pc:sldMkLst>
          <pc:docMk/>
          <pc:sldMk cId="3050193030" sldId="288"/>
        </pc:sldMkLst>
        <pc:spChg chg="mod">
          <ac:chgData name="綾乃 播本" userId="2c20719708a137ea" providerId="LiveId" clId="{170C5F75-C763-4E2C-AAFA-C7C24016CBED}" dt="2024-11-07T01:46:14.969" v="644" actId="207"/>
          <ac:spMkLst>
            <pc:docMk/>
            <pc:sldMk cId="3050193030" sldId="288"/>
            <ac:spMk id="3" creationId="{8B7CE20E-2F54-B581-6CB4-B0D39B017047}"/>
          </ac:spMkLst>
        </pc:spChg>
        <pc:spChg chg="mod">
          <ac:chgData name="綾乃 播本" userId="2c20719708a137ea" providerId="LiveId" clId="{170C5F75-C763-4E2C-AAFA-C7C24016CBED}" dt="2024-11-07T01:46:01.651" v="641" actId="207"/>
          <ac:spMkLst>
            <pc:docMk/>
            <pc:sldMk cId="3050193030" sldId="288"/>
            <ac:spMk id="5" creationId="{C7A6CD33-0C1C-B05F-45F3-BBCF7BB2C24D}"/>
          </ac:spMkLst>
        </pc:spChg>
        <pc:spChg chg="mod">
          <ac:chgData name="綾乃 播本" userId="2c20719708a137ea" providerId="LiveId" clId="{170C5F75-C763-4E2C-AAFA-C7C24016CBED}" dt="2024-11-07T01:45:56.370" v="640" actId="207"/>
          <ac:spMkLst>
            <pc:docMk/>
            <pc:sldMk cId="3050193030" sldId="288"/>
            <ac:spMk id="11" creationId="{0F0A6DDF-B159-E332-41F3-DC5D5B24EB1E}"/>
          </ac:spMkLst>
        </pc:spChg>
        <pc:spChg chg="mod">
          <ac:chgData name="綾乃 播本" userId="2c20719708a137ea" providerId="LiveId" clId="{170C5F75-C763-4E2C-AAFA-C7C24016CBED}" dt="2024-11-07T01:46:10.534" v="643" actId="207"/>
          <ac:spMkLst>
            <pc:docMk/>
            <pc:sldMk cId="3050193030" sldId="288"/>
            <ac:spMk id="14" creationId="{9A8C3782-2BDB-A61F-F08B-6D5E37994E7C}"/>
          </ac:spMkLst>
        </pc:spChg>
        <pc:spChg chg="mod">
          <ac:chgData name="綾乃 播本" userId="2c20719708a137ea" providerId="LiveId" clId="{170C5F75-C763-4E2C-AAFA-C7C24016CBED}" dt="2024-11-07T01:46:06.001" v="642" actId="207"/>
          <ac:spMkLst>
            <pc:docMk/>
            <pc:sldMk cId="3050193030" sldId="288"/>
            <ac:spMk id="15" creationId="{18D97A96-7923-AECF-1FD0-B0FDFF46BC30}"/>
          </ac:spMkLst>
        </pc:spChg>
        <pc:spChg chg="mod">
          <ac:chgData name="綾乃 播本" userId="2c20719708a137ea" providerId="LiveId" clId="{170C5F75-C763-4E2C-AAFA-C7C24016CBED}" dt="2024-11-07T01:45:40.622" v="637"/>
          <ac:spMkLst>
            <pc:docMk/>
            <pc:sldMk cId="3050193030" sldId="288"/>
            <ac:spMk id="16" creationId="{16467D5D-78A1-1F35-CBBB-B1C3486DBA3E}"/>
          </ac:spMkLst>
        </pc:spChg>
        <pc:spChg chg="mod">
          <ac:chgData name="綾乃 播本" userId="2c20719708a137ea" providerId="LiveId" clId="{170C5F75-C763-4E2C-AAFA-C7C24016CBED}" dt="2024-11-07T01:45:40.622" v="637"/>
          <ac:spMkLst>
            <pc:docMk/>
            <pc:sldMk cId="3050193030" sldId="288"/>
            <ac:spMk id="17" creationId="{18290C89-79F2-42AC-B704-4EFE80350A54}"/>
          </ac:spMkLst>
        </pc:spChg>
        <pc:spChg chg="mod">
          <ac:chgData name="綾乃 播本" userId="2c20719708a137ea" providerId="LiveId" clId="{170C5F75-C763-4E2C-AAFA-C7C24016CBED}" dt="2024-11-07T01:45:40.622" v="637"/>
          <ac:spMkLst>
            <pc:docMk/>
            <pc:sldMk cId="3050193030" sldId="288"/>
            <ac:spMk id="18" creationId="{B7A91E2D-BB13-6748-0A3B-CFF6273F7639}"/>
          </ac:spMkLst>
        </pc:spChg>
        <pc:spChg chg="mod">
          <ac:chgData name="綾乃 播本" userId="2c20719708a137ea" providerId="LiveId" clId="{170C5F75-C763-4E2C-AAFA-C7C24016CBED}" dt="2024-11-07T01:45:40.622" v="637"/>
          <ac:spMkLst>
            <pc:docMk/>
            <pc:sldMk cId="3050193030" sldId="288"/>
            <ac:spMk id="21" creationId="{F2F2BBA6-A4FE-A3B8-2045-D0251CFC380B}"/>
          </ac:spMkLst>
        </pc:spChg>
        <pc:spChg chg="mod">
          <ac:chgData name="綾乃 播本" userId="2c20719708a137ea" providerId="LiveId" clId="{170C5F75-C763-4E2C-AAFA-C7C24016CBED}" dt="2024-11-07T01:45:40.622" v="637"/>
          <ac:spMkLst>
            <pc:docMk/>
            <pc:sldMk cId="3050193030" sldId="288"/>
            <ac:spMk id="23" creationId="{87FE16A5-19B0-902F-867A-DAD10DB9076B}"/>
          </ac:spMkLst>
        </pc:spChg>
        <pc:spChg chg="mod">
          <ac:chgData name="綾乃 播本" userId="2c20719708a137ea" providerId="LiveId" clId="{170C5F75-C763-4E2C-AAFA-C7C24016CBED}" dt="2024-11-07T01:45:40.622" v="637"/>
          <ac:spMkLst>
            <pc:docMk/>
            <pc:sldMk cId="3050193030" sldId="288"/>
            <ac:spMk id="24" creationId="{A2CDAED8-8A33-A26C-B3E2-14BB2DCE24C9}"/>
          </ac:spMkLst>
        </pc:spChg>
        <pc:spChg chg="mod">
          <ac:chgData name="綾乃 播本" userId="2c20719708a137ea" providerId="LiveId" clId="{170C5F75-C763-4E2C-AAFA-C7C24016CBED}" dt="2024-11-07T01:45:40.622" v="637"/>
          <ac:spMkLst>
            <pc:docMk/>
            <pc:sldMk cId="3050193030" sldId="288"/>
            <ac:spMk id="25" creationId="{CD4C9E9C-90D7-7FEB-469F-C078F9D2674E}"/>
          </ac:spMkLst>
        </pc:spChg>
        <pc:spChg chg="mod">
          <ac:chgData name="綾乃 播本" userId="2c20719708a137ea" providerId="LiveId" clId="{170C5F75-C763-4E2C-AAFA-C7C24016CBED}" dt="2024-11-07T01:45:40.622" v="637"/>
          <ac:spMkLst>
            <pc:docMk/>
            <pc:sldMk cId="3050193030" sldId="288"/>
            <ac:spMk id="26" creationId="{86E7BD49-70BD-5ECF-A4A3-23582217D8C5}"/>
          </ac:spMkLst>
        </pc:spChg>
        <pc:grpChg chg="add mod">
          <ac:chgData name="綾乃 播本" userId="2c20719708a137ea" providerId="LiveId" clId="{170C5F75-C763-4E2C-AAFA-C7C24016CBED}" dt="2024-11-07T01:45:49.006" v="639" actId="1076"/>
          <ac:grpSpMkLst>
            <pc:docMk/>
            <pc:sldMk cId="3050193030" sldId="288"/>
            <ac:grpSpMk id="9" creationId="{B8CAD062-2F90-0696-A3E0-32E8D49295E3}"/>
          </ac:grpSpMkLst>
        </pc:grpChg>
        <pc:grpChg chg="mod">
          <ac:chgData name="綾乃 播本" userId="2c20719708a137ea" providerId="LiveId" clId="{170C5F75-C763-4E2C-AAFA-C7C24016CBED}" dt="2024-11-07T01:45:40.622" v="637"/>
          <ac:grpSpMkLst>
            <pc:docMk/>
            <pc:sldMk cId="3050193030" sldId="288"/>
            <ac:grpSpMk id="12" creationId="{7DF49DA2-1FDB-D726-C6A2-717B024D447F}"/>
          </ac:grpSpMkLst>
        </pc:grpChg>
        <pc:grpChg chg="mod">
          <ac:chgData name="綾乃 播本" userId="2c20719708a137ea" providerId="LiveId" clId="{170C5F75-C763-4E2C-AAFA-C7C24016CBED}" dt="2024-11-07T01:45:40.622" v="637"/>
          <ac:grpSpMkLst>
            <pc:docMk/>
            <pc:sldMk cId="3050193030" sldId="288"/>
            <ac:grpSpMk id="13" creationId="{C31B95A8-DF9F-E035-656B-62FBD06B94F2}"/>
          </ac:grpSpMkLst>
        </pc:grpChg>
        <pc:picChg chg="add mod ord">
          <ac:chgData name="綾乃 播本" userId="2c20719708a137ea" providerId="LiveId" clId="{170C5F75-C763-4E2C-AAFA-C7C24016CBED}" dt="2024-11-07T01:25:31.065" v="391" actId="167"/>
          <ac:picMkLst>
            <pc:docMk/>
            <pc:sldMk cId="3050193030" sldId="288"/>
            <ac:picMk id="7" creationId="{C831BD12-98AF-E531-42BB-CB324666690E}"/>
          </ac:picMkLst>
        </pc:picChg>
        <pc:picChg chg="del">
          <ac:chgData name="綾乃 播本" userId="2c20719708a137ea" providerId="LiveId" clId="{170C5F75-C763-4E2C-AAFA-C7C24016CBED}" dt="2024-11-07T01:25:27.400" v="389" actId="478"/>
          <ac:picMkLst>
            <pc:docMk/>
            <pc:sldMk cId="3050193030" sldId="288"/>
            <ac:picMk id="19" creationId="{016EDA85-DADF-A605-BB04-CFFAF9F6A6E3}"/>
          </ac:picMkLst>
        </pc:picChg>
        <pc:picChg chg="del">
          <ac:chgData name="綾乃 播本" userId="2c20719708a137ea" providerId="LiveId" clId="{170C5F75-C763-4E2C-AAFA-C7C24016CBED}" dt="2024-11-07T01:45:42.852" v="638" actId="478"/>
          <ac:picMkLst>
            <pc:docMk/>
            <pc:sldMk cId="3050193030" sldId="288"/>
            <ac:picMk id="22" creationId="{9F9B1FC4-2751-877F-09C5-FC924EA1AEAA}"/>
          </ac:picMkLst>
        </pc:picChg>
      </pc:sldChg>
      <pc:sldChg chg="addSp delSp modSp mod">
        <pc:chgData name="綾乃 播本" userId="2c20719708a137ea" providerId="LiveId" clId="{170C5F75-C763-4E2C-AAFA-C7C24016CBED}" dt="2024-11-07T01:49:13.557" v="651" actId="207"/>
        <pc:sldMkLst>
          <pc:docMk/>
          <pc:sldMk cId="3557011888" sldId="289"/>
        </pc:sldMkLst>
        <pc:spChg chg="mod">
          <ac:chgData name="綾乃 播本" userId="2c20719708a137ea" providerId="LiveId" clId="{170C5F75-C763-4E2C-AAFA-C7C24016CBED}" dt="2024-11-07T01:49:02.311" v="649" actId="207"/>
          <ac:spMkLst>
            <pc:docMk/>
            <pc:sldMk cId="3557011888" sldId="289"/>
            <ac:spMk id="5" creationId="{CC0BB4C1-9DE8-688B-606B-F375B4C56526}"/>
          </ac:spMkLst>
        </pc:spChg>
        <pc:spChg chg="mod">
          <ac:chgData name="綾乃 播本" userId="2c20719708a137ea" providerId="LiveId" clId="{170C5F75-C763-4E2C-AAFA-C7C24016CBED}" dt="2024-11-07T01:48:57.083" v="648" actId="207"/>
          <ac:spMkLst>
            <pc:docMk/>
            <pc:sldMk cId="3557011888" sldId="289"/>
            <ac:spMk id="11" creationId="{40EE96A2-4524-C365-8F21-98EF1CBA8C6F}"/>
          </ac:spMkLst>
        </pc:spChg>
        <pc:spChg chg="mod">
          <ac:chgData name="綾乃 播本" userId="2c20719708a137ea" providerId="LiveId" clId="{170C5F75-C763-4E2C-AAFA-C7C24016CBED}" dt="2024-11-07T01:49:13.557" v="651" actId="207"/>
          <ac:spMkLst>
            <pc:docMk/>
            <pc:sldMk cId="3557011888" sldId="289"/>
            <ac:spMk id="14" creationId="{55AC6E53-98C6-E4CD-B74B-50BBF461C616}"/>
          </ac:spMkLst>
        </pc:spChg>
        <pc:spChg chg="mod">
          <ac:chgData name="綾乃 播本" userId="2c20719708a137ea" providerId="LiveId" clId="{170C5F75-C763-4E2C-AAFA-C7C24016CBED}" dt="2024-11-07T01:49:09.751" v="650" actId="207"/>
          <ac:spMkLst>
            <pc:docMk/>
            <pc:sldMk cId="3557011888" sldId="289"/>
            <ac:spMk id="15" creationId="{295D30ED-4C3F-3AA0-B9DD-65C59A9FD188}"/>
          </ac:spMkLst>
        </pc:spChg>
        <pc:spChg chg="mod">
          <ac:chgData name="綾乃 播本" userId="2c20719708a137ea" providerId="LiveId" clId="{170C5F75-C763-4E2C-AAFA-C7C24016CBED}" dt="2024-11-07T01:48:43.526" v="645"/>
          <ac:spMkLst>
            <pc:docMk/>
            <pc:sldMk cId="3557011888" sldId="289"/>
            <ac:spMk id="16" creationId="{8E5316DD-2533-51FC-5553-22954E7FA1AC}"/>
          </ac:spMkLst>
        </pc:spChg>
        <pc:spChg chg="mod">
          <ac:chgData name="綾乃 播本" userId="2c20719708a137ea" providerId="LiveId" clId="{170C5F75-C763-4E2C-AAFA-C7C24016CBED}" dt="2024-11-07T01:48:43.526" v="645"/>
          <ac:spMkLst>
            <pc:docMk/>
            <pc:sldMk cId="3557011888" sldId="289"/>
            <ac:spMk id="17" creationId="{AA9FA30F-9A19-7FD3-2514-82D476F5C522}"/>
          </ac:spMkLst>
        </pc:spChg>
        <pc:spChg chg="mod">
          <ac:chgData name="綾乃 播本" userId="2c20719708a137ea" providerId="LiveId" clId="{170C5F75-C763-4E2C-AAFA-C7C24016CBED}" dt="2024-11-07T01:48:43.526" v="645"/>
          <ac:spMkLst>
            <pc:docMk/>
            <pc:sldMk cId="3557011888" sldId="289"/>
            <ac:spMk id="18" creationId="{3FD2D017-36B1-271D-61E4-4EC95C816C92}"/>
          </ac:spMkLst>
        </pc:spChg>
        <pc:spChg chg="mod">
          <ac:chgData name="綾乃 播本" userId="2c20719708a137ea" providerId="LiveId" clId="{170C5F75-C763-4E2C-AAFA-C7C24016CBED}" dt="2024-11-07T01:48:43.526" v="645"/>
          <ac:spMkLst>
            <pc:docMk/>
            <pc:sldMk cId="3557011888" sldId="289"/>
            <ac:spMk id="21" creationId="{4C9F0487-AFAD-69D0-C58D-0D5FE5265459}"/>
          </ac:spMkLst>
        </pc:spChg>
        <pc:spChg chg="mod">
          <ac:chgData name="綾乃 播本" userId="2c20719708a137ea" providerId="LiveId" clId="{170C5F75-C763-4E2C-AAFA-C7C24016CBED}" dt="2024-11-07T01:48:43.526" v="645"/>
          <ac:spMkLst>
            <pc:docMk/>
            <pc:sldMk cId="3557011888" sldId="289"/>
            <ac:spMk id="23" creationId="{9C0AF245-6A2D-87E0-3C72-C8CB599E4EE4}"/>
          </ac:spMkLst>
        </pc:spChg>
        <pc:spChg chg="mod">
          <ac:chgData name="綾乃 播本" userId="2c20719708a137ea" providerId="LiveId" clId="{170C5F75-C763-4E2C-AAFA-C7C24016CBED}" dt="2024-11-07T01:48:43.526" v="645"/>
          <ac:spMkLst>
            <pc:docMk/>
            <pc:sldMk cId="3557011888" sldId="289"/>
            <ac:spMk id="24" creationId="{8E6368A8-05D1-8E0A-7E22-BA80FEBA4C3E}"/>
          </ac:spMkLst>
        </pc:spChg>
        <pc:spChg chg="mod">
          <ac:chgData name="綾乃 播本" userId="2c20719708a137ea" providerId="LiveId" clId="{170C5F75-C763-4E2C-AAFA-C7C24016CBED}" dt="2024-11-07T01:48:43.526" v="645"/>
          <ac:spMkLst>
            <pc:docMk/>
            <pc:sldMk cId="3557011888" sldId="289"/>
            <ac:spMk id="25" creationId="{CE3E3DB5-7F57-D5C9-7056-488A4ED17BC4}"/>
          </ac:spMkLst>
        </pc:spChg>
        <pc:spChg chg="mod">
          <ac:chgData name="綾乃 播本" userId="2c20719708a137ea" providerId="LiveId" clId="{170C5F75-C763-4E2C-AAFA-C7C24016CBED}" dt="2024-11-07T01:48:43.526" v="645"/>
          <ac:spMkLst>
            <pc:docMk/>
            <pc:sldMk cId="3557011888" sldId="289"/>
            <ac:spMk id="26" creationId="{6750DE9B-9D2A-ACF4-403A-8B71448057E6}"/>
          </ac:spMkLst>
        </pc:spChg>
        <pc:grpChg chg="add mod">
          <ac:chgData name="綾乃 播本" userId="2c20719708a137ea" providerId="LiveId" clId="{170C5F75-C763-4E2C-AAFA-C7C24016CBED}" dt="2024-11-07T01:48:49.142" v="647" actId="1076"/>
          <ac:grpSpMkLst>
            <pc:docMk/>
            <pc:sldMk cId="3557011888" sldId="289"/>
            <ac:grpSpMk id="8" creationId="{0A553AFA-CE35-2D9C-3D57-AB128CE4E9F3}"/>
          </ac:grpSpMkLst>
        </pc:grpChg>
        <pc:grpChg chg="mod">
          <ac:chgData name="綾乃 播本" userId="2c20719708a137ea" providerId="LiveId" clId="{170C5F75-C763-4E2C-AAFA-C7C24016CBED}" dt="2024-11-07T01:48:43.526" v="645"/>
          <ac:grpSpMkLst>
            <pc:docMk/>
            <pc:sldMk cId="3557011888" sldId="289"/>
            <ac:grpSpMk id="9" creationId="{4F892278-908A-BB34-18BE-77B69A043E47}"/>
          </ac:grpSpMkLst>
        </pc:grpChg>
        <pc:grpChg chg="mod">
          <ac:chgData name="綾乃 播本" userId="2c20719708a137ea" providerId="LiveId" clId="{170C5F75-C763-4E2C-AAFA-C7C24016CBED}" dt="2024-11-07T01:48:43.526" v="645"/>
          <ac:grpSpMkLst>
            <pc:docMk/>
            <pc:sldMk cId="3557011888" sldId="289"/>
            <ac:grpSpMk id="13" creationId="{512C7B16-D342-4A4B-8613-1B4723F9EAED}"/>
          </ac:grpSpMkLst>
        </pc:grpChg>
        <pc:picChg chg="add mod ord">
          <ac:chgData name="綾乃 播本" userId="2c20719708a137ea" providerId="LiveId" clId="{170C5F75-C763-4E2C-AAFA-C7C24016CBED}" dt="2024-11-07T01:25:36.647" v="394" actId="167"/>
          <ac:picMkLst>
            <pc:docMk/>
            <pc:sldMk cId="3557011888" sldId="289"/>
            <ac:picMk id="3" creationId="{9C0C740F-CE55-7805-1D82-4B01A4B67E89}"/>
          </ac:picMkLst>
        </pc:picChg>
        <pc:picChg chg="del">
          <ac:chgData name="綾乃 播本" userId="2c20719708a137ea" providerId="LiveId" clId="{170C5F75-C763-4E2C-AAFA-C7C24016CBED}" dt="2024-11-07T01:25:33.371" v="392" actId="478"/>
          <ac:picMkLst>
            <pc:docMk/>
            <pc:sldMk cId="3557011888" sldId="289"/>
            <ac:picMk id="19" creationId="{029434DB-4047-4E20-6042-6D0E88B88243}"/>
          </ac:picMkLst>
        </pc:picChg>
        <pc:picChg chg="del">
          <ac:chgData name="綾乃 播本" userId="2c20719708a137ea" providerId="LiveId" clId="{170C5F75-C763-4E2C-AAFA-C7C24016CBED}" dt="2024-11-07T01:48:45.212" v="646" actId="478"/>
          <ac:picMkLst>
            <pc:docMk/>
            <pc:sldMk cId="3557011888" sldId="289"/>
            <ac:picMk id="22" creationId="{EC414BC4-A84E-848E-12E9-CB91683EFDDB}"/>
          </ac:picMkLst>
        </pc:picChg>
      </pc:sldChg>
      <pc:sldChg chg="addSp delSp modSp mod">
        <pc:chgData name="綾乃 播本" userId="2c20719708a137ea" providerId="LiveId" clId="{170C5F75-C763-4E2C-AAFA-C7C24016CBED}" dt="2024-11-07T01:53:25.346" v="663" actId="207"/>
        <pc:sldMkLst>
          <pc:docMk/>
          <pc:sldMk cId="3887704908" sldId="290"/>
        </pc:sldMkLst>
        <pc:spChg chg="mod">
          <ac:chgData name="綾乃 播本" userId="2c20719708a137ea" providerId="LiveId" clId="{170C5F75-C763-4E2C-AAFA-C7C24016CBED}" dt="2024-11-07T01:53:16.746" v="661" actId="207"/>
          <ac:spMkLst>
            <pc:docMk/>
            <pc:sldMk cId="3887704908" sldId="290"/>
            <ac:spMk id="5" creationId="{A032C1D6-7CAD-8174-B857-FB3623594B96}"/>
          </ac:spMkLst>
        </pc:spChg>
        <pc:spChg chg="mod">
          <ac:chgData name="綾乃 播本" userId="2c20719708a137ea" providerId="LiveId" clId="{170C5F75-C763-4E2C-AAFA-C7C24016CBED}" dt="2024-11-07T01:53:12.234" v="660" actId="207"/>
          <ac:spMkLst>
            <pc:docMk/>
            <pc:sldMk cId="3887704908" sldId="290"/>
            <ac:spMk id="11" creationId="{B164DA4B-6341-B3C2-FEBA-ABC6A9C2955E}"/>
          </ac:spMkLst>
        </pc:spChg>
        <pc:spChg chg="mod">
          <ac:chgData name="綾乃 播本" userId="2c20719708a137ea" providerId="LiveId" clId="{170C5F75-C763-4E2C-AAFA-C7C24016CBED}" dt="2024-11-07T01:53:00.479" v="657"/>
          <ac:spMkLst>
            <pc:docMk/>
            <pc:sldMk cId="3887704908" sldId="290"/>
            <ac:spMk id="13" creationId="{EBB1AAB2-E625-3B1C-B236-2D337D63FEFD}"/>
          </ac:spMkLst>
        </pc:spChg>
        <pc:spChg chg="mod">
          <ac:chgData name="綾乃 播本" userId="2c20719708a137ea" providerId="LiveId" clId="{170C5F75-C763-4E2C-AAFA-C7C24016CBED}" dt="2024-11-07T01:53:25.346" v="663" actId="207"/>
          <ac:spMkLst>
            <pc:docMk/>
            <pc:sldMk cId="3887704908" sldId="290"/>
            <ac:spMk id="14" creationId="{9B843A33-0D90-955B-6435-507C78C9EE64}"/>
          </ac:spMkLst>
        </pc:spChg>
        <pc:spChg chg="mod">
          <ac:chgData name="綾乃 播本" userId="2c20719708a137ea" providerId="LiveId" clId="{170C5F75-C763-4E2C-AAFA-C7C24016CBED}" dt="2024-11-07T01:53:21.842" v="662" actId="207"/>
          <ac:spMkLst>
            <pc:docMk/>
            <pc:sldMk cId="3887704908" sldId="290"/>
            <ac:spMk id="15" creationId="{8795AB0E-3A45-AD89-B940-EF4428D66FEE}"/>
          </ac:spMkLst>
        </pc:spChg>
        <pc:spChg chg="mod">
          <ac:chgData name="綾乃 播本" userId="2c20719708a137ea" providerId="LiveId" clId="{170C5F75-C763-4E2C-AAFA-C7C24016CBED}" dt="2024-11-07T01:53:00.479" v="657"/>
          <ac:spMkLst>
            <pc:docMk/>
            <pc:sldMk cId="3887704908" sldId="290"/>
            <ac:spMk id="16" creationId="{8ADB376C-2A68-6D68-DA29-07BAEB7B3925}"/>
          </ac:spMkLst>
        </pc:spChg>
        <pc:spChg chg="mod">
          <ac:chgData name="綾乃 播本" userId="2c20719708a137ea" providerId="LiveId" clId="{170C5F75-C763-4E2C-AAFA-C7C24016CBED}" dt="2024-11-07T01:53:00.479" v="657"/>
          <ac:spMkLst>
            <pc:docMk/>
            <pc:sldMk cId="3887704908" sldId="290"/>
            <ac:spMk id="17" creationId="{43C652AC-1EAF-F17B-6EE8-015EC3C2F851}"/>
          </ac:spMkLst>
        </pc:spChg>
        <pc:spChg chg="mod">
          <ac:chgData name="綾乃 播本" userId="2c20719708a137ea" providerId="LiveId" clId="{170C5F75-C763-4E2C-AAFA-C7C24016CBED}" dt="2024-11-07T01:53:00.479" v="657"/>
          <ac:spMkLst>
            <pc:docMk/>
            <pc:sldMk cId="3887704908" sldId="290"/>
            <ac:spMk id="18" creationId="{9128AC92-2FD7-690A-7C29-67CAC7026684}"/>
          </ac:spMkLst>
        </pc:spChg>
        <pc:spChg chg="mod">
          <ac:chgData name="綾乃 播本" userId="2c20719708a137ea" providerId="LiveId" clId="{170C5F75-C763-4E2C-AAFA-C7C24016CBED}" dt="2024-11-07T01:53:00.479" v="657"/>
          <ac:spMkLst>
            <pc:docMk/>
            <pc:sldMk cId="3887704908" sldId="290"/>
            <ac:spMk id="21" creationId="{8A2B23EE-DE0D-8EFF-C57D-547B1CD805B3}"/>
          </ac:spMkLst>
        </pc:spChg>
        <pc:spChg chg="mod">
          <ac:chgData name="綾乃 播本" userId="2c20719708a137ea" providerId="LiveId" clId="{170C5F75-C763-4E2C-AAFA-C7C24016CBED}" dt="2024-11-07T01:53:00.479" v="657"/>
          <ac:spMkLst>
            <pc:docMk/>
            <pc:sldMk cId="3887704908" sldId="290"/>
            <ac:spMk id="23" creationId="{4AB132EB-F3F4-8B4B-E859-07F689A73602}"/>
          </ac:spMkLst>
        </pc:spChg>
        <pc:spChg chg="mod">
          <ac:chgData name="綾乃 播本" userId="2c20719708a137ea" providerId="LiveId" clId="{170C5F75-C763-4E2C-AAFA-C7C24016CBED}" dt="2024-11-07T01:53:00.479" v="657"/>
          <ac:spMkLst>
            <pc:docMk/>
            <pc:sldMk cId="3887704908" sldId="290"/>
            <ac:spMk id="24" creationId="{46C03161-FC8C-3E6C-C45A-3AA6DE5BB9F7}"/>
          </ac:spMkLst>
        </pc:spChg>
        <pc:spChg chg="mod">
          <ac:chgData name="綾乃 播本" userId="2c20719708a137ea" providerId="LiveId" clId="{170C5F75-C763-4E2C-AAFA-C7C24016CBED}" dt="2024-11-07T01:53:00.479" v="657"/>
          <ac:spMkLst>
            <pc:docMk/>
            <pc:sldMk cId="3887704908" sldId="290"/>
            <ac:spMk id="25" creationId="{24A68B3E-F178-F6F9-7895-AD81CCC902DE}"/>
          </ac:spMkLst>
        </pc:spChg>
        <pc:grpChg chg="add mod">
          <ac:chgData name="綾乃 播本" userId="2c20719708a137ea" providerId="LiveId" clId="{170C5F75-C763-4E2C-AAFA-C7C24016CBED}" dt="2024-11-07T01:53:08.262" v="659" actId="1076"/>
          <ac:grpSpMkLst>
            <pc:docMk/>
            <pc:sldMk cId="3887704908" sldId="290"/>
            <ac:grpSpMk id="8" creationId="{21E6E301-3B53-D206-EACF-0BC569DEB4DC}"/>
          </ac:grpSpMkLst>
        </pc:grpChg>
        <pc:grpChg chg="mod">
          <ac:chgData name="綾乃 播本" userId="2c20719708a137ea" providerId="LiveId" clId="{170C5F75-C763-4E2C-AAFA-C7C24016CBED}" dt="2024-11-07T01:53:00.479" v="657"/>
          <ac:grpSpMkLst>
            <pc:docMk/>
            <pc:sldMk cId="3887704908" sldId="290"/>
            <ac:grpSpMk id="9" creationId="{EFCFBD55-1101-0A0A-2CEB-4099EB3EE746}"/>
          </ac:grpSpMkLst>
        </pc:grpChg>
        <pc:grpChg chg="mod">
          <ac:chgData name="綾乃 播本" userId="2c20719708a137ea" providerId="LiveId" clId="{170C5F75-C763-4E2C-AAFA-C7C24016CBED}" dt="2024-11-07T01:53:00.479" v="657"/>
          <ac:grpSpMkLst>
            <pc:docMk/>
            <pc:sldMk cId="3887704908" sldId="290"/>
            <ac:grpSpMk id="12" creationId="{C78462BC-F054-ECD7-090F-D4D7E117425E}"/>
          </ac:grpSpMkLst>
        </pc:grpChg>
        <pc:picChg chg="add mod ord">
          <ac:chgData name="綾乃 播本" userId="2c20719708a137ea" providerId="LiveId" clId="{170C5F75-C763-4E2C-AAFA-C7C24016CBED}" dt="2024-11-07T01:25:43.362" v="397" actId="167"/>
          <ac:picMkLst>
            <pc:docMk/>
            <pc:sldMk cId="3887704908" sldId="290"/>
            <ac:picMk id="3" creationId="{E499B743-04B6-F217-CBC7-42DE6E5814D7}"/>
          </ac:picMkLst>
        </pc:picChg>
        <pc:picChg chg="del">
          <ac:chgData name="綾乃 播本" userId="2c20719708a137ea" providerId="LiveId" clId="{170C5F75-C763-4E2C-AAFA-C7C24016CBED}" dt="2024-11-07T01:25:39.151" v="395" actId="478"/>
          <ac:picMkLst>
            <pc:docMk/>
            <pc:sldMk cId="3887704908" sldId="290"/>
            <ac:picMk id="19" creationId="{BF4924D5-6C2B-C855-4BEE-683C7570E00F}"/>
          </ac:picMkLst>
        </pc:picChg>
        <pc:picChg chg="del">
          <ac:chgData name="綾乃 播本" userId="2c20719708a137ea" providerId="LiveId" clId="{170C5F75-C763-4E2C-AAFA-C7C24016CBED}" dt="2024-11-07T01:53:02.235" v="658" actId="478"/>
          <ac:picMkLst>
            <pc:docMk/>
            <pc:sldMk cId="3887704908" sldId="290"/>
            <ac:picMk id="22" creationId="{CE55988F-6273-0B3E-3653-78404C22CB9E}"/>
          </ac:picMkLst>
        </pc:picChg>
      </pc:sldChg>
      <pc:sldChg chg="addSp delSp modSp mod">
        <pc:chgData name="綾乃 播本" userId="2c20719708a137ea" providerId="LiveId" clId="{170C5F75-C763-4E2C-AAFA-C7C24016CBED}" dt="2024-11-07T01:52:52.767" v="656" actId="207"/>
        <pc:sldMkLst>
          <pc:docMk/>
          <pc:sldMk cId="676197921" sldId="291"/>
        </pc:sldMkLst>
        <pc:spChg chg="mod">
          <ac:chgData name="綾乃 播本" userId="2c20719708a137ea" providerId="LiveId" clId="{170C5F75-C763-4E2C-AAFA-C7C24016CBED}" dt="2024-11-07T01:52:43.802" v="654" actId="207"/>
          <ac:spMkLst>
            <pc:docMk/>
            <pc:sldMk cId="676197921" sldId="291"/>
            <ac:spMk id="11" creationId="{DDFBC660-C5DE-151D-F273-B2ED12C3A0D9}"/>
          </ac:spMkLst>
        </pc:spChg>
        <pc:spChg chg="mod">
          <ac:chgData name="綾乃 播本" userId="2c20719708a137ea" providerId="LiveId" clId="{170C5F75-C763-4E2C-AAFA-C7C24016CBED}" dt="2024-11-07T01:50:10.826" v="652"/>
          <ac:spMkLst>
            <pc:docMk/>
            <pc:sldMk cId="676197921" sldId="291"/>
            <ac:spMk id="12" creationId="{496043CE-1CB8-310B-7196-0836D8E93CCC}"/>
          </ac:spMkLst>
        </pc:spChg>
        <pc:spChg chg="mod">
          <ac:chgData name="綾乃 播本" userId="2c20719708a137ea" providerId="LiveId" clId="{170C5F75-C763-4E2C-AAFA-C7C24016CBED}" dt="2024-11-07T01:50:10.826" v="652"/>
          <ac:spMkLst>
            <pc:docMk/>
            <pc:sldMk cId="676197921" sldId="291"/>
            <ac:spMk id="13" creationId="{C3F42882-3809-47EC-EC10-D9B0547B7E3A}"/>
          </ac:spMkLst>
        </pc:spChg>
        <pc:spChg chg="mod">
          <ac:chgData name="綾乃 播本" userId="2c20719708a137ea" providerId="LiveId" clId="{170C5F75-C763-4E2C-AAFA-C7C24016CBED}" dt="2024-11-07T01:52:48.581" v="655" actId="207"/>
          <ac:spMkLst>
            <pc:docMk/>
            <pc:sldMk cId="676197921" sldId="291"/>
            <ac:spMk id="14" creationId="{FEA61B01-854B-E7F5-A41B-443215E82874}"/>
          </ac:spMkLst>
        </pc:spChg>
        <pc:spChg chg="mod">
          <ac:chgData name="綾乃 播本" userId="2c20719708a137ea" providerId="LiveId" clId="{170C5F75-C763-4E2C-AAFA-C7C24016CBED}" dt="2024-11-07T01:52:52.767" v="656" actId="207"/>
          <ac:spMkLst>
            <pc:docMk/>
            <pc:sldMk cId="676197921" sldId="291"/>
            <ac:spMk id="15" creationId="{E6285607-3BFE-A63F-0BB2-CB62C0AEE72D}"/>
          </ac:spMkLst>
        </pc:spChg>
        <pc:spChg chg="mod">
          <ac:chgData name="綾乃 播本" userId="2c20719708a137ea" providerId="LiveId" clId="{170C5F75-C763-4E2C-AAFA-C7C24016CBED}" dt="2024-11-07T01:50:10.826" v="652"/>
          <ac:spMkLst>
            <pc:docMk/>
            <pc:sldMk cId="676197921" sldId="291"/>
            <ac:spMk id="16" creationId="{E7E866DD-D27D-470B-65EA-BE193EA5C18D}"/>
          </ac:spMkLst>
        </pc:spChg>
        <pc:spChg chg="mod">
          <ac:chgData name="綾乃 播本" userId="2c20719708a137ea" providerId="LiveId" clId="{170C5F75-C763-4E2C-AAFA-C7C24016CBED}" dt="2024-11-07T01:50:10.826" v="652"/>
          <ac:spMkLst>
            <pc:docMk/>
            <pc:sldMk cId="676197921" sldId="291"/>
            <ac:spMk id="17" creationId="{FF453F54-5C90-E6BA-753B-1DCEAE4D830A}"/>
          </ac:spMkLst>
        </pc:spChg>
        <pc:spChg chg="mod">
          <ac:chgData name="綾乃 播本" userId="2c20719708a137ea" providerId="LiveId" clId="{170C5F75-C763-4E2C-AAFA-C7C24016CBED}" dt="2024-11-07T01:50:10.826" v="652"/>
          <ac:spMkLst>
            <pc:docMk/>
            <pc:sldMk cId="676197921" sldId="291"/>
            <ac:spMk id="18" creationId="{6DC8D9BD-3CE8-C8FC-585D-58638499BBD7}"/>
          </ac:spMkLst>
        </pc:spChg>
        <pc:spChg chg="mod">
          <ac:chgData name="綾乃 播本" userId="2c20719708a137ea" providerId="LiveId" clId="{170C5F75-C763-4E2C-AAFA-C7C24016CBED}" dt="2024-11-07T01:50:10.826" v="652"/>
          <ac:spMkLst>
            <pc:docMk/>
            <pc:sldMk cId="676197921" sldId="291"/>
            <ac:spMk id="21" creationId="{A1D474F6-AF7D-9D8D-53AB-FEAF92B28F9D}"/>
          </ac:spMkLst>
        </pc:spChg>
        <pc:spChg chg="mod">
          <ac:chgData name="綾乃 播本" userId="2c20719708a137ea" providerId="LiveId" clId="{170C5F75-C763-4E2C-AAFA-C7C24016CBED}" dt="2024-11-07T01:50:10.826" v="652"/>
          <ac:spMkLst>
            <pc:docMk/>
            <pc:sldMk cId="676197921" sldId="291"/>
            <ac:spMk id="23" creationId="{4DF46FD7-5E26-B40F-9915-C500C76C05B4}"/>
          </ac:spMkLst>
        </pc:spChg>
        <pc:spChg chg="mod">
          <ac:chgData name="綾乃 播本" userId="2c20719708a137ea" providerId="LiveId" clId="{170C5F75-C763-4E2C-AAFA-C7C24016CBED}" dt="2024-11-07T01:50:10.826" v="652"/>
          <ac:spMkLst>
            <pc:docMk/>
            <pc:sldMk cId="676197921" sldId="291"/>
            <ac:spMk id="24" creationId="{994A632B-84DD-7E95-A303-A76C07125A14}"/>
          </ac:spMkLst>
        </pc:spChg>
        <pc:grpChg chg="add mod">
          <ac:chgData name="綾乃 播本" userId="2c20719708a137ea" providerId="LiveId" clId="{170C5F75-C763-4E2C-AAFA-C7C24016CBED}" dt="2024-11-07T01:50:10.826" v="652"/>
          <ac:grpSpMkLst>
            <pc:docMk/>
            <pc:sldMk cId="676197921" sldId="291"/>
            <ac:grpSpMk id="7" creationId="{288E5E6D-B5B2-5121-3585-FD0E945369B6}"/>
          </ac:grpSpMkLst>
        </pc:grpChg>
        <pc:grpChg chg="mod">
          <ac:chgData name="綾乃 播本" userId="2c20719708a137ea" providerId="LiveId" clId="{170C5F75-C763-4E2C-AAFA-C7C24016CBED}" dt="2024-11-07T01:50:10.826" v="652"/>
          <ac:grpSpMkLst>
            <pc:docMk/>
            <pc:sldMk cId="676197921" sldId="291"/>
            <ac:grpSpMk id="8" creationId="{18ADEA63-C963-D603-0BAF-E2811214832F}"/>
          </ac:grpSpMkLst>
        </pc:grpChg>
        <pc:grpChg chg="mod">
          <ac:chgData name="綾乃 播本" userId="2c20719708a137ea" providerId="LiveId" clId="{170C5F75-C763-4E2C-AAFA-C7C24016CBED}" dt="2024-11-07T01:50:10.826" v="652"/>
          <ac:grpSpMkLst>
            <pc:docMk/>
            <pc:sldMk cId="676197921" sldId="291"/>
            <ac:grpSpMk id="9" creationId="{A0B6C2B6-515C-816E-43F4-18A68DCEA1C2}"/>
          </ac:grpSpMkLst>
        </pc:grpChg>
        <pc:picChg chg="add mod ord">
          <ac:chgData name="綾乃 播本" userId="2c20719708a137ea" providerId="LiveId" clId="{170C5F75-C763-4E2C-AAFA-C7C24016CBED}" dt="2024-11-07T01:25:48.865" v="400" actId="167"/>
          <ac:picMkLst>
            <pc:docMk/>
            <pc:sldMk cId="676197921" sldId="291"/>
            <ac:picMk id="4" creationId="{28D1D228-4847-B090-87E5-756767208E97}"/>
          </ac:picMkLst>
        </pc:picChg>
        <pc:picChg chg="del">
          <ac:chgData name="綾乃 播本" userId="2c20719708a137ea" providerId="LiveId" clId="{170C5F75-C763-4E2C-AAFA-C7C24016CBED}" dt="2024-11-07T01:25:45.465" v="398" actId="478"/>
          <ac:picMkLst>
            <pc:docMk/>
            <pc:sldMk cId="676197921" sldId="291"/>
            <ac:picMk id="19" creationId="{5B1B0A9E-9333-431B-DA8B-A1089445BCA3}"/>
          </ac:picMkLst>
        </pc:picChg>
        <pc:picChg chg="del">
          <ac:chgData name="綾乃 播本" userId="2c20719708a137ea" providerId="LiveId" clId="{170C5F75-C763-4E2C-AAFA-C7C24016CBED}" dt="2024-11-07T01:52:39.436" v="653" actId="478"/>
          <ac:picMkLst>
            <pc:docMk/>
            <pc:sldMk cId="676197921" sldId="291"/>
            <ac:picMk id="22" creationId="{CE0D8C0B-AFEC-83FC-4F22-2A2F1D319705}"/>
          </ac:picMkLst>
        </pc:picChg>
      </pc:sldChg>
    </pc:docChg>
  </pc:docChgLst>
  <pc:docChgLst>
    <pc:chgData name="綾乃 播本" userId="2c20719708a137ea" providerId="LiveId" clId="{CAB271E2-266B-4CBE-AA79-11985EBAAAFB}"/>
    <pc:docChg chg="undo redo custSel modSld">
      <pc:chgData name="綾乃 播本" userId="2c20719708a137ea" providerId="LiveId" clId="{CAB271E2-266B-4CBE-AA79-11985EBAAAFB}" dt="2024-11-27T00:43:30.501" v="1052" actId="1036"/>
      <pc:docMkLst>
        <pc:docMk/>
      </pc:docMkLst>
      <pc:sldChg chg="addSp delSp modSp mod">
        <pc:chgData name="綾乃 播本" userId="2c20719708a137ea" providerId="LiveId" clId="{CAB271E2-266B-4CBE-AA79-11985EBAAAFB}" dt="2024-11-26T07:27:49.636" v="91" actId="1037"/>
        <pc:sldMkLst>
          <pc:docMk/>
          <pc:sldMk cId="3051153755" sldId="256"/>
        </pc:sldMkLst>
        <pc:spChg chg="add mod">
          <ac:chgData name="綾乃 播本" userId="2c20719708a137ea" providerId="LiveId" clId="{CAB271E2-266B-4CBE-AA79-11985EBAAAFB}" dt="2024-11-26T07:24:26.277" v="34" actId="164"/>
          <ac:spMkLst>
            <pc:docMk/>
            <pc:sldMk cId="3051153755" sldId="256"/>
            <ac:spMk id="2" creationId="{07C947F8-6495-B123-1556-570ED1B9552C}"/>
          </ac:spMkLst>
        </pc:spChg>
        <pc:spChg chg="add mod">
          <ac:chgData name="綾乃 播本" userId="2c20719708a137ea" providerId="LiveId" clId="{CAB271E2-266B-4CBE-AA79-11985EBAAAFB}" dt="2024-11-26T07:24:26.277" v="34" actId="164"/>
          <ac:spMkLst>
            <pc:docMk/>
            <pc:sldMk cId="3051153755" sldId="256"/>
            <ac:spMk id="4" creationId="{197CAC0B-4D82-9F0F-FA43-A402C5C0FF2B}"/>
          </ac:spMkLst>
        </pc:spChg>
        <pc:spChg chg="add mod">
          <ac:chgData name="綾乃 播本" userId="2c20719708a137ea" providerId="LiveId" clId="{CAB271E2-266B-4CBE-AA79-11985EBAAAFB}" dt="2024-11-26T07:24:26.277" v="34" actId="164"/>
          <ac:spMkLst>
            <pc:docMk/>
            <pc:sldMk cId="3051153755" sldId="256"/>
            <ac:spMk id="5" creationId="{FE9C04F9-559E-05B4-3932-DEAA206CDBCC}"/>
          </ac:spMkLst>
        </pc:spChg>
        <pc:spChg chg="add mod">
          <ac:chgData name="綾乃 播本" userId="2c20719708a137ea" providerId="LiveId" clId="{CAB271E2-266B-4CBE-AA79-11985EBAAAFB}" dt="2024-11-26T07:24:26.277" v="34" actId="164"/>
          <ac:spMkLst>
            <pc:docMk/>
            <pc:sldMk cId="3051153755" sldId="256"/>
            <ac:spMk id="7" creationId="{512701D3-0154-A578-2569-97974CBECA8F}"/>
          </ac:spMkLst>
        </pc:spChg>
        <pc:spChg chg="add mod">
          <ac:chgData name="綾乃 播本" userId="2c20719708a137ea" providerId="LiveId" clId="{CAB271E2-266B-4CBE-AA79-11985EBAAAFB}" dt="2024-11-26T07:21:47.276" v="14"/>
          <ac:spMkLst>
            <pc:docMk/>
            <pc:sldMk cId="3051153755" sldId="256"/>
            <ac:spMk id="8" creationId="{0A327228-5F46-AB39-CADF-CC0F62867E4F}"/>
          </ac:spMkLst>
        </pc:spChg>
        <pc:grpChg chg="add mod">
          <ac:chgData name="綾乃 播本" userId="2c20719708a137ea" providerId="LiveId" clId="{CAB271E2-266B-4CBE-AA79-11985EBAAAFB}" dt="2024-11-26T07:24:20.292" v="33" actId="164"/>
          <ac:grpSpMkLst>
            <pc:docMk/>
            <pc:sldMk cId="3051153755" sldId="256"/>
            <ac:grpSpMk id="14" creationId="{05EACD84-353E-48B9-DE99-88394ECBD9BE}"/>
          </ac:grpSpMkLst>
        </pc:grpChg>
        <pc:grpChg chg="add mod">
          <ac:chgData name="綾乃 播本" userId="2c20719708a137ea" providerId="LiveId" clId="{CAB271E2-266B-4CBE-AA79-11985EBAAAFB}" dt="2024-11-26T07:27:49.636" v="91" actId="1037"/>
          <ac:grpSpMkLst>
            <pc:docMk/>
            <pc:sldMk cId="3051153755" sldId="256"/>
            <ac:grpSpMk id="15" creationId="{01DADBC7-8DD0-6398-8118-5A1653EA2BF1}"/>
          </ac:grpSpMkLst>
        </pc:grpChg>
        <pc:grpChg chg="del">
          <ac:chgData name="綾乃 播本" userId="2c20719708a137ea" providerId="LiveId" clId="{CAB271E2-266B-4CBE-AA79-11985EBAAAFB}" dt="2024-11-26T07:24:03.558" v="31" actId="478"/>
          <ac:grpSpMkLst>
            <pc:docMk/>
            <pc:sldMk cId="3051153755" sldId="256"/>
            <ac:grpSpMk id="32" creationId="{F11B59C0-D505-9E25-299E-EF72E213CF6F}"/>
          </ac:grpSpMkLst>
        </pc:grpChg>
        <pc:picChg chg="mod">
          <ac:chgData name="綾乃 播本" userId="2c20719708a137ea" providerId="LiveId" clId="{CAB271E2-266B-4CBE-AA79-11985EBAAAFB}" dt="2024-11-26T07:26:08.477" v="55" actId="1076"/>
          <ac:picMkLst>
            <pc:docMk/>
            <pc:sldMk cId="3051153755" sldId="256"/>
            <ac:picMk id="3" creationId="{C8F6F90A-67B7-EB9C-3874-05782F4493D4}"/>
          </ac:picMkLst>
        </pc:picChg>
      </pc:sldChg>
      <pc:sldChg chg="addSp delSp modSp mod">
        <pc:chgData name="綾乃 播本" userId="2c20719708a137ea" providerId="LiveId" clId="{CAB271E2-266B-4CBE-AA79-11985EBAAAFB}" dt="2024-11-27T00:40:22.205" v="757" actId="1036"/>
        <pc:sldMkLst>
          <pc:docMk/>
          <pc:sldMk cId="2890523533" sldId="257"/>
        </pc:sldMkLst>
        <pc:spChg chg="mod">
          <ac:chgData name="綾乃 播本" userId="2c20719708a137ea" providerId="LiveId" clId="{CAB271E2-266B-4CBE-AA79-11985EBAAAFB}" dt="2024-11-26T07:30:28.282" v="210" actId="1076"/>
          <ac:spMkLst>
            <pc:docMk/>
            <pc:sldMk cId="2890523533" sldId="257"/>
            <ac:spMk id="20" creationId="{3A5CEA47-D819-2EBC-618F-5A83FD52697D}"/>
          </ac:spMkLst>
        </pc:spChg>
        <pc:spChg chg="mod">
          <ac:chgData name="綾乃 播本" userId="2c20719708a137ea" providerId="LiveId" clId="{CAB271E2-266B-4CBE-AA79-11985EBAAAFB}" dt="2024-11-26T07:27:54.194" v="92"/>
          <ac:spMkLst>
            <pc:docMk/>
            <pc:sldMk cId="2890523533" sldId="257"/>
            <ac:spMk id="22" creationId="{7D310562-CA8B-7D68-3D39-023A9950C391}"/>
          </ac:spMkLst>
        </pc:spChg>
        <pc:spChg chg="mod">
          <ac:chgData name="綾乃 播本" userId="2c20719708a137ea" providerId="LiveId" clId="{CAB271E2-266B-4CBE-AA79-11985EBAAAFB}" dt="2024-11-26T07:27:54.194" v="92"/>
          <ac:spMkLst>
            <pc:docMk/>
            <pc:sldMk cId="2890523533" sldId="257"/>
            <ac:spMk id="25" creationId="{541952E3-8BD1-4C04-71B2-838280880059}"/>
          </ac:spMkLst>
        </pc:spChg>
        <pc:spChg chg="mod">
          <ac:chgData name="綾乃 播本" userId="2c20719708a137ea" providerId="LiveId" clId="{CAB271E2-266B-4CBE-AA79-11985EBAAAFB}" dt="2024-11-26T07:27:54.194" v="92"/>
          <ac:spMkLst>
            <pc:docMk/>
            <pc:sldMk cId="2890523533" sldId="257"/>
            <ac:spMk id="26" creationId="{9CBB615B-1F2F-1CA0-858D-28F7705D9D6E}"/>
          </ac:spMkLst>
        </pc:spChg>
        <pc:spChg chg="mod">
          <ac:chgData name="綾乃 播本" userId="2c20719708a137ea" providerId="LiveId" clId="{CAB271E2-266B-4CBE-AA79-11985EBAAAFB}" dt="2024-11-26T07:27:54.194" v="92"/>
          <ac:spMkLst>
            <pc:docMk/>
            <pc:sldMk cId="2890523533" sldId="257"/>
            <ac:spMk id="27" creationId="{198B2D95-0F99-F476-40F4-D1A3D937C260}"/>
          </ac:spMkLst>
        </pc:spChg>
        <pc:grpChg chg="del">
          <ac:chgData name="綾乃 播本" userId="2c20719708a137ea" providerId="LiveId" clId="{CAB271E2-266B-4CBE-AA79-11985EBAAAFB}" dt="2024-11-26T07:27:56.225" v="93" actId="478"/>
          <ac:grpSpMkLst>
            <pc:docMk/>
            <pc:sldMk cId="2890523533" sldId="257"/>
            <ac:grpSpMk id="4" creationId="{4EB5081D-271C-FD03-16FA-24910D7EEFEB}"/>
          </ac:grpSpMkLst>
        </pc:grpChg>
        <pc:grpChg chg="add mod">
          <ac:chgData name="綾乃 播本" userId="2c20719708a137ea" providerId="LiveId" clId="{CAB271E2-266B-4CBE-AA79-11985EBAAAFB}" dt="2024-11-27T00:40:22.205" v="757" actId="1036"/>
          <ac:grpSpMkLst>
            <pc:docMk/>
            <pc:sldMk cId="2890523533" sldId="257"/>
            <ac:grpSpMk id="19" creationId="{F13DF37B-F063-9878-3825-FFF5EEAED6E5}"/>
          </ac:grpSpMkLst>
        </pc:grpChg>
      </pc:sldChg>
      <pc:sldChg chg="addSp delSp modSp mod">
        <pc:chgData name="綾乃 播本" userId="2c20719708a137ea" providerId="LiveId" clId="{CAB271E2-266B-4CBE-AA79-11985EBAAAFB}" dt="2024-11-27T00:40:50.107" v="792" actId="1035"/>
        <pc:sldMkLst>
          <pc:docMk/>
          <pc:sldMk cId="1897968126" sldId="258"/>
        </pc:sldMkLst>
        <pc:spChg chg="mod">
          <ac:chgData name="綾乃 播本" userId="2c20719708a137ea" providerId="LiveId" clId="{CAB271E2-266B-4CBE-AA79-11985EBAAAFB}" dt="2024-11-26T07:28:09.543" v="98"/>
          <ac:spMkLst>
            <pc:docMk/>
            <pc:sldMk cId="1897968126" sldId="258"/>
            <ac:spMk id="22" creationId="{A309C93D-946C-459D-5E5B-9D19561AD87B}"/>
          </ac:spMkLst>
        </pc:spChg>
        <pc:spChg chg="mod">
          <ac:chgData name="綾乃 播本" userId="2c20719708a137ea" providerId="LiveId" clId="{CAB271E2-266B-4CBE-AA79-11985EBAAAFB}" dt="2024-11-26T07:28:09.543" v="98"/>
          <ac:spMkLst>
            <pc:docMk/>
            <pc:sldMk cId="1897968126" sldId="258"/>
            <ac:spMk id="25" creationId="{41D76BA9-9224-F167-BA9F-86673B331CA9}"/>
          </ac:spMkLst>
        </pc:spChg>
        <pc:spChg chg="mod">
          <ac:chgData name="綾乃 播本" userId="2c20719708a137ea" providerId="LiveId" clId="{CAB271E2-266B-4CBE-AA79-11985EBAAAFB}" dt="2024-11-26T07:28:09.543" v="98"/>
          <ac:spMkLst>
            <pc:docMk/>
            <pc:sldMk cId="1897968126" sldId="258"/>
            <ac:spMk id="26" creationId="{A77E7D48-647E-BF67-3886-83BE76D11893}"/>
          </ac:spMkLst>
        </pc:spChg>
        <pc:spChg chg="mod">
          <ac:chgData name="綾乃 播本" userId="2c20719708a137ea" providerId="LiveId" clId="{CAB271E2-266B-4CBE-AA79-11985EBAAAFB}" dt="2024-11-26T07:28:09.543" v="98"/>
          <ac:spMkLst>
            <pc:docMk/>
            <pc:sldMk cId="1897968126" sldId="258"/>
            <ac:spMk id="27" creationId="{0D7D2387-6690-8854-86CE-88D49EB2F56A}"/>
          </ac:spMkLst>
        </pc:spChg>
        <pc:spChg chg="mod">
          <ac:chgData name="綾乃 播本" userId="2c20719708a137ea" providerId="LiveId" clId="{CAB271E2-266B-4CBE-AA79-11985EBAAAFB}" dt="2024-11-26T07:30:57.385" v="257"/>
          <ac:spMkLst>
            <pc:docMk/>
            <pc:sldMk cId="1897968126" sldId="258"/>
            <ac:spMk id="29" creationId="{608E1B92-56C8-143E-4C87-3DDD9430CDBE}"/>
          </ac:spMkLst>
        </pc:spChg>
        <pc:spChg chg="mod">
          <ac:chgData name="綾乃 播本" userId="2c20719708a137ea" providerId="LiveId" clId="{CAB271E2-266B-4CBE-AA79-11985EBAAAFB}" dt="2024-11-26T07:30:57.385" v="257"/>
          <ac:spMkLst>
            <pc:docMk/>
            <pc:sldMk cId="1897968126" sldId="258"/>
            <ac:spMk id="30" creationId="{C212FA10-9111-9A90-6A72-62A21BBEFF07}"/>
          </ac:spMkLst>
        </pc:spChg>
        <pc:spChg chg="mod">
          <ac:chgData name="綾乃 播本" userId="2c20719708a137ea" providerId="LiveId" clId="{CAB271E2-266B-4CBE-AA79-11985EBAAAFB}" dt="2024-11-26T07:30:57.385" v="257"/>
          <ac:spMkLst>
            <pc:docMk/>
            <pc:sldMk cId="1897968126" sldId="258"/>
            <ac:spMk id="31" creationId="{DEC9934C-1F06-4AC8-2D99-F97EF3328552}"/>
          </ac:spMkLst>
        </pc:spChg>
        <pc:spChg chg="mod">
          <ac:chgData name="綾乃 播本" userId="2c20719708a137ea" providerId="LiveId" clId="{CAB271E2-266B-4CBE-AA79-11985EBAAAFB}" dt="2024-11-26T07:30:57.385" v="257"/>
          <ac:spMkLst>
            <pc:docMk/>
            <pc:sldMk cId="1897968126" sldId="258"/>
            <ac:spMk id="32" creationId="{CF69D788-FE16-1FAA-513E-121041E4D111}"/>
          </ac:spMkLst>
        </pc:spChg>
        <pc:grpChg chg="del">
          <ac:chgData name="綾乃 播本" userId="2c20719708a137ea" providerId="LiveId" clId="{CAB271E2-266B-4CBE-AA79-11985EBAAAFB}" dt="2024-11-26T07:28:09.158" v="97" actId="478"/>
          <ac:grpSpMkLst>
            <pc:docMk/>
            <pc:sldMk cId="1897968126" sldId="258"/>
            <ac:grpSpMk id="4" creationId="{A2B457D8-523C-FBC0-0C13-79FE01BA2799}"/>
          </ac:grpSpMkLst>
        </pc:grpChg>
        <pc:grpChg chg="add del mod">
          <ac:chgData name="綾乃 播本" userId="2c20719708a137ea" providerId="LiveId" clId="{CAB271E2-266B-4CBE-AA79-11985EBAAAFB}" dt="2024-11-26T07:30:57.099" v="256" actId="478"/>
          <ac:grpSpMkLst>
            <pc:docMk/>
            <pc:sldMk cId="1897968126" sldId="258"/>
            <ac:grpSpMk id="19" creationId="{29CC4868-0922-07A4-A5FA-3D1CD0018219}"/>
          </ac:grpSpMkLst>
        </pc:grpChg>
        <pc:grpChg chg="add mod">
          <ac:chgData name="綾乃 播本" userId="2c20719708a137ea" providerId="LiveId" clId="{CAB271E2-266B-4CBE-AA79-11985EBAAAFB}" dt="2024-11-27T00:40:50.107" v="792" actId="1035"/>
          <ac:grpSpMkLst>
            <pc:docMk/>
            <pc:sldMk cId="1897968126" sldId="258"/>
            <ac:grpSpMk id="28" creationId="{34EE4001-59CF-96B5-A8E7-D43C0BF5F70C}"/>
          </ac:grpSpMkLst>
        </pc:grpChg>
      </pc:sldChg>
      <pc:sldChg chg="addSp delSp modSp mod">
        <pc:chgData name="綾乃 播本" userId="2c20719708a137ea" providerId="LiveId" clId="{CAB271E2-266B-4CBE-AA79-11985EBAAAFB}" dt="2024-11-27T00:40:54.999" v="797" actId="1036"/>
        <pc:sldMkLst>
          <pc:docMk/>
          <pc:sldMk cId="2300117258" sldId="259"/>
        </pc:sldMkLst>
        <pc:spChg chg="mod">
          <ac:chgData name="綾乃 播本" userId="2c20719708a137ea" providerId="LiveId" clId="{CAB271E2-266B-4CBE-AA79-11985EBAAAFB}" dt="2024-11-27T00:40:27.925" v="768" actId="1036"/>
          <ac:spMkLst>
            <pc:docMk/>
            <pc:sldMk cId="2300117258" sldId="259"/>
            <ac:spMk id="20" creationId="{56D1C7DB-73E5-1E68-06F5-F152867D44B9}"/>
          </ac:spMkLst>
        </pc:spChg>
        <pc:spChg chg="mod">
          <ac:chgData name="綾乃 播本" userId="2c20719708a137ea" providerId="LiveId" clId="{CAB271E2-266B-4CBE-AA79-11985EBAAAFB}" dt="2024-11-26T07:28:12.670" v="100"/>
          <ac:spMkLst>
            <pc:docMk/>
            <pc:sldMk cId="2300117258" sldId="259"/>
            <ac:spMk id="22" creationId="{3D252FF0-AEF8-1874-DE89-536B68028D1C}"/>
          </ac:spMkLst>
        </pc:spChg>
        <pc:spChg chg="mod">
          <ac:chgData name="綾乃 播本" userId="2c20719708a137ea" providerId="LiveId" clId="{CAB271E2-266B-4CBE-AA79-11985EBAAAFB}" dt="2024-11-26T07:28:12.670" v="100"/>
          <ac:spMkLst>
            <pc:docMk/>
            <pc:sldMk cId="2300117258" sldId="259"/>
            <ac:spMk id="29" creationId="{0E7B44FA-8692-9BC2-0A6E-B80B7BFB1852}"/>
          </ac:spMkLst>
        </pc:spChg>
        <pc:spChg chg="mod">
          <ac:chgData name="綾乃 播本" userId="2c20719708a137ea" providerId="LiveId" clId="{CAB271E2-266B-4CBE-AA79-11985EBAAAFB}" dt="2024-11-26T07:28:12.670" v="100"/>
          <ac:spMkLst>
            <pc:docMk/>
            <pc:sldMk cId="2300117258" sldId="259"/>
            <ac:spMk id="30" creationId="{3A19788C-8475-C2A6-568D-3712F41EC70D}"/>
          </ac:spMkLst>
        </pc:spChg>
        <pc:spChg chg="mod">
          <ac:chgData name="綾乃 播本" userId="2c20719708a137ea" providerId="LiveId" clId="{CAB271E2-266B-4CBE-AA79-11985EBAAAFB}" dt="2024-11-26T07:28:12.670" v="100"/>
          <ac:spMkLst>
            <pc:docMk/>
            <pc:sldMk cId="2300117258" sldId="259"/>
            <ac:spMk id="31" creationId="{7228D7CB-2768-9357-F68A-098BD62B27D3}"/>
          </ac:spMkLst>
        </pc:spChg>
        <pc:spChg chg="mod">
          <ac:chgData name="綾乃 播本" userId="2c20719708a137ea" providerId="LiveId" clId="{CAB271E2-266B-4CBE-AA79-11985EBAAAFB}" dt="2024-11-26T07:31:05.841" v="261"/>
          <ac:spMkLst>
            <pc:docMk/>
            <pc:sldMk cId="2300117258" sldId="259"/>
            <ac:spMk id="33" creationId="{2CAF4DAF-3DA5-7529-4BFE-AF03A1141C4D}"/>
          </ac:spMkLst>
        </pc:spChg>
        <pc:spChg chg="mod">
          <ac:chgData name="綾乃 播本" userId="2c20719708a137ea" providerId="LiveId" clId="{CAB271E2-266B-4CBE-AA79-11985EBAAAFB}" dt="2024-11-26T07:31:05.841" v="261"/>
          <ac:spMkLst>
            <pc:docMk/>
            <pc:sldMk cId="2300117258" sldId="259"/>
            <ac:spMk id="34" creationId="{950F41DC-A3B9-3B81-46CF-82EA2BA48F69}"/>
          </ac:spMkLst>
        </pc:spChg>
        <pc:spChg chg="mod">
          <ac:chgData name="綾乃 播本" userId="2c20719708a137ea" providerId="LiveId" clId="{CAB271E2-266B-4CBE-AA79-11985EBAAAFB}" dt="2024-11-26T07:31:05.841" v="261"/>
          <ac:spMkLst>
            <pc:docMk/>
            <pc:sldMk cId="2300117258" sldId="259"/>
            <ac:spMk id="35" creationId="{E0E12A3B-3BD9-3A8F-8BA8-EF9B228BD8F7}"/>
          </ac:spMkLst>
        </pc:spChg>
        <pc:spChg chg="mod">
          <ac:chgData name="綾乃 播本" userId="2c20719708a137ea" providerId="LiveId" clId="{CAB271E2-266B-4CBE-AA79-11985EBAAAFB}" dt="2024-11-26T07:31:05.841" v="261"/>
          <ac:spMkLst>
            <pc:docMk/>
            <pc:sldMk cId="2300117258" sldId="259"/>
            <ac:spMk id="36" creationId="{C1B0DAD2-1F9A-94F7-A7C3-A4940B192BE9}"/>
          </ac:spMkLst>
        </pc:spChg>
        <pc:grpChg chg="del">
          <ac:chgData name="綾乃 播本" userId="2c20719708a137ea" providerId="LiveId" clId="{CAB271E2-266B-4CBE-AA79-11985EBAAAFB}" dt="2024-11-26T07:28:12.308" v="99" actId="478"/>
          <ac:grpSpMkLst>
            <pc:docMk/>
            <pc:sldMk cId="2300117258" sldId="259"/>
            <ac:grpSpMk id="3" creationId="{13413C39-79E6-375F-49EF-45B58821B85A}"/>
          </ac:grpSpMkLst>
        </pc:grpChg>
        <pc:grpChg chg="add del mod">
          <ac:chgData name="綾乃 播本" userId="2c20719708a137ea" providerId="LiveId" clId="{CAB271E2-266B-4CBE-AA79-11985EBAAAFB}" dt="2024-11-26T07:31:05.506" v="260" actId="478"/>
          <ac:grpSpMkLst>
            <pc:docMk/>
            <pc:sldMk cId="2300117258" sldId="259"/>
            <ac:grpSpMk id="19" creationId="{294C2A98-318D-B678-0524-F0CB55C7C242}"/>
          </ac:grpSpMkLst>
        </pc:grpChg>
        <pc:grpChg chg="add mod">
          <ac:chgData name="綾乃 播本" userId="2c20719708a137ea" providerId="LiveId" clId="{CAB271E2-266B-4CBE-AA79-11985EBAAAFB}" dt="2024-11-27T00:40:54.999" v="797" actId="1036"/>
          <ac:grpSpMkLst>
            <pc:docMk/>
            <pc:sldMk cId="2300117258" sldId="259"/>
            <ac:grpSpMk id="32" creationId="{D5BF2AFC-2424-ACE6-D73E-D92EC1D6013C}"/>
          </ac:grpSpMkLst>
        </pc:grpChg>
      </pc:sldChg>
      <pc:sldChg chg="addSp delSp modSp mod">
        <pc:chgData name="綾乃 播本" userId="2c20719708a137ea" providerId="LiveId" clId="{CAB271E2-266B-4CBE-AA79-11985EBAAAFB}" dt="2024-11-27T00:41:03.806" v="809" actId="1036"/>
        <pc:sldMkLst>
          <pc:docMk/>
          <pc:sldMk cId="1357098544" sldId="260"/>
        </pc:sldMkLst>
        <pc:spChg chg="mod">
          <ac:chgData name="綾乃 播本" userId="2c20719708a137ea" providerId="LiveId" clId="{CAB271E2-266B-4CBE-AA79-11985EBAAAFB}" dt="2024-11-26T07:28:23.426" v="106"/>
          <ac:spMkLst>
            <pc:docMk/>
            <pc:sldMk cId="1357098544" sldId="260"/>
            <ac:spMk id="22" creationId="{3AB27D5E-1B60-996B-E7C9-ADF7A79374A9}"/>
          </ac:spMkLst>
        </pc:spChg>
        <pc:spChg chg="mod">
          <ac:chgData name="綾乃 播本" userId="2c20719708a137ea" providerId="LiveId" clId="{CAB271E2-266B-4CBE-AA79-11985EBAAAFB}" dt="2024-11-26T07:28:23.426" v="106"/>
          <ac:spMkLst>
            <pc:docMk/>
            <pc:sldMk cId="1357098544" sldId="260"/>
            <ac:spMk id="23" creationId="{0220657C-6835-0D21-B8C1-F27D56397B0A}"/>
          </ac:spMkLst>
        </pc:spChg>
        <pc:spChg chg="mod">
          <ac:chgData name="綾乃 播本" userId="2c20719708a137ea" providerId="LiveId" clId="{CAB271E2-266B-4CBE-AA79-11985EBAAAFB}" dt="2024-11-26T07:28:23.426" v="106"/>
          <ac:spMkLst>
            <pc:docMk/>
            <pc:sldMk cId="1357098544" sldId="260"/>
            <ac:spMk id="24" creationId="{7E57E0E6-BFC8-B4F9-10CB-6BFF3D8332BC}"/>
          </ac:spMkLst>
        </pc:spChg>
        <pc:spChg chg="mod">
          <ac:chgData name="綾乃 播本" userId="2c20719708a137ea" providerId="LiveId" clId="{CAB271E2-266B-4CBE-AA79-11985EBAAAFB}" dt="2024-11-26T07:28:23.426" v="106"/>
          <ac:spMkLst>
            <pc:docMk/>
            <pc:sldMk cId="1357098544" sldId="260"/>
            <ac:spMk id="25" creationId="{1DFFF178-FB21-48CD-0154-4EDE60BF7E53}"/>
          </ac:spMkLst>
        </pc:spChg>
        <pc:spChg chg="mod">
          <ac:chgData name="綾乃 播本" userId="2c20719708a137ea" providerId="LiveId" clId="{CAB271E2-266B-4CBE-AA79-11985EBAAAFB}" dt="2024-11-26T07:31:21.316" v="267"/>
          <ac:spMkLst>
            <pc:docMk/>
            <pc:sldMk cId="1357098544" sldId="260"/>
            <ac:spMk id="27" creationId="{E3EF1514-6056-3E4F-0CEF-A45EA1A8D099}"/>
          </ac:spMkLst>
        </pc:spChg>
        <pc:spChg chg="mod">
          <ac:chgData name="綾乃 播本" userId="2c20719708a137ea" providerId="LiveId" clId="{CAB271E2-266B-4CBE-AA79-11985EBAAAFB}" dt="2024-11-26T07:31:21.316" v="267"/>
          <ac:spMkLst>
            <pc:docMk/>
            <pc:sldMk cId="1357098544" sldId="260"/>
            <ac:spMk id="28" creationId="{ADCB1AD0-0DB8-B705-2896-AEEA11716D56}"/>
          </ac:spMkLst>
        </pc:spChg>
        <pc:spChg chg="mod">
          <ac:chgData name="綾乃 播本" userId="2c20719708a137ea" providerId="LiveId" clId="{CAB271E2-266B-4CBE-AA79-11985EBAAAFB}" dt="2024-11-26T07:31:21.316" v="267"/>
          <ac:spMkLst>
            <pc:docMk/>
            <pc:sldMk cId="1357098544" sldId="260"/>
            <ac:spMk id="29" creationId="{DF0171C1-189B-8D25-8D2D-953178A56201}"/>
          </ac:spMkLst>
        </pc:spChg>
        <pc:spChg chg="mod">
          <ac:chgData name="綾乃 播本" userId="2c20719708a137ea" providerId="LiveId" clId="{CAB271E2-266B-4CBE-AA79-11985EBAAAFB}" dt="2024-11-26T07:31:21.316" v="267"/>
          <ac:spMkLst>
            <pc:docMk/>
            <pc:sldMk cId="1357098544" sldId="260"/>
            <ac:spMk id="30" creationId="{E607F523-DAD9-A99A-734A-C1DBA7AC2D2E}"/>
          </ac:spMkLst>
        </pc:spChg>
        <pc:grpChg chg="del">
          <ac:chgData name="綾乃 播本" userId="2c20719708a137ea" providerId="LiveId" clId="{CAB271E2-266B-4CBE-AA79-11985EBAAAFB}" dt="2024-11-26T07:28:23.125" v="105" actId="478"/>
          <ac:grpSpMkLst>
            <pc:docMk/>
            <pc:sldMk cId="1357098544" sldId="260"/>
            <ac:grpSpMk id="5" creationId="{0B68C98D-B5D3-1825-C285-6BA279B03D87}"/>
          </ac:grpSpMkLst>
        </pc:grpChg>
        <pc:grpChg chg="add del mod">
          <ac:chgData name="綾乃 播本" userId="2c20719708a137ea" providerId="LiveId" clId="{CAB271E2-266B-4CBE-AA79-11985EBAAAFB}" dt="2024-11-26T07:31:21.016" v="266" actId="478"/>
          <ac:grpSpMkLst>
            <pc:docMk/>
            <pc:sldMk cId="1357098544" sldId="260"/>
            <ac:grpSpMk id="19" creationId="{B384D848-BF9E-4207-5138-2DE4285B524E}"/>
          </ac:grpSpMkLst>
        </pc:grpChg>
        <pc:grpChg chg="add mod">
          <ac:chgData name="綾乃 播本" userId="2c20719708a137ea" providerId="LiveId" clId="{CAB271E2-266B-4CBE-AA79-11985EBAAAFB}" dt="2024-11-27T00:41:03.806" v="809" actId="1036"/>
          <ac:grpSpMkLst>
            <pc:docMk/>
            <pc:sldMk cId="1357098544" sldId="260"/>
            <ac:grpSpMk id="26" creationId="{2D133B86-786D-C425-1706-C378EB8692DE}"/>
          </ac:grpSpMkLst>
        </pc:grpChg>
      </pc:sldChg>
      <pc:sldChg chg="addSp delSp modSp mod">
        <pc:chgData name="綾乃 播本" userId="2c20719708a137ea" providerId="LiveId" clId="{CAB271E2-266B-4CBE-AA79-11985EBAAAFB}" dt="2024-11-27T00:40:58.454" v="802" actId="1036"/>
        <pc:sldMkLst>
          <pc:docMk/>
          <pc:sldMk cId="3144081667" sldId="261"/>
        </pc:sldMkLst>
        <pc:spChg chg="mod">
          <ac:chgData name="綾乃 播本" userId="2c20719708a137ea" providerId="LiveId" clId="{CAB271E2-266B-4CBE-AA79-11985EBAAAFB}" dt="2024-11-26T07:28:17.814" v="102"/>
          <ac:spMkLst>
            <pc:docMk/>
            <pc:sldMk cId="3144081667" sldId="261"/>
            <ac:spMk id="19" creationId="{EEE7983E-13C1-6EFE-BFB0-FEEC207B7AEF}"/>
          </ac:spMkLst>
        </pc:spChg>
        <pc:spChg chg="mod">
          <ac:chgData name="綾乃 播本" userId="2c20719708a137ea" providerId="LiveId" clId="{CAB271E2-266B-4CBE-AA79-11985EBAAAFB}" dt="2024-11-27T00:40:42.749" v="785" actId="1036"/>
          <ac:spMkLst>
            <pc:docMk/>
            <pc:sldMk cId="3144081667" sldId="261"/>
            <ac:spMk id="20" creationId="{F9D455F2-D23C-D895-0D93-5F49C1115778}"/>
          </ac:spMkLst>
        </pc:spChg>
        <pc:spChg chg="mod">
          <ac:chgData name="綾乃 播本" userId="2c20719708a137ea" providerId="LiveId" clId="{CAB271E2-266B-4CBE-AA79-11985EBAAAFB}" dt="2024-11-26T07:28:17.814" v="102"/>
          <ac:spMkLst>
            <pc:docMk/>
            <pc:sldMk cId="3144081667" sldId="261"/>
            <ac:spMk id="22" creationId="{55B4C0ED-5509-E0BA-53E0-2FCA092BEF18}"/>
          </ac:spMkLst>
        </pc:spChg>
        <pc:spChg chg="mod">
          <ac:chgData name="綾乃 播本" userId="2c20719708a137ea" providerId="LiveId" clId="{CAB271E2-266B-4CBE-AA79-11985EBAAAFB}" dt="2024-11-26T07:28:17.814" v="102"/>
          <ac:spMkLst>
            <pc:docMk/>
            <pc:sldMk cId="3144081667" sldId="261"/>
            <ac:spMk id="28" creationId="{730A63A4-DE92-B069-9135-6002D78D36B7}"/>
          </ac:spMkLst>
        </pc:spChg>
        <pc:spChg chg="mod">
          <ac:chgData name="綾乃 播本" userId="2c20719708a137ea" providerId="LiveId" clId="{CAB271E2-266B-4CBE-AA79-11985EBAAAFB}" dt="2024-11-26T07:28:17.814" v="102"/>
          <ac:spMkLst>
            <pc:docMk/>
            <pc:sldMk cId="3144081667" sldId="261"/>
            <ac:spMk id="29" creationId="{6BE3C5B9-587C-4626-CB3A-153B3B24E3AD}"/>
          </ac:spMkLst>
        </pc:spChg>
        <pc:spChg chg="mod">
          <ac:chgData name="綾乃 播本" userId="2c20719708a137ea" providerId="LiveId" clId="{CAB271E2-266B-4CBE-AA79-11985EBAAAFB}" dt="2024-11-26T07:31:10.012" v="263"/>
          <ac:spMkLst>
            <pc:docMk/>
            <pc:sldMk cId="3144081667" sldId="261"/>
            <ac:spMk id="31" creationId="{41CB364F-B78A-AD93-B036-9B0EA393FE53}"/>
          </ac:spMkLst>
        </pc:spChg>
        <pc:spChg chg="mod">
          <ac:chgData name="綾乃 播本" userId="2c20719708a137ea" providerId="LiveId" clId="{CAB271E2-266B-4CBE-AA79-11985EBAAAFB}" dt="2024-11-26T07:31:10.012" v="263"/>
          <ac:spMkLst>
            <pc:docMk/>
            <pc:sldMk cId="3144081667" sldId="261"/>
            <ac:spMk id="32" creationId="{2F5EACF0-E1C7-B47D-A02D-41A74AB8104E}"/>
          </ac:spMkLst>
        </pc:spChg>
        <pc:spChg chg="mod">
          <ac:chgData name="綾乃 播本" userId="2c20719708a137ea" providerId="LiveId" clId="{CAB271E2-266B-4CBE-AA79-11985EBAAAFB}" dt="2024-11-26T07:31:10.012" v="263"/>
          <ac:spMkLst>
            <pc:docMk/>
            <pc:sldMk cId="3144081667" sldId="261"/>
            <ac:spMk id="33" creationId="{1018FE0B-6401-0577-3AA3-AACFB458C3B3}"/>
          </ac:spMkLst>
        </pc:spChg>
        <pc:spChg chg="mod">
          <ac:chgData name="綾乃 播本" userId="2c20719708a137ea" providerId="LiveId" clId="{CAB271E2-266B-4CBE-AA79-11985EBAAAFB}" dt="2024-11-26T07:31:10.012" v="263"/>
          <ac:spMkLst>
            <pc:docMk/>
            <pc:sldMk cId="3144081667" sldId="261"/>
            <ac:spMk id="34" creationId="{33CED77D-BEC7-8459-58D8-CD423F047237}"/>
          </ac:spMkLst>
        </pc:spChg>
        <pc:grpChg chg="add del mod">
          <ac:chgData name="綾乃 播本" userId="2c20719708a137ea" providerId="LiveId" clId="{CAB271E2-266B-4CBE-AA79-11985EBAAAFB}" dt="2024-11-26T07:31:09.656" v="262" actId="478"/>
          <ac:grpSpMkLst>
            <pc:docMk/>
            <pc:sldMk cId="3144081667" sldId="261"/>
            <ac:grpSpMk id="5" creationId="{707639C6-43AE-D753-D4A6-E0F6F4A07C55}"/>
          </ac:grpSpMkLst>
        </pc:grpChg>
        <pc:grpChg chg="del">
          <ac:chgData name="綾乃 播本" userId="2c20719708a137ea" providerId="LiveId" clId="{CAB271E2-266B-4CBE-AA79-11985EBAAAFB}" dt="2024-11-26T07:28:17.508" v="101" actId="478"/>
          <ac:grpSpMkLst>
            <pc:docMk/>
            <pc:sldMk cId="3144081667" sldId="261"/>
            <ac:grpSpMk id="7" creationId="{FDC13F3C-B340-2523-BC11-3E809D0A292B}"/>
          </ac:grpSpMkLst>
        </pc:grpChg>
        <pc:grpChg chg="add mod">
          <ac:chgData name="綾乃 播本" userId="2c20719708a137ea" providerId="LiveId" clId="{CAB271E2-266B-4CBE-AA79-11985EBAAAFB}" dt="2024-11-27T00:40:58.454" v="802" actId="1036"/>
          <ac:grpSpMkLst>
            <pc:docMk/>
            <pc:sldMk cId="3144081667" sldId="261"/>
            <ac:grpSpMk id="30" creationId="{72759CDD-6F27-7A88-D23C-0A7E18FB499B}"/>
          </ac:grpSpMkLst>
        </pc:grpChg>
      </pc:sldChg>
      <pc:sldChg chg="addSp delSp modSp mod">
        <pc:chgData name="綾乃 播本" userId="2c20719708a137ea" providerId="LiveId" clId="{CAB271E2-266B-4CBE-AA79-11985EBAAAFB}" dt="2024-11-27T00:41:01.484" v="807" actId="1036"/>
        <pc:sldMkLst>
          <pc:docMk/>
          <pc:sldMk cId="3226846194" sldId="262"/>
        </pc:sldMkLst>
        <pc:spChg chg="mod">
          <ac:chgData name="綾乃 播本" userId="2c20719708a137ea" providerId="LiveId" clId="{CAB271E2-266B-4CBE-AA79-11985EBAAAFB}" dt="2024-11-26T07:28:21.003" v="104"/>
          <ac:spMkLst>
            <pc:docMk/>
            <pc:sldMk cId="3226846194" sldId="262"/>
            <ac:spMk id="22" creationId="{EE105F85-0DDD-A059-9F12-0F786F5EBAAC}"/>
          </ac:spMkLst>
        </pc:spChg>
        <pc:spChg chg="mod">
          <ac:chgData name="綾乃 播本" userId="2c20719708a137ea" providerId="LiveId" clId="{CAB271E2-266B-4CBE-AA79-11985EBAAAFB}" dt="2024-11-26T07:28:21.003" v="104"/>
          <ac:spMkLst>
            <pc:docMk/>
            <pc:sldMk cId="3226846194" sldId="262"/>
            <ac:spMk id="26" creationId="{11380568-9077-9BF7-385F-223F03CF8616}"/>
          </ac:spMkLst>
        </pc:spChg>
        <pc:spChg chg="mod">
          <ac:chgData name="綾乃 播本" userId="2c20719708a137ea" providerId="LiveId" clId="{CAB271E2-266B-4CBE-AA79-11985EBAAAFB}" dt="2024-11-26T07:28:21.003" v="104"/>
          <ac:spMkLst>
            <pc:docMk/>
            <pc:sldMk cId="3226846194" sldId="262"/>
            <ac:spMk id="27" creationId="{2C5B9A25-CA9B-28E5-1A91-B7994F8BA286}"/>
          </ac:spMkLst>
        </pc:spChg>
        <pc:spChg chg="mod">
          <ac:chgData name="綾乃 播本" userId="2c20719708a137ea" providerId="LiveId" clId="{CAB271E2-266B-4CBE-AA79-11985EBAAAFB}" dt="2024-11-26T07:28:21.003" v="104"/>
          <ac:spMkLst>
            <pc:docMk/>
            <pc:sldMk cId="3226846194" sldId="262"/>
            <ac:spMk id="28" creationId="{568CCF61-7EA2-8132-865F-5AB62264C767}"/>
          </ac:spMkLst>
        </pc:spChg>
        <pc:spChg chg="mod">
          <ac:chgData name="綾乃 播本" userId="2c20719708a137ea" providerId="LiveId" clId="{CAB271E2-266B-4CBE-AA79-11985EBAAAFB}" dt="2024-11-26T07:31:18.496" v="265"/>
          <ac:spMkLst>
            <pc:docMk/>
            <pc:sldMk cId="3226846194" sldId="262"/>
            <ac:spMk id="30" creationId="{72D60A11-E7F9-228D-6E44-0C189714A1E3}"/>
          </ac:spMkLst>
        </pc:spChg>
        <pc:spChg chg="mod">
          <ac:chgData name="綾乃 播本" userId="2c20719708a137ea" providerId="LiveId" clId="{CAB271E2-266B-4CBE-AA79-11985EBAAAFB}" dt="2024-11-26T07:31:18.496" v="265"/>
          <ac:spMkLst>
            <pc:docMk/>
            <pc:sldMk cId="3226846194" sldId="262"/>
            <ac:spMk id="31" creationId="{3FAF52E7-B74B-558E-8D51-AC84DF247242}"/>
          </ac:spMkLst>
        </pc:spChg>
        <pc:spChg chg="mod">
          <ac:chgData name="綾乃 播本" userId="2c20719708a137ea" providerId="LiveId" clId="{CAB271E2-266B-4CBE-AA79-11985EBAAAFB}" dt="2024-11-26T07:31:18.496" v="265"/>
          <ac:spMkLst>
            <pc:docMk/>
            <pc:sldMk cId="3226846194" sldId="262"/>
            <ac:spMk id="32" creationId="{041878CB-F4A6-DE1E-75C0-29418C8EB4D3}"/>
          </ac:spMkLst>
        </pc:spChg>
        <pc:spChg chg="mod">
          <ac:chgData name="綾乃 播本" userId="2c20719708a137ea" providerId="LiveId" clId="{CAB271E2-266B-4CBE-AA79-11985EBAAAFB}" dt="2024-11-26T07:31:18.496" v="265"/>
          <ac:spMkLst>
            <pc:docMk/>
            <pc:sldMk cId="3226846194" sldId="262"/>
            <ac:spMk id="33" creationId="{5BD86DF7-156C-8774-FF1B-B67292991C5A}"/>
          </ac:spMkLst>
        </pc:spChg>
        <pc:grpChg chg="del">
          <ac:chgData name="綾乃 播本" userId="2c20719708a137ea" providerId="LiveId" clId="{CAB271E2-266B-4CBE-AA79-11985EBAAAFB}" dt="2024-11-26T07:28:20.691" v="103" actId="478"/>
          <ac:grpSpMkLst>
            <pc:docMk/>
            <pc:sldMk cId="3226846194" sldId="262"/>
            <ac:grpSpMk id="7" creationId="{843A04BB-D7C7-9423-FAC9-A253BD4B81C7}"/>
          </ac:grpSpMkLst>
        </pc:grpChg>
        <pc:grpChg chg="add del mod">
          <ac:chgData name="綾乃 播本" userId="2c20719708a137ea" providerId="LiveId" clId="{CAB271E2-266B-4CBE-AA79-11985EBAAAFB}" dt="2024-11-26T07:31:18.094" v="264" actId="478"/>
          <ac:grpSpMkLst>
            <pc:docMk/>
            <pc:sldMk cId="3226846194" sldId="262"/>
            <ac:grpSpMk id="19" creationId="{22BEA013-C03D-62B5-6F9F-928F023009A5}"/>
          </ac:grpSpMkLst>
        </pc:grpChg>
        <pc:grpChg chg="add mod">
          <ac:chgData name="綾乃 播本" userId="2c20719708a137ea" providerId="LiveId" clId="{CAB271E2-266B-4CBE-AA79-11985EBAAAFB}" dt="2024-11-27T00:41:01.484" v="807" actId="1036"/>
          <ac:grpSpMkLst>
            <pc:docMk/>
            <pc:sldMk cId="3226846194" sldId="262"/>
            <ac:grpSpMk id="29" creationId="{0D5FB7A2-B1D9-91A4-136B-BDB6E616BEAD}"/>
          </ac:grpSpMkLst>
        </pc:grpChg>
      </pc:sldChg>
      <pc:sldChg chg="addSp delSp modSp mod">
        <pc:chgData name="綾乃 播本" userId="2c20719708a137ea" providerId="LiveId" clId="{CAB271E2-266B-4CBE-AA79-11985EBAAAFB}" dt="2024-11-27T00:41:06.498" v="814" actId="1036"/>
        <pc:sldMkLst>
          <pc:docMk/>
          <pc:sldMk cId="560306867" sldId="263"/>
        </pc:sldMkLst>
        <pc:spChg chg="mod">
          <ac:chgData name="綾乃 播本" userId="2c20719708a137ea" providerId="LiveId" clId="{CAB271E2-266B-4CBE-AA79-11985EBAAAFB}" dt="2024-11-26T07:28:28.292" v="108"/>
          <ac:spMkLst>
            <pc:docMk/>
            <pc:sldMk cId="560306867" sldId="263"/>
            <ac:spMk id="22" creationId="{EF7ACE00-A6A0-753B-548F-5FBE4F4EF72E}"/>
          </ac:spMkLst>
        </pc:spChg>
        <pc:spChg chg="mod">
          <ac:chgData name="綾乃 播本" userId="2c20719708a137ea" providerId="LiveId" clId="{CAB271E2-266B-4CBE-AA79-11985EBAAAFB}" dt="2024-11-26T07:28:28.292" v="108"/>
          <ac:spMkLst>
            <pc:docMk/>
            <pc:sldMk cId="560306867" sldId="263"/>
            <ac:spMk id="27" creationId="{EC0688ED-5F9D-E264-224F-39108AE3038B}"/>
          </ac:spMkLst>
        </pc:spChg>
        <pc:spChg chg="mod">
          <ac:chgData name="綾乃 播本" userId="2c20719708a137ea" providerId="LiveId" clId="{CAB271E2-266B-4CBE-AA79-11985EBAAAFB}" dt="2024-11-26T07:28:28.292" v="108"/>
          <ac:spMkLst>
            <pc:docMk/>
            <pc:sldMk cId="560306867" sldId="263"/>
            <ac:spMk id="28" creationId="{E325CFDD-563C-D5AA-D1E2-C9F52ECBC9BA}"/>
          </ac:spMkLst>
        </pc:spChg>
        <pc:spChg chg="mod">
          <ac:chgData name="綾乃 播本" userId="2c20719708a137ea" providerId="LiveId" clId="{CAB271E2-266B-4CBE-AA79-11985EBAAAFB}" dt="2024-11-26T07:28:28.292" v="108"/>
          <ac:spMkLst>
            <pc:docMk/>
            <pc:sldMk cId="560306867" sldId="263"/>
            <ac:spMk id="29" creationId="{F13BED73-95D2-D4D9-427D-B453129BD2E2}"/>
          </ac:spMkLst>
        </pc:spChg>
        <pc:spChg chg="mod">
          <ac:chgData name="綾乃 播本" userId="2c20719708a137ea" providerId="LiveId" clId="{CAB271E2-266B-4CBE-AA79-11985EBAAAFB}" dt="2024-11-26T07:31:24.664" v="269"/>
          <ac:spMkLst>
            <pc:docMk/>
            <pc:sldMk cId="560306867" sldId="263"/>
            <ac:spMk id="31" creationId="{443BC70E-BE1D-32A9-8D74-8D72BA29A73C}"/>
          </ac:spMkLst>
        </pc:spChg>
        <pc:spChg chg="mod">
          <ac:chgData name="綾乃 播本" userId="2c20719708a137ea" providerId="LiveId" clId="{CAB271E2-266B-4CBE-AA79-11985EBAAAFB}" dt="2024-11-26T07:31:24.664" v="269"/>
          <ac:spMkLst>
            <pc:docMk/>
            <pc:sldMk cId="560306867" sldId="263"/>
            <ac:spMk id="32" creationId="{442AD5BF-D76E-D43D-A3D3-B8F68ED40570}"/>
          </ac:spMkLst>
        </pc:spChg>
        <pc:spChg chg="mod">
          <ac:chgData name="綾乃 播本" userId="2c20719708a137ea" providerId="LiveId" clId="{CAB271E2-266B-4CBE-AA79-11985EBAAAFB}" dt="2024-11-26T07:31:24.664" v="269"/>
          <ac:spMkLst>
            <pc:docMk/>
            <pc:sldMk cId="560306867" sldId="263"/>
            <ac:spMk id="33" creationId="{17177333-7B2B-4628-ACFA-847576B232A1}"/>
          </ac:spMkLst>
        </pc:spChg>
        <pc:spChg chg="mod">
          <ac:chgData name="綾乃 播本" userId="2c20719708a137ea" providerId="LiveId" clId="{CAB271E2-266B-4CBE-AA79-11985EBAAAFB}" dt="2024-11-26T07:31:24.664" v="269"/>
          <ac:spMkLst>
            <pc:docMk/>
            <pc:sldMk cId="560306867" sldId="263"/>
            <ac:spMk id="34" creationId="{21DF4902-37F6-EDF3-AB68-B3AE050825DA}"/>
          </ac:spMkLst>
        </pc:spChg>
        <pc:grpChg chg="del">
          <ac:chgData name="綾乃 播本" userId="2c20719708a137ea" providerId="LiveId" clId="{CAB271E2-266B-4CBE-AA79-11985EBAAAFB}" dt="2024-11-26T07:28:27.902" v="107" actId="478"/>
          <ac:grpSpMkLst>
            <pc:docMk/>
            <pc:sldMk cId="560306867" sldId="263"/>
            <ac:grpSpMk id="8" creationId="{60DAEAF7-8586-F8B0-2A42-00EC05F7B6CF}"/>
          </ac:grpSpMkLst>
        </pc:grpChg>
        <pc:grpChg chg="add del mod">
          <ac:chgData name="綾乃 播本" userId="2c20719708a137ea" providerId="LiveId" clId="{CAB271E2-266B-4CBE-AA79-11985EBAAAFB}" dt="2024-11-26T07:31:24.381" v="268" actId="478"/>
          <ac:grpSpMkLst>
            <pc:docMk/>
            <pc:sldMk cId="560306867" sldId="263"/>
            <ac:grpSpMk id="19" creationId="{54525E9E-8855-110D-A9C6-60EB9E68C96D}"/>
          </ac:grpSpMkLst>
        </pc:grpChg>
        <pc:grpChg chg="add mod">
          <ac:chgData name="綾乃 播本" userId="2c20719708a137ea" providerId="LiveId" clId="{CAB271E2-266B-4CBE-AA79-11985EBAAAFB}" dt="2024-11-27T00:41:06.498" v="814" actId="1036"/>
          <ac:grpSpMkLst>
            <pc:docMk/>
            <pc:sldMk cId="560306867" sldId="263"/>
            <ac:grpSpMk id="30" creationId="{5FE6B1DB-3194-E981-D8AD-6F869C5BDCC1}"/>
          </ac:grpSpMkLst>
        </pc:grpChg>
      </pc:sldChg>
      <pc:sldChg chg="addSp delSp modSp mod">
        <pc:chgData name="綾乃 播本" userId="2c20719708a137ea" providerId="LiveId" clId="{CAB271E2-266B-4CBE-AA79-11985EBAAAFB}" dt="2024-11-27T00:41:09.155" v="819" actId="1036"/>
        <pc:sldMkLst>
          <pc:docMk/>
          <pc:sldMk cId="2980046622" sldId="264"/>
        </pc:sldMkLst>
        <pc:spChg chg="mod">
          <ac:chgData name="綾乃 播本" userId="2c20719708a137ea" providerId="LiveId" clId="{CAB271E2-266B-4CBE-AA79-11985EBAAAFB}" dt="2024-11-26T07:28:31.182" v="110"/>
          <ac:spMkLst>
            <pc:docMk/>
            <pc:sldMk cId="2980046622" sldId="264"/>
            <ac:spMk id="22" creationId="{49AA4F8D-1D0B-F5FF-7A4A-FD3FC9185ADD}"/>
          </ac:spMkLst>
        </pc:spChg>
        <pc:spChg chg="mod">
          <ac:chgData name="綾乃 播本" userId="2c20719708a137ea" providerId="LiveId" clId="{CAB271E2-266B-4CBE-AA79-11985EBAAAFB}" dt="2024-11-26T07:28:31.182" v="110"/>
          <ac:spMkLst>
            <pc:docMk/>
            <pc:sldMk cId="2980046622" sldId="264"/>
            <ac:spMk id="26" creationId="{CD6158E3-3F3D-B162-3E13-1773A4AA0C08}"/>
          </ac:spMkLst>
        </pc:spChg>
        <pc:spChg chg="mod">
          <ac:chgData name="綾乃 播本" userId="2c20719708a137ea" providerId="LiveId" clId="{CAB271E2-266B-4CBE-AA79-11985EBAAAFB}" dt="2024-11-26T07:28:31.182" v="110"/>
          <ac:spMkLst>
            <pc:docMk/>
            <pc:sldMk cId="2980046622" sldId="264"/>
            <ac:spMk id="27" creationId="{7FB73417-F0E4-B92C-73CD-8146FF913688}"/>
          </ac:spMkLst>
        </pc:spChg>
        <pc:spChg chg="mod">
          <ac:chgData name="綾乃 播本" userId="2c20719708a137ea" providerId="LiveId" clId="{CAB271E2-266B-4CBE-AA79-11985EBAAAFB}" dt="2024-11-26T07:28:31.182" v="110"/>
          <ac:spMkLst>
            <pc:docMk/>
            <pc:sldMk cId="2980046622" sldId="264"/>
            <ac:spMk id="28" creationId="{400AE59C-C862-8C19-4334-7F0B8BD9F4AD}"/>
          </ac:spMkLst>
        </pc:spChg>
        <pc:spChg chg="mod">
          <ac:chgData name="綾乃 播本" userId="2c20719708a137ea" providerId="LiveId" clId="{CAB271E2-266B-4CBE-AA79-11985EBAAAFB}" dt="2024-11-26T07:31:27.531" v="271"/>
          <ac:spMkLst>
            <pc:docMk/>
            <pc:sldMk cId="2980046622" sldId="264"/>
            <ac:spMk id="30" creationId="{AA5F232E-6BFC-A983-5252-95A56D805FB4}"/>
          </ac:spMkLst>
        </pc:spChg>
        <pc:spChg chg="mod">
          <ac:chgData name="綾乃 播本" userId="2c20719708a137ea" providerId="LiveId" clId="{CAB271E2-266B-4CBE-AA79-11985EBAAAFB}" dt="2024-11-26T07:31:27.531" v="271"/>
          <ac:spMkLst>
            <pc:docMk/>
            <pc:sldMk cId="2980046622" sldId="264"/>
            <ac:spMk id="31" creationId="{7296897D-0202-68BB-51FC-CD6587B2BE02}"/>
          </ac:spMkLst>
        </pc:spChg>
        <pc:spChg chg="mod">
          <ac:chgData name="綾乃 播本" userId="2c20719708a137ea" providerId="LiveId" clId="{CAB271E2-266B-4CBE-AA79-11985EBAAAFB}" dt="2024-11-26T07:31:27.531" v="271"/>
          <ac:spMkLst>
            <pc:docMk/>
            <pc:sldMk cId="2980046622" sldId="264"/>
            <ac:spMk id="32" creationId="{2286FB43-28A6-74A5-B919-96625DAB94F0}"/>
          </ac:spMkLst>
        </pc:spChg>
        <pc:spChg chg="mod">
          <ac:chgData name="綾乃 播本" userId="2c20719708a137ea" providerId="LiveId" clId="{CAB271E2-266B-4CBE-AA79-11985EBAAAFB}" dt="2024-11-26T07:31:27.531" v="271"/>
          <ac:spMkLst>
            <pc:docMk/>
            <pc:sldMk cId="2980046622" sldId="264"/>
            <ac:spMk id="33" creationId="{1F951381-33F9-644D-8D24-04F470D8170A}"/>
          </ac:spMkLst>
        </pc:spChg>
        <pc:grpChg chg="del">
          <ac:chgData name="綾乃 播本" userId="2c20719708a137ea" providerId="LiveId" clId="{CAB271E2-266B-4CBE-AA79-11985EBAAAFB}" dt="2024-11-26T07:28:30.838" v="109" actId="478"/>
          <ac:grpSpMkLst>
            <pc:docMk/>
            <pc:sldMk cId="2980046622" sldId="264"/>
            <ac:grpSpMk id="8" creationId="{478DEEEB-09CC-7EF6-8EBD-FFE2A1AA5C80}"/>
          </ac:grpSpMkLst>
        </pc:grpChg>
        <pc:grpChg chg="add del mod">
          <ac:chgData name="綾乃 播本" userId="2c20719708a137ea" providerId="LiveId" clId="{CAB271E2-266B-4CBE-AA79-11985EBAAAFB}" dt="2024-11-26T07:31:27.235" v="270" actId="478"/>
          <ac:grpSpMkLst>
            <pc:docMk/>
            <pc:sldMk cId="2980046622" sldId="264"/>
            <ac:grpSpMk id="19" creationId="{E5C19FA1-CD86-CCD3-F964-4A4E5EEA16B6}"/>
          </ac:grpSpMkLst>
        </pc:grpChg>
        <pc:grpChg chg="add mod">
          <ac:chgData name="綾乃 播本" userId="2c20719708a137ea" providerId="LiveId" clId="{CAB271E2-266B-4CBE-AA79-11985EBAAAFB}" dt="2024-11-27T00:41:09.155" v="819" actId="1036"/>
          <ac:grpSpMkLst>
            <pc:docMk/>
            <pc:sldMk cId="2980046622" sldId="264"/>
            <ac:grpSpMk id="29" creationId="{E4D03DC9-A0C3-AF7A-D7DC-F9802DDD58A0}"/>
          </ac:grpSpMkLst>
        </pc:grpChg>
      </pc:sldChg>
      <pc:sldChg chg="addSp delSp modSp mod">
        <pc:chgData name="綾乃 播本" userId="2c20719708a137ea" providerId="LiveId" clId="{CAB271E2-266B-4CBE-AA79-11985EBAAAFB}" dt="2024-11-27T00:41:14.807" v="827" actId="1035"/>
        <pc:sldMkLst>
          <pc:docMk/>
          <pc:sldMk cId="2968342926" sldId="265"/>
        </pc:sldMkLst>
        <pc:spChg chg="mod">
          <ac:chgData name="綾乃 播本" userId="2c20719708a137ea" providerId="LiveId" clId="{CAB271E2-266B-4CBE-AA79-11985EBAAAFB}" dt="2024-11-27T00:41:11.729" v="821" actId="1036"/>
          <ac:spMkLst>
            <pc:docMk/>
            <pc:sldMk cId="2968342926" sldId="265"/>
            <ac:spMk id="20" creationId="{A6A15D3D-59DF-D046-79F6-2F100E3570B7}"/>
          </ac:spMkLst>
        </pc:spChg>
        <pc:spChg chg="mod">
          <ac:chgData name="綾乃 播本" userId="2c20719708a137ea" providerId="LiveId" clId="{CAB271E2-266B-4CBE-AA79-11985EBAAAFB}" dt="2024-11-26T07:28:33.974" v="112"/>
          <ac:spMkLst>
            <pc:docMk/>
            <pc:sldMk cId="2968342926" sldId="265"/>
            <ac:spMk id="22" creationId="{EABD1A4F-CFEB-C7A2-61B1-754D7DD4F8FF}"/>
          </ac:spMkLst>
        </pc:spChg>
        <pc:spChg chg="mod">
          <ac:chgData name="綾乃 播本" userId="2c20719708a137ea" providerId="LiveId" clId="{CAB271E2-266B-4CBE-AA79-11985EBAAAFB}" dt="2024-11-26T07:28:33.974" v="112"/>
          <ac:spMkLst>
            <pc:docMk/>
            <pc:sldMk cId="2968342926" sldId="265"/>
            <ac:spMk id="26" creationId="{8080B4C8-60C6-98D9-6B23-8913F6FC5497}"/>
          </ac:spMkLst>
        </pc:spChg>
        <pc:spChg chg="mod">
          <ac:chgData name="綾乃 播本" userId="2c20719708a137ea" providerId="LiveId" clId="{CAB271E2-266B-4CBE-AA79-11985EBAAAFB}" dt="2024-11-26T07:28:33.974" v="112"/>
          <ac:spMkLst>
            <pc:docMk/>
            <pc:sldMk cId="2968342926" sldId="265"/>
            <ac:spMk id="27" creationId="{61C31E3A-FF4E-CF5E-FC8F-52A32E11F945}"/>
          </ac:spMkLst>
        </pc:spChg>
        <pc:spChg chg="mod">
          <ac:chgData name="綾乃 播本" userId="2c20719708a137ea" providerId="LiveId" clId="{CAB271E2-266B-4CBE-AA79-11985EBAAAFB}" dt="2024-11-26T07:28:33.974" v="112"/>
          <ac:spMkLst>
            <pc:docMk/>
            <pc:sldMk cId="2968342926" sldId="265"/>
            <ac:spMk id="28" creationId="{4C84C9D8-757D-1E8C-5D59-7924554E0612}"/>
          </ac:spMkLst>
        </pc:spChg>
        <pc:spChg chg="mod">
          <ac:chgData name="綾乃 播本" userId="2c20719708a137ea" providerId="LiveId" clId="{CAB271E2-266B-4CBE-AA79-11985EBAAAFB}" dt="2024-11-26T07:31:30.088" v="273"/>
          <ac:spMkLst>
            <pc:docMk/>
            <pc:sldMk cId="2968342926" sldId="265"/>
            <ac:spMk id="30" creationId="{B62B71A8-5295-ADDC-2769-C2F2D299C98C}"/>
          </ac:spMkLst>
        </pc:spChg>
        <pc:spChg chg="mod">
          <ac:chgData name="綾乃 播本" userId="2c20719708a137ea" providerId="LiveId" clId="{CAB271E2-266B-4CBE-AA79-11985EBAAAFB}" dt="2024-11-26T07:31:30.088" v="273"/>
          <ac:spMkLst>
            <pc:docMk/>
            <pc:sldMk cId="2968342926" sldId="265"/>
            <ac:spMk id="31" creationId="{1899505B-1FAF-A7EB-7012-AA57BA81C6B2}"/>
          </ac:spMkLst>
        </pc:spChg>
        <pc:spChg chg="mod">
          <ac:chgData name="綾乃 播本" userId="2c20719708a137ea" providerId="LiveId" clId="{CAB271E2-266B-4CBE-AA79-11985EBAAAFB}" dt="2024-11-26T07:31:30.088" v="273"/>
          <ac:spMkLst>
            <pc:docMk/>
            <pc:sldMk cId="2968342926" sldId="265"/>
            <ac:spMk id="32" creationId="{141477F2-50AF-247B-0177-881224D44C14}"/>
          </ac:spMkLst>
        </pc:spChg>
        <pc:spChg chg="mod">
          <ac:chgData name="綾乃 播本" userId="2c20719708a137ea" providerId="LiveId" clId="{CAB271E2-266B-4CBE-AA79-11985EBAAAFB}" dt="2024-11-26T07:31:30.088" v="273"/>
          <ac:spMkLst>
            <pc:docMk/>
            <pc:sldMk cId="2968342926" sldId="265"/>
            <ac:spMk id="33" creationId="{11BFDCB8-0D7A-89D5-3944-9A8F882FE58A}"/>
          </ac:spMkLst>
        </pc:spChg>
        <pc:grpChg chg="del">
          <ac:chgData name="綾乃 播本" userId="2c20719708a137ea" providerId="LiveId" clId="{CAB271E2-266B-4CBE-AA79-11985EBAAAFB}" dt="2024-11-26T07:28:33.692" v="111" actId="478"/>
          <ac:grpSpMkLst>
            <pc:docMk/>
            <pc:sldMk cId="2968342926" sldId="265"/>
            <ac:grpSpMk id="8" creationId="{0305095C-E39B-7BB0-1615-22F397A6B8DD}"/>
          </ac:grpSpMkLst>
        </pc:grpChg>
        <pc:grpChg chg="add del mod">
          <ac:chgData name="綾乃 播本" userId="2c20719708a137ea" providerId="LiveId" clId="{CAB271E2-266B-4CBE-AA79-11985EBAAAFB}" dt="2024-11-26T07:31:29.813" v="272" actId="478"/>
          <ac:grpSpMkLst>
            <pc:docMk/>
            <pc:sldMk cId="2968342926" sldId="265"/>
            <ac:grpSpMk id="19" creationId="{3F6E37D3-1CBD-705D-B6A2-079F0B5589D2}"/>
          </ac:grpSpMkLst>
        </pc:grpChg>
        <pc:grpChg chg="add mod">
          <ac:chgData name="綾乃 播本" userId="2c20719708a137ea" providerId="LiveId" clId="{CAB271E2-266B-4CBE-AA79-11985EBAAAFB}" dt="2024-11-27T00:41:14.807" v="827" actId="1035"/>
          <ac:grpSpMkLst>
            <pc:docMk/>
            <pc:sldMk cId="2968342926" sldId="265"/>
            <ac:grpSpMk id="29" creationId="{5524A8D3-229F-C3DC-2585-3FD30AF7B861}"/>
          </ac:grpSpMkLst>
        </pc:grpChg>
      </pc:sldChg>
      <pc:sldChg chg="addSp delSp modSp mod">
        <pc:chgData name="綾乃 播本" userId="2c20719708a137ea" providerId="LiveId" clId="{CAB271E2-266B-4CBE-AA79-11985EBAAAFB}" dt="2024-11-27T00:41:18.388" v="830" actId="1036"/>
        <pc:sldMkLst>
          <pc:docMk/>
          <pc:sldMk cId="2508049136" sldId="266"/>
        </pc:sldMkLst>
        <pc:spChg chg="mod">
          <ac:chgData name="綾乃 播本" userId="2c20719708a137ea" providerId="LiveId" clId="{CAB271E2-266B-4CBE-AA79-11985EBAAAFB}" dt="2024-11-26T07:28:36.774" v="114"/>
          <ac:spMkLst>
            <pc:docMk/>
            <pc:sldMk cId="2508049136" sldId="266"/>
            <ac:spMk id="22" creationId="{6C49F24B-D99B-CC36-530C-06C1E8414E4C}"/>
          </ac:spMkLst>
        </pc:spChg>
        <pc:spChg chg="mod">
          <ac:chgData name="綾乃 播本" userId="2c20719708a137ea" providerId="LiveId" clId="{CAB271E2-266B-4CBE-AA79-11985EBAAAFB}" dt="2024-11-26T07:28:36.774" v="114"/>
          <ac:spMkLst>
            <pc:docMk/>
            <pc:sldMk cId="2508049136" sldId="266"/>
            <ac:spMk id="24" creationId="{FBCC7448-A716-5A5B-42AB-232FA39462BE}"/>
          </ac:spMkLst>
        </pc:spChg>
        <pc:spChg chg="mod">
          <ac:chgData name="綾乃 播本" userId="2c20719708a137ea" providerId="LiveId" clId="{CAB271E2-266B-4CBE-AA79-11985EBAAAFB}" dt="2024-11-26T07:28:36.774" v="114"/>
          <ac:spMkLst>
            <pc:docMk/>
            <pc:sldMk cId="2508049136" sldId="266"/>
            <ac:spMk id="25" creationId="{C3025811-55B2-51BC-D537-D77395582616}"/>
          </ac:spMkLst>
        </pc:spChg>
        <pc:spChg chg="mod">
          <ac:chgData name="綾乃 播本" userId="2c20719708a137ea" providerId="LiveId" clId="{CAB271E2-266B-4CBE-AA79-11985EBAAAFB}" dt="2024-11-26T07:28:36.774" v="114"/>
          <ac:spMkLst>
            <pc:docMk/>
            <pc:sldMk cId="2508049136" sldId="266"/>
            <ac:spMk id="26" creationId="{4EBBF0E8-A55C-746D-7E2E-8D50CCCB8E46}"/>
          </ac:spMkLst>
        </pc:spChg>
        <pc:spChg chg="mod">
          <ac:chgData name="綾乃 播本" userId="2c20719708a137ea" providerId="LiveId" clId="{CAB271E2-266B-4CBE-AA79-11985EBAAAFB}" dt="2024-11-26T07:31:32.546" v="275"/>
          <ac:spMkLst>
            <pc:docMk/>
            <pc:sldMk cId="2508049136" sldId="266"/>
            <ac:spMk id="28" creationId="{EFB5CBA8-C173-7508-0554-F8521E01C468}"/>
          </ac:spMkLst>
        </pc:spChg>
        <pc:spChg chg="mod">
          <ac:chgData name="綾乃 播本" userId="2c20719708a137ea" providerId="LiveId" clId="{CAB271E2-266B-4CBE-AA79-11985EBAAAFB}" dt="2024-11-26T07:31:32.546" v="275"/>
          <ac:spMkLst>
            <pc:docMk/>
            <pc:sldMk cId="2508049136" sldId="266"/>
            <ac:spMk id="29" creationId="{113852BD-433B-3A1A-AEEC-DC0655C69CF7}"/>
          </ac:spMkLst>
        </pc:spChg>
        <pc:spChg chg="mod">
          <ac:chgData name="綾乃 播本" userId="2c20719708a137ea" providerId="LiveId" clId="{CAB271E2-266B-4CBE-AA79-11985EBAAAFB}" dt="2024-11-26T07:31:32.546" v="275"/>
          <ac:spMkLst>
            <pc:docMk/>
            <pc:sldMk cId="2508049136" sldId="266"/>
            <ac:spMk id="30" creationId="{41303D08-8E81-3096-EB46-A088DD017373}"/>
          </ac:spMkLst>
        </pc:spChg>
        <pc:spChg chg="mod">
          <ac:chgData name="綾乃 播本" userId="2c20719708a137ea" providerId="LiveId" clId="{CAB271E2-266B-4CBE-AA79-11985EBAAAFB}" dt="2024-11-26T07:31:32.546" v="275"/>
          <ac:spMkLst>
            <pc:docMk/>
            <pc:sldMk cId="2508049136" sldId="266"/>
            <ac:spMk id="31" creationId="{D8C3BB21-3122-D0D9-62FF-684AD0A9DDFC}"/>
          </ac:spMkLst>
        </pc:spChg>
        <pc:grpChg chg="del">
          <ac:chgData name="綾乃 播本" userId="2c20719708a137ea" providerId="LiveId" clId="{CAB271E2-266B-4CBE-AA79-11985EBAAAFB}" dt="2024-11-26T07:28:36.519" v="113" actId="478"/>
          <ac:grpSpMkLst>
            <pc:docMk/>
            <pc:sldMk cId="2508049136" sldId="266"/>
            <ac:grpSpMk id="7" creationId="{3C1F5DE2-8E09-38E1-F4D9-4652EABEF505}"/>
          </ac:grpSpMkLst>
        </pc:grpChg>
        <pc:grpChg chg="add del mod">
          <ac:chgData name="綾乃 播本" userId="2c20719708a137ea" providerId="LiveId" clId="{CAB271E2-266B-4CBE-AA79-11985EBAAAFB}" dt="2024-11-26T07:31:32.269" v="274" actId="478"/>
          <ac:grpSpMkLst>
            <pc:docMk/>
            <pc:sldMk cId="2508049136" sldId="266"/>
            <ac:grpSpMk id="19" creationId="{8D6FED5A-286C-7405-4B3A-6EE3EF648F16}"/>
          </ac:grpSpMkLst>
        </pc:grpChg>
        <pc:grpChg chg="add mod">
          <ac:chgData name="綾乃 播本" userId="2c20719708a137ea" providerId="LiveId" clId="{CAB271E2-266B-4CBE-AA79-11985EBAAAFB}" dt="2024-11-27T00:41:18.388" v="830" actId="1036"/>
          <ac:grpSpMkLst>
            <pc:docMk/>
            <pc:sldMk cId="2508049136" sldId="266"/>
            <ac:grpSpMk id="27" creationId="{F3EED74B-18E4-249E-323B-7B6A498DDB8B}"/>
          </ac:grpSpMkLst>
        </pc:grpChg>
      </pc:sldChg>
      <pc:sldChg chg="addSp delSp modSp mod">
        <pc:chgData name="綾乃 播本" userId="2c20719708a137ea" providerId="LiveId" clId="{CAB271E2-266B-4CBE-AA79-11985EBAAAFB}" dt="2024-11-27T00:41:23.294" v="840" actId="1036"/>
        <pc:sldMkLst>
          <pc:docMk/>
          <pc:sldMk cId="3784082919" sldId="267"/>
        </pc:sldMkLst>
        <pc:spChg chg="mod">
          <ac:chgData name="綾乃 播本" userId="2c20719708a137ea" providerId="LiveId" clId="{CAB271E2-266B-4CBE-AA79-11985EBAAAFB}" dt="2024-11-26T07:28:39.509" v="116"/>
          <ac:spMkLst>
            <pc:docMk/>
            <pc:sldMk cId="3784082919" sldId="267"/>
            <ac:spMk id="22" creationId="{DC6D12B3-B1A1-04AF-4A55-8B1EB077B39C}"/>
          </ac:spMkLst>
        </pc:spChg>
        <pc:spChg chg="mod">
          <ac:chgData name="綾乃 播本" userId="2c20719708a137ea" providerId="LiveId" clId="{CAB271E2-266B-4CBE-AA79-11985EBAAAFB}" dt="2024-11-26T07:28:39.509" v="116"/>
          <ac:spMkLst>
            <pc:docMk/>
            <pc:sldMk cId="3784082919" sldId="267"/>
            <ac:spMk id="28" creationId="{7BA0FA08-6E4B-C796-20C4-ACC5DD2E2273}"/>
          </ac:spMkLst>
        </pc:spChg>
        <pc:spChg chg="mod">
          <ac:chgData name="綾乃 播本" userId="2c20719708a137ea" providerId="LiveId" clId="{CAB271E2-266B-4CBE-AA79-11985EBAAAFB}" dt="2024-11-26T07:28:39.509" v="116"/>
          <ac:spMkLst>
            <pc:docMk/>
            <pc:sldMk cId="3784082919" sldId="267"/>
            <ac:spMk id="29" creationId="{9534D06C-814E-5119-694A-4F73BA43D2C1}"/>
          </ac:spMkLst>
        </pc:spChg>
        <pc:spChg chg="mod">
          <ac:chgData name="綾乃 播本" userId="2c20719708a137ea" providerId="LiveId" clId="{CAB271E2-266B-4CBE-AA79-11985EBAAAFB}" dt="2024-11-26T07:28:39.509" v="116"/>
          <ac:spMkLst>
            <pc:docMk/>
            <pc:sldMk cId="3784082919" sldId="267"/>
            <ac:spMk id="30" creationId="{3687C39D-631F-D633-6182-2F6C75C7AAC1}"/>
          </ac:spMkLst>
        </pc:spChg>
        <pc:spChg chg="mod">
          <ac:chgData name="綾乃 播本" userId="2c20719708a137ea" providerId="LiveId" clId="{CAB271E2-266B-4CBE-AA79-11985EBAAAFB}" dt="2024-11-26T07:31:35.028" v="277"/>
          <ac:spMkLst>
            <pc:docMk/>
            <pc:sldMk cId="3784082919" sldId="267"/>
            <ac:spMk id="32" creationId="{B04CAF54-6BBD-5359-57AD-AF66629B0527}"/>
          </ac:spMkLst>
        </pc:spChg>
        <pc:spChg chg="mod">
          <ac:chgData name="綾乃 播本" userId="2c20719708a137ea" providerId="LiveId" clId="{CAB271E2-266B-4CBE-AA79-11985EBAAAFB}" dt="2024-11-26T07:31:35.028" v="277"/>
          <ac:spMkLst>
            <pc:docMk/>
            <pc:sldMk cId="3784082919" sldId="267"/>
            <ac:spMk id="33" creationId="{012B701A-D37B-C082-7FD2-3C2E10A1FCA4}"/>
          </ac:spMkLst>
        </pc:spChg>
        <pc:spChg chg="mod">
          <ac:chgData name="綾乃 播本" userId="2c20719708a137ea" providerId="LiveId" clId="{CAB271E2-266B-4CBE-AA79-11985EBAAAFB}" dt="2024-11-26T07:31:35.028" v="277"/>
          <ac:spMkLst>
            <pc:docMk/>
            <pc:sldMk cId="3784082919" sldId="267"/>
            <ac:spMk id="34" creationId="{033ACF8F-5EAE-F676-D5DB-2778684252BB}"/>
          </ac:spMkLst>
        </pc:spChg>
        <pc:spChg chg="mod">
          <ac:chgData name="綾乃 播本" userId="2c20719708a137ea" providerId="LiveId" clId="{CAB271E2-266B-4CBE-AA79-11985EBAAAFB}" dt="2024-11-26T07:31:35.028" v="277"/>
          <ac:spMkLst>
            <pc:docMk/>
            <pc:sldMk cId="3784082919" sldId="267"/>
            <ac:spMk id="35" creationId="{A857C648-C851-D22F-F3FE-1F1C0F91A42A}"/>
          </ac:spMkLst>
        </pc:spChg>
        <pc:grpChg chg="del">
          <ac:chgData name="綾乃 播本" userId="2c20719708a137ea" providerId="LiveId" clId="{CAB271E2-266B-4CBE-AA79-11985EBAAAFB}" dt="2024-11-26T07:28:39.226" v="115" actId="478"/>
          <ac:grpSpMkLst>
            <pc:docMk/>
            <pc:sldMk cId="3784082919" sldId="267"/>
            <ac:grpSpMk id="9" creationId="{AD44B502-BB5C-679A-29FB-3122143ADD2E}"/>
          </ac:grpSpMkLst>
        </pc:grpChg>
        <pc:grpChg chg="add del mod">
          <ac:chgData name="綾乃 播本" userId="2c20719708a137ea" providerId="LiveId" clId="{CAB271E2-266B-4CBE-AA79-11985EBAAAFB}" dt="2024-11-26T07:31:34.758" v="276" actId="478"/>
          <ac:grpSpMkLst>
            <pc:docMk/>
            <pc:sldMk cId="3784082919" sldId="267"/>
            <ac:grpSpMk id="19" creationId="{2210EABE-50A6-D9CF-A6F2-9179971D0A64}"/>
          </ac:grpSpMkLst>
        </pc:grpChg>
        <pc:grpChg chg="add mod">
          <ac:chgData name="綾乃 播本" userId="2c20719708a137ea" providerId="LiveId" clId="{CAB271E2-266B-4CBE-AA79-11985EBAAAFB}" dt="2024-11-27T00:41:23.294" v="840" actId="1036"/>
          <ac:grpSpMkLst>
            <pc:docMk/>
            <pc:sldMk cId="3784082919" sldId="267"/>
            <ac:grpSpMk id="31" creationId="{F46170A3-6044-9863-372B-D8198E5117A1}"/>
          </ac:grpSpMkLst>
        </pc:grpChg>
      </pc:sldChg>
      <pc:sldChg chg="addSp delSp modSp mod">
        <pc:chgData name="綾乃 播本" userId="2c20719708a137ea" providerId="LiveId" clId="{CAB271E2-266B-4CBE-AA79-11985EBAAAFB}" dt="2024-11-27T00:41:28.061" v="846" actId="1036"/>
        <pc:sldMkLst>
          <pc:docMk/>
          <pc:sldMk cId="2936081845" sldId="268"/>
        </pc:sldMkLst>
        <pc:spChg chg="mod">
          <ac:chgData name="綾乃 播本" userId="2c20719708a137ea" providerId="LiveId" clId="{CAB271E2-266B-4CBE-AA79-11985EBAAAFB}" dt="2024-11-26T07:28:42.085" v="118"/>
          <ac:spMkLst>
            <pc:docMk/>
            <pc:sldMk cId="2936081845" sldId="268"/>
            <ac:spMk id="22" creationId="{4CE0CEF2-A8F2-6162-DBB0-49109A45AB4D}"/>
          </ac:spMkLst>
        </pc:spChg>
        <pc:spChg chg="mod">
          <ac:chgData name="綾乃 播本" userId="2c20719708a137ea" providerId="LiveId" clId="{CAB271E2-266B-4CBE-AA79-11985EBAAAFB}" dt="2024-11-26T07:28:42.085" v="118"/>
          <ac:spMkLst>
            <pc:docMk/>
            <pc:sldMk cId="2936081845" sldId="268"/>
            <ac:spMk id="23" creationId="{BF411ED6-249A-0937-DA83-F837EE6DDA78}"/>
          </ac:spMkLst>
        </pc:spChg>
        <pc:spChg chg="mod">
          <ac:chgData name="綾乃 播本" userId="2c20719708a137ea" providerId="LiveId" clId="{CAB271E2-266B-4CBE-AA79-11985EBAAAFB}" dt="2024-11-26T07:28:42.085" v="118"/>
          <ac:spMkLst>
            <pc:docMk/>
            <pc:sldMk cId="2936081845" sldId="268"/>
            <ac:spMk id="24" creationId="{D1166807-D1BF-2F81-DC9B-1EC44FA86521}"/>
          </ac:spMkLst>
        </pc:spChg>
        <pc:spChg chg="mod">
          <ac:chgData name="綾乃 播本" userId="2c20719708a137ea" providerId="LiveId" clId="{CAB271E2-266B-4CBE-AA79-11985EBAAAFB}" dt="2024-11-26T07:28:42.085" v="118"/>
          <ac:spMkLst>
            <pc:docMk/>
            <pc:sldMk cId="2936081845" sldId="268"/>
            <ac:spMk id="25" creationId="{92CA31C9-3BF4-8348-F559-4F457C07F407}"/>
          </ac:spMkLst>
        </pc:spChg>
        <pc:spChg chg="mod">
          <ac:chgData name="綾乃 播本" userId="2c20719708a137ea" providerId="LiveId" clId="{CAB271E2-266B-4CBE-AA79-11985EBAAAFB}" dt="2024-11-26T07:31:37.332" v="279"/>
          <ac:spMkLst>
            <pc:docMk/>
            <pc:sldMk cId="2936081845" sldId="268"/>
            <ac:spMk id="27" creationId="{277B191C-1BF8-43DA-AA5C-498A81E8E967}"/>
          </ac:spMkLst>
        </pc:spChg>
        <pc:spChg chg="mod">
          <ac:chgData name="綾乃 播本" userId="2c20719708a137ea" providerId="LiveId" clId="{CAB271E2-266B-4CBE-AA79-11985EBAAAFB}" dt="2024-11-26T07:31:37.332" v="279"/>
          <ac:spMkLst>
            <pc:docMk/>
            <pc:sldMk cId="2936081845" sldId="268"/>
            <ac:spMk id="28" creationId="{78F335D7-5124-97B6-73D7-6B1F96766053}"/>
          </ac:spMkLst>
        </pc:spChg>
        <pc:spChg chg="mod">
          <ac:chgData name="綾乃 播本" userId="2c20719708a137ea" providerId="LiveId" clId="{CAB271E2-266B-4CBE-AA79-11985EBAAAFB}" dt="2024-11-26T07:31:37.332" v="279"/>
          <ac:spMkLst>
            <pc:docMk/>
            <pc:sldMk cId="2936081845" sldId="268"/>
            <ac:spMk id="29" creationId="{A28049E8-CF67-ACA5-2BBF-DB9D12152B3D}"/>
          </ac:spMkLst>
        </pc:spChg>
        <pc:spChg chg="mod">
          <ac:chgData name="綾乃 播本" userId="2c20719708a137ea" providerId="LiveId" clId="{CAB271E2-266B-4CBE-AA79-11985EBAAAFB}" dt="2024-11-26T07:31:37.332" v="279"/>
          <ac:spMkLst>
            <pc:docMk/>
            <pc:sldMk cId="2936081845" sldId="268"/>
            <ac:spMk id="30" creationId="{11F2E5C5-9349-97D1-C6CA-3572FFBBE1A3}"/>
          </ac:spMkLst>
        </pc:spChg>
        <pc:grpChg chg="del">
          <ac:chgData name="綾乃 播本" userId="2c20719708a137ea" providerId="LiveId" clId="{CAB271E2-266B-4CBE-AA79-11985EBAAAFB}" dt="2024-11-26T07:28:41.806" v="117" actId="478"/>
          <ac:grpSpMkLst>
            <pc:docMk/>
            <pc:sldMk cId="2936081845" sldId="268"/>
            <ac:grpSpMk id="5" creationId="{075EE242-3A4A-3390-04B1-8BF2FE2D8B7E}"/>
          </ac:grpSpMkLst>
        </pc:grpChg>
        <pc:grpChg chg="add del mod">
          <ac:chgData name="綾乃 播本" userId="2c20719708a137ea" providerId="LiveId" clId="{CAB271E2-266B-4CBE-AA79-11985EBAAAFB}" dt="2024-11-26T07:31:37.069" v="278" actId="478"/>
          <ac:grpSpMkLst>
            <pc:docMk/>
            <pc:sldMk cId="2936081845" sldId="268"/>
            <ac:grpSpMk id="19" creationId="{32376643-1AFF-3FC2-6475-AE6D305A63DE}"/>
          </ac:grpSpMkLst>
        </pc:grpChg>
        <pc:grpChg chg="add mod">
          <ac:chgData name="綾乃 播本" userId="2c20719708a137ea" providerId="LiveId" clId="{CAB271E2-266B-4CBE-AA79-11985EBAAAFB}" dt="2024-11-27T00:41:28.061" v="846" actId="1036"/>
          <ac:grpSpMkLst>
            <pc:docMk/>
            <pc:sldMk cId="2936081845" sldId="268"/>
            <ac:grpSpMk id="26" creationId="{4CD56A50-7517-A2D9-85BC-7C1F1E989397}"/>
          </ac:grpSpMkLst>
        </pc:grpChg>
      </pc:sldChg>
      <pc:sldChg chg="addSp delSp modSp mod">
        <pc:chgData name="綾乃 播本" userId="2c20719708a137ea" providerId="LiveId" clId="{CAB271E2-266B-4CBE-AA79-11985EBAAAFB}" dt="2024-11-27T00:41:33.156" v="853" actId="1036"/>
        <pc:sldMkLst>
          <pc:docMk/>
          <pc:sldMk cId="3266883634" sldId="269"/>
        </pc:sldMkLst>
        <pc:spChg chg="mod">
          <ac:chgData name="綾乃 播本" userId="2c20719708a137ea" providerId="LiveId" clId="{CAB271E2-266B-4CBE-AA79-11985EBAAAFB}" dt="2024-11-26T07:28:44.612" v="120"/>
          <ac:spMkLst>
            <pc:docMk/>
            <pc:sldMk cId="3266883634" sldId="269"/>
            <ac:spMk id="22" creationId="{1AA69EC7-BF4D-08EE-9E3A-4A351AEAA2F1}"/>
          </ac:spMkLst>
        </pc:spChg>
        <pc:spChg chg="mod">
          <ac:chgData name="綾乃 播本" userId="2c20719708a137ea" providerId="LiveId" clId="{CAB271E2-266B-4CBE-AA79-11985EBAAAFB}" dt="2024-11-26T07:28:44.612" v="120"/>
          <ac:spMkLst>
            <pc:docMk/>
            <pc:sldMk cId="3266883634" sldId="269"/>
            <ac:spMk id="24" creationId="{F7D6D106-7673-0884-7E2B-CA0E016D8FEA}"/>
          </ac:spMkLst>
        </pc:spChg>
        <pc:spChg chg="mod">
          <ac:chgData name="綾乃 播本" userId="2c20719708a137ea" providerId="LiveId" clId="{CAB271E2-266B-4CBE-AA79-11985EBAAAFB}" dt="2024-11-26T07:28:44.612" v="120"/>
          <ac:spMkLst>
            <pc:docMk/>
            <pc:sldMk cId="3266883634" sldId="269"/>
            <ac:spMk id="25" creationId="{9EB9A138-44D6-D268-0C53-26BF64552A1F}"/>
          </ac:spMkLst>
        </pc:spChg>
        <pc:spChg chg="mod">
          <ac:chgData name="綾乃 播本" userId="2c20719708a137ea" providerId="LiveId" clId="{CAB271E2-266B-4CBE-AA79-11985EBAAAFB}" dt="2024-11-26T07:28:44.612" v="120"/>
          <ac:spMkLst>
            <pc:docMk/>
            <pc:sldMk cId="3266883634" sldId="269"/>
            <ac:spMk id="26" creationId="{46CA5813-8E45-5C2E-9087-2030A17049D2}"/>
          </ac:spMkLst>
        </pc:spChg>
        <pc:spChg chg="mod">
          <ac:chgData name="綾乃 播本" userId="2c20719708a137ea" providerId="LiveId" clId="{CAB271E2-266B-4CBE-AA79-11985EBAAAFB}" dt="2024-11-26T07:31:39.958" v="281"/>
          <ac:spMkLst>
            <pc:docMk/>
            <pc:sldMk cId="3266883634" sldId="269"/>
            <ac:spMk id="28" creationId="{04CB7839-41BB-B5DD-7E1D-CE2AC078E8DD}"/>
          </ac:spMkLst>
        </pc:spChg>
        <pc:spChg chg="mod">
          <ac:chgData name="綾乃 播本" userId="2c20719708a137ea" providerId="LiveId" clId="{CAB271E2-266B-4CBE-AA79-11985EBAAAFB}" dt="2024-11-26T07:31:39.958" v="281"/>
          <ac:spMkLst>
            <pc:docMk/>
            <pc:sldMk cId="3266883634" sldId="269"/>
            <ac:spMk id="29" creationId="{555FB00C-CA70-0EDC-EAE2-AEFCFDFEBED2}"/>
          </ac:spMkLst>
        </pc:spChg>
        <pc:spChg chg="mod">
          <ac:chgData name="綾乃 播本" userId="2c20719708a137ea" providerId="LiveId" clId="{CAB271E2-266B-4CBE-AA79-11985EBAAAFB}" dt="2024-11-26T07:31:39.958" v="281"/>
          <ac:spMkLst>
            <pc:docMk/>
            <pc:sldMk cId="3266883634" sldId="269"/>
            <ac:spMk id="30" creationId="{50EC2DB6-C01F-3767-E93C-8975CFBFFE87}"/>
          </ac:spMkLst>
        </pc:spChg>
        <pc:spChg chg="mod">
          <ac:chgData name="綾乃 播本" userId="2c20719708a137ea" providerId="LiveId" clId="{CAB271E2-266B-4CBE-AA79-11985EBAAAFB}" dt="2024-11-26T07:31:39.958" v="281"/>
          <ac:spMkLst>
            <pc:docMk/>
            <pc:sldMk cId="3266883634" sldId="269"/>
            <ac:spMk id="31" creationId="{3DB06150-9EF0-1CA0-A3CE-952B980ABF5C}"/>
          </ac:spMkLst>
        </pc:spChg>
        <pc:grpChg chg="del">
          <ac:chgData name="綾乃 播本" userId="2c20719708a137ea" providerId="LiveId" clId="{CAB271E2-266B-4CBE-AA79-11985EBAAAFB}" dt="2024-11-26T07:28:44.342" v="119" actId="478"/>
          <ac:grpSpMkLst>
            <pc:docMk/>
            <pc:sldMk cId="3266883634" sldId="269"/>
            <ac:grpSpMk id="7" creationId="{569265DD-E7AA-CB22-EA4C-011757F2ED74}"/>
          </ac:grpSpMkLst>
        </pc:grpChg>
        <pc:grpChg chg="add del mod">
          <ac:chgData name="綾乃 播本" userId="2c20719708a137ea" providerId="LiveId" clId="{CAB271E2-266B-4CBE-AA79-11985EBAAAFB}" dt="2024-11-26T07:31:39.500" v="280" actId="478"/>
          <ac:grpSpMkLst>
            <pc:docMk/>
            <pc:sldMk cId="3266883634" sldId="269"/>
            <ac:grpSpMk id="19" creationId="{82A1E8A9-F11C-CD80-1010-0A66D26FF943}"/>
          </ac:grpSpMkLst>
        </pc:grpChg>
        <pc:grpChg chg="add mod">
          <ac:chgData name="綾乃 播本" userId="2c20719708a137ea" providerId="LiveId" clId="{CAB271E2-266B-4CBE-AA79-11985EBAAAFB}" dt="2024-11-27T00:41:33.156" v="853" actId="1036"/>
          <ac:grpSpMkLst>
            <pc:docMk/>
            <pc:sldMk cId="3266883634" sldId="269"/>
            <ac:grpSpMk id="27" creationId="{1B2CFE9F-4C96-784C-1FA8-AE33C8F6CA24}"/>
          </ac:grpSpMkLst>
        </pc:grpChg>
      </pc:sldChg>
      <pc:sldChg chg="addSp delSp modSp mod">
        <pc:chgData name="綾乃 播本" userId="2c20719708a137ea" providerId="LiveId" clId="{CAB271E2-266B-4CBE-AA79-11985EBAAAFB}" dt="2024-11-27T00:41:36.556" v="860" actId="1036"/>
        <pc:sldMkLst>
          <pc:docMk/>
          <pc:sldMk cId="2996520999" sldId="270"/>
        </pc:sldMkLst>
        <pc:spChg chg="mod">
          <ac:chgData name="綾乃 播本" userId="2c20719708a137ea" providerId="LiveId" clId="{CAB271E2-266B-4CBE-AA79-11985EBAAAFB}" dt="2024-11-26T07:28:47.314" v="122"/>
          <ac:spMkLst>
            <pc:docMk/>
            <pc:sldMk cId="2996520999" sldId="270"/>
            <ac:spMk id="22" creationId="{31482EE8-977A-553F-AD89-CE99A3EC688F}"/>
          </ac:spMkLst>
        </pc:spChg>
        <pc:spChg chg="mod">
          <ac:chgData name="綾乃 播本" userId="2c20719708a137ea" providerId="LiveId" clId="{CAB271E2-266B-4CBE-AA79-11985EBAAAFB}" dt="2024-11-26T07:28:47.314" v="122"/>
          <ac:spMkLst>
            <pc:docMk/>
            <pc:sldMk cId="2996520999" sldId="270"/>
            <ac:spMk id="26" creationId="{6FA0020F-3B36-0140-A8E2-ADD2968D3549}"/>
          </ac:spMkLst>
        </pc:spChg>
        <pc:spChg chg="mod">
          <ac:chgData name="綾乃 播本" userId="2c20719708a137ea" providerId="LiveId" clId="{CAB271E2-266B-4CBE-AA79-11985EBAAAFB}" dt="2024-11-26T07:28:47.314" v="122"/>
          <ac:spMkLst>
            <pc:docMk/>
            <pc:sldMk cId="2996520999" sldId="270"/>
            <ac:spMk id="27" creationId="{DB1CA2C0-4E3F-BB03-659C-5BAE50421878}"/>
          </ac:spMkLst>
        </pc:spChg>
        <pc:spChg chg="mod">
          <ac:chgData name="綾乃 播本" userId="2c20719708a137ea" providerId="LiveId" clId="{CAB271E2-266B-4CBE-AA79-11985EBAAAFB}" dt="2024-11-26T07:28:47.314" v="122"/>
          <ac:spMkLst>
            <pc:docMk/>
            <pc:sldMk cId="2996520999" sldId="270"/>
            <ac:spMk id="28" creationId="{E08CD19D-BE5B-69A4-0D0C-73B794B540F5}"/>
          </ac:spMkLst>
        </pc:spChg>
        <pc:spChg chg="mod">
          <ac:chgData name="綾乃 播本" userId="2c20719708a137ea" providerId="LiveId" clId="{CAB271E2-266B-4CBE-AA79-11985EBAAAFB}" dt="2024-11-26T07:31:47.714" v="283"/>
          <ac:spMkLst>
            <pc:docMk/>
            <pc:sldMk cId="2996520999" sldId="270"/>
            <ac:spMk id="30" creationId="{FB90CBA5-3B8A-1262-85F7-E41061D0D2C0}"/>
          </ac:spMkLst>
        </pc:spChg>
        <pc:spChg chg="mod">
          <ac:chgData name="綾乃 播本" userId="2c20719708a137ea" providerId="LiveId" clId="{CAB271E2-266B-4CBE-AA79-11985EBAAAFB}" dt="2024-11-26T07:31:47.714" v="283"/>
          <ac:spMkLst>
            <pc:docMk/>
            <pc:sldMk cId="2996520999" sldId="270"/>
            <ac:spMk id="31" creationId="{C7E705CE-FA54-B27A-0D1E-C4755CD549E1}"/>
          </ac:spMkLst>
        </pc:spChg>
        <pc:spChg chg="mod">
          <ac:chgData name="綾乃 播本" userId="2c20719708a137ea" providerId="LiveId" clId="{CAB271E2-266B-4CBE-AA79-11985EBAAAFB}" dt="2024-11-26T07:31:47.714" v="283"/>
          <ac:spMkLst>
            <pc:docMk/>
            <pc:sldMk cId="2996520999" sldId="270"/>
            <ac:spMk id="32" creationId="{251416AC-4105-CA7E-ACCF-E498BE71212D}"/>
          </ac:spMkLst>
        </pc:spChg>
        <pc:spChg chg="mod">
          <ac:chgData name="綾乃 播本" userId="2c20719708a137ea" providerId="LiveId" clId="{CAB271E2-266B-4CBE-AA79-11985EBAAAFB}" dt="2024-11-26T07:31:47.714" v="283"/>
          <ac:spMkLst>
            <pc:docMk/>
            <pc:sldMk cId="2996520999" sldId="270"/>
            <ac:spMk id="33" creationId="{CAD0119B-2BCF-6A9E-CE6B-141F6EF48B76}"/>
          </ac:spMkLst>
        </pc:spChg>
        <pc:grpChg chg="del">
          <ac:chgData name="綾乃 播本" userId="2c20719708a137ea" providerId="LiveId" clId="{CAB271E2-266B-4CBE-AA79-11985EBAAAFB}" dt="2024-11-26T07:28:46.974" v="121" actId="478"/>
          <ac:grpSpMkLst>
            <pc:docMk/>
            <pc:sldMk cId="2996520999" sldId="270"/>
            <ac:grpSpMk id="8" creationId="{227A729A-9119-3E64-7F69-62BCA1997E11}"/>
          </ac:grpSpMkLst>
        </pc:grpChg>
        <pc:grpChg chg="add del mod">
          <ac:chgData name="綾乃 播本" userId="2c20719708a137ea" providerId="LiveId" clId="{CAB271E2-266B-4CBE-AA79-11985EBAAAFB}" dt="2024-11-26T07:31:47.422" v="282" actId="478"/>
          <ac:grpSpMkLst>
            <pc:docMk/>
            <pc:sldMk cId="2996520999" sldId="270"/>
            <ac:grpSpMk id="19" creationId="{67E6640F-B13D-C59A-2885-25BA7D9BB3D3}"/>
          </ac:grpSpMkLst>
        </pc:grpChg>
        <pc:grpChg chg="add mod">
          <ac:chgData name="綾乃 播本" userId="2c20719708a137ea" providerId="LiveId" clId="{CAB271E2-266B-4CBE-AA79-11985EBAAAFB}" dt="2024-11-27T00:41:36.556" v="860" actId="1036"/>
          <ac:grpSpMkLst>
            <pc:docMk/>
            <pc:sldMk cId="2996520999" sldId="270"/>
            <ac:grpSpMk id="29" creationId="{8DFABC33-24DD-D545-4F94-1BDB7861F344}"/>
          </ac:grpSpMkLst>
        </pc:grpChg>
      </pc:sldChg>
      <pc:sldChg chg="addSp delSp modSp mod">
        <pc:chgData name="綾乃 播本" userId="2c20719708a137ea" providerId="LiveId" clId="{CAB271E2-266B-4CBE-AA79-11985EBAAAFB}" dt="2024-11-27T00:41:42.652" v="872" actId="1036"/>
        <pc:sldMkLst>
          <pc:docMk/>
          <pc:sldMk cId="2695559995" sldId="271"/>
        </pc:sldMkLst>
        <pc:spChg chg="mod">
          <ac:chgData name="綾乃 播本" userId="2c20719708a137ea" providerId="LiveId" clId="{CAB271E2-266B-4CBE-AA79-11985EBAAAFB}" dt="2024-11-27T00:41:39.217" v="862" actId="1036"/>
          <ac:spMkLst>
            <pc:docMk/>
            <pc:sldMk cId="2695559995" sldId="271"/>
            <ac:spMk id="20" creationId="{F32F11D6-2ACB-895D-08FF-55AFD9E38F9C}"/>
          </ac:spMkLst>
        </pc:spChg>
        <pc:spChg chg="mod">
          <ac:chgData name="綾乃 播本" userId="2c20719708a137ea" providerId="LiveId" clId="{CAB271E2-266B-4CBE-AA79-11985EBAAAFB}" dt="2024-11-26T07:28:49.866" v="124"/>
          <ac:spMkLst>
            <pc:docMk/>
            <pc:sldMk cId="2695559995" sldId="271"/>
            <ac:spMk id="22" creationId="{D962024D-B6F8-D28E-09C5-06A4DABEC90C}"/>
          </ac:spMkLst>
        </pc:spChg>
        <pc:spChg chg="mod">
          <ac:chgData name="綾乃 播本" userId="2c20719708a137ea" providerId="LiveId" clId="{CAB271E2-266B-4CBE-AA79-11985EBAAAFB}" dt="2024-11-26T07:28:49.866" v="124"/>
          <ac:spMkLst>
            <pc:docMk/>
            <pc:sldMk cId="2695559995" sldId="271"/>
            <ac:spMk id="26" creationId="{BA25AED1-6788-0D6A-D937-6B2E8C8494E2}"/>
          </ac:spMkLst>
        </pc:spChg>
        <pc:spChg chg="mod">
          <ac:chgData name="綾乃 播本" userId="2c20719708a137ea" providerId="LiveId" clId="{CAB271E2-266B-4CBE-AA79-11985EBAAAFB}" dt="2024-11-26T07:28:49.866" v="124"/>
          <ac:spMkLst>
            <pc:docMk/>
            <pc:sldMk cId="2695559995" sldId="271"/>
            <ac:spMk id="27" creationId="{510FB968-61A2-78B3-3375-46EE83E6BFCA}"/>
          </ac:spMkLst>
        </pc:spChg>
        <pc:spChg chg="mod">
          <ac:chgData name="綾乃 播本" userId="2c20719708a137ea" providerId="LiveId" clId="{CAB271E2-266B-4CBE-AA79-11985EBAAAFB}" dt="2024-11-26T07:28:49.866" v="124"/>
          <ac:spMkLst>
            <pc:docMk/>
            <pc:sldMk cId="2695559995" sldId="271"/>
            <ac:spMk id="28" creationId="{FD130935-1BC2-A2B9-ED07-F0E7633E24E3}"/>
          </ac:spMkLst>
        </pc:spChg>
        <pc:spChg chg="mod">
          <ac:chgData name="綾乃 播本" userId="2c20719708a137ea" providerId="LiveId" clId="{CAB271E2-266B-4CBE-AA79-11985EBAAAFB}" dt="2024-11-26T07:31:51.069" v="285"/>
          <ac:spMkLst>
            <pc:docMk/>
            <pc:sldMk cId="2695559995" sldId="271"/>
            <ac:spMk id="30" creationId="{6728AA3F-1216-FFCA-B08D-F61C00688DE4}"/>
          </ac:spMkLst>
        </pc:spChg>
        <pc:spChg chg="mod">
          <ac:chgData name="綾乃 播本" userId="2c20719708a137ea" providerId="LiveId" clId="{CAB271E2-266B-4CBE-AA79-11985EBAAAFB}" dt="2024-11-26T07:31:51.069" v="285"/>
          <ac:spMkLst>
            <pc:docMk/>
            <pc:sldMk cId="2695559995" sldId="271"/>
            <ac:spMk id="31" creationId="{6C98E240-34AC-E40D-2FF4-051F1F4D6F50}"/>
          </ac:spMkLst>
        </pc:spChg>
        <pc:spChg chg="mod">
          <ac:chgData name="綾乃 播本" userId="2c20719708a137ea" providerId="LiveId" clId="{CAB271E2-266B-4CBE-AA79-11985EBAAAFB}" dt="2024-11-26T07:31:51.069" v="285"/>
          <ac:spMkLst>
            <pc:docMk/>
            <pc:sldMk cId="2695559995" sldId="271"/>
            <ac:spMk id="32" creationId="{4C8AB397-BBA2-AB6B-42BD-049D50A872C3}"/>
          </ac:spMkLst>
        </pc:spChg>
        <pc:spChg chg="mod">
          <ac:chgData name="綾乃 播本" userId="2c20719708a137ea" providerId="LiveId" clId="{CAB271E2-266B-4CBE-AA79-11985EBAAAFB}" dt="2024-11-26T07:31:51.069" v="285"/>
          <ac:spMkLst>
            <pc:docMk/>
            <pc:sldMk cId="2695559995" sldId="271"/>
            <ac:spMk id="33" creationId="{8050FC70-9D64-F26C-694A-92C15FAC2DFB}"/>
          </ac:spMkLst>
        </pc:spChg>
        <pc:grpChg chg="del">
          <ac:chgData name="綾乃 播本" userId="2c20719708a137ea" providerId="LiveId" clId="{CAB271E2-266B-4CBE-AA79-11985EBAAAFB}" dt="2024-11-26T07:28:49.564" v="123" actId="478"/>
          <ac:grpSpMkLst>
            <pc:docMk/>
            <pc:sldMk cId="2695559995" sldId="271"/>
            <ac:grpSpMk id="8" creationId="{662B0944-607E-9F39-F351-4F125847B6C3}"/>
          </ac:grpSpMkLst>
        </pc:grpChg>
        <pc:grpChg chg="add del mod">
          <ac:chgData name="綾乃 播本" userId="2c20719708a137ea" providerId="LiveId" clId="{CAB271E2-266B-4CBE-AA79-11985EBAAAFB}" dt="2024-11-26T07:31:50.696" v="284" actId="478"/>
          <ac:grpSpMkLst>
            <pc:docMk/>
            <pc:sldMk cId="2695559995" sldId="271"/>
            <ac:grpSpMk id="19" creationId="{2073DAA5-07A6-2144-EFBC-DB8A97E1CF94}"/>
          </ac:grpSpMkLst>
        </pc:grpChg>
        <pc:grpChg chg="add mod">
          <ac:chgData name="綾乃 播本" userId="2c20719708a137ea" providerId="LiveId" clId="{CAB271E2-266B-4CBE-AA79-11985EBAAAFB}" dt="2024-11-27T00:41:42.652" v="872" actId="1036"/>
          <ac:grpSpMkLst>
            <pc:docMk/>
            <pc:sldMk cId="2695559995" sldId="271"/>
            <ac:grpSpMk id="29" creationId="{12C54E77-FD1D-E7A3-A73D-9301C8B94699}"/>
          </ac:grpSpMkLst>
        </pc:grpChg>
      </pc:sldChg>
      <pc:sldChg chg="addSp delSp modSp mod">
        <pc:chgData name="綾乃 播本" userId="2c20719708a137ea" providerId="LiveId" clId="{CAB271E2-266B-4CBE-AA79-11985EBAAAFB}" dt="2024-11-27T00:41:48.028" v="882" actId="1036"/>
        <pc:sldMkLst>
          <pc:docMk/>
          <pc:sldMk cId="1844691125" sldId="272"/>
        </pc:sldMkLst>
        <pc:spChg chg="mod">
          <ac:chgData name="綾乃 播本" userId="2c20719708a137ea" providerId="LiveId" clId="{CAB271E2-266B-4CBE-AA79-11985EBAAAFB}" dt="2024-11-26T07:28:52.489" v="126"/>
          <ac:spMkLst>
            <pc:docMk/>
            <pc:sldMk cId="1844691125" sldId="272"/>
            <ac:spMk id="8" creationId="{E0025FE3-EDAB-6F63-7F3D-13F518D70600}"/>
          </ac:spMkLst>
        </pc:spChg>
        <pc:spChg chg="mod">
          <ac:chgData name="綾乃 播本" userId="2c20719708a137ea" providerId="LiveId" clId="{CAB271E2-266B-4CBE-AA79-11985EBAAAFB}" dt="2024-11-26T07:28:52.489" v="126"/>
          <ac:spMkLst>
            <pc:docMk/>
            <pc:sldMk cId="1844691125" sldId="272"/>
            <ac:spMk id="19" creationId="{76E77B38-397A-4445-965A-9ED0F8E3B638}"/>
          </ac:spMkLst>
        </pc:spChg>
        <pc:spChg chg="mod">
          <ac:chgData name="綾乃 播本" userId="2c20719708a137ea" providerId="LiveId" clId="{CAB271E2-266B-4CBE-AA79-11985EBAAAFB}" dt="2024-11-26T07:28:52.489" v="126"/>
          <ac:spMkLst>
            <pc:docMk/>
            <pc:sldMk cId="1844691125" sldId="272"/>
            <ac:spMk id="22" creationId="{7C1A4513-F540-EE2D-CD79-13547D0419FE}"/>
          </ac:spMkLst>
        </pc:spChg>
        <pc:spChg chg="mod">
          <ac:chgData name="綾乃 播本" userId="2c20719708a137ea" providerId="LiveId" clId="{CAB271E2-266B-4CBE-AA79-11985EBAAAFB}" dt="2024-11-26T07:28:52.489" v="126"/>
          <ac:spMkLst>
            <pc:docMk/>
            <pc:sldMk cId="1844691125" sldId="272"/>
            <ac:spMk id="28" creationId="{892A1744-7748-B90B-881C-CE98B5FC7D78}"/>
          </ac:spMkLst>
        </pc:spChg>
        <pc:spChg chg="mod">
          <ac:chgData name="綾乃 播本" userId="2c20719708a137ea" providerId="LiveId" clId="{CAB271E2-266B-4CBE-AA79-11985EBAAAFB}" dt="2024-11-26T07:31:54.735" v="287"/>
          <ac:spMkLst>
            <pc:docMk/>
            <pc:sldMk cId="1844691125" sldId="272"/>
            <ac:spMk id="30" creationId="{D790781B-450B-4254-9A1D-1F4E029BD4DC}"/>
          </ac:spMkLst>
        </pc:spChg>
        <pc:spChg chg="mod">
          <ac:chgData name="綾乃 播本" userId="2c20719708a137ea" providerId="LiveId" clId="{CAB271E2-266B-4CBE-AA79-11985EBAAAFB}" dt="2024-11-26T07:31:54.735" v="287"/>
          <ac:spMkLst>
            <pc:docMk/>
            <pc:sldMk cId="1844691125" sldId="272"/>
            <ac:spMk id="31" creationId="{AAB59CF0-43D0-07A5-1435-F3D1C9A6B9F8}"/>
          </ac:spMkLst>
        </pc:spChg>
        <pc:spChg chg="mod">
          <ac:chgData name="綾乃 播本" userId="2c20719708a137ea" providerId="LiveId" clId="{CAB271E2-266B-4CBE-AA79-11985EBAAAFB}" dt="2024-11-26T07:31:54.735" v="287"/>
          <ac:spMkLst>
            <pc:docMk/>
            <pc:sldMk cId="1844691125" sldId="272"/>
            <ac:spMk id="32" creationId="{3D22A627-B6AF-0020-CD40-8599F2F7D8DF}"/>
          </ac:spMkLst>
        </pc:spChg>
        <pc:spChg chg="mod">
          <ac:chgData name="綾乃 播本" userId="2c20719708a137ea" providerId="LiveId" clId="{CAB271E2-266B-4CBE-AA79-11985EBAAAFB}" dt="2024-11-26T07:31:54.735" v="287"/>
          <ac:spMkLst>
            <pc:docMk/>
            <pc:sldMk cId="1844691125" sldId="272"/>
            <ac:spMk id="33" creationId="{8C06F8AB-05B9-D243-D784-1447A7743580}"/>
          </ac:spMkLst>
        </pc:spChg>
        <pc:grpChg chg="add del mod">
          <ac:chgData name="綾乃 播本" userId="2c20719708a137ea" providerId="LiveId" clId="{CAB271E2-266B-4CBE-AA79-11985EBAAAFB}" dt="2024-11-26T07:31:54.433" v="286" actId="478"/>
          <ac:grpSpMkLst>
            <pc:docMk/>
            <pc:sldMk cId="1844691125" sldId="272"/>
            <ac:grpSpMk id="5" creationId="{B3BC9BE7-6522-0A3F-3C48-5DDC418B2FB7}"/>
          </ac:grpSpMkLst>
        </pc:grpChg>
        <pc:grpChg chg="del">
          <ac:chgData name="綾乃 播本" userId="2c20719708a137ea" providerId="LiveId" clId="{CAB271E2-266B-4CBE-AA79-11985EBAAAFB}" dt="2024-11-26T07:28:52.154" v="125" actId="478"/>
          <ac:grpSpMkLst>
            <pc:docMk/>
            <pc:sldMk cId="1844691125" sldId="272"/>
            <ac:grpSpMk id="12" creationId="{5A0EEBF0-2EEF-87C5-7B0F-B5D451212F38}"/>
          </ac:grpSpMkLst>
        </pc:grpChg>
        <pc:grpChg chg="add mod">
          <ac:chgData name="綾乃 播本" userId="2c20719708a137ea" providerId="LiveId" clId="{CAB271E2-266B-4CBE-AA79-11985EBAAAFB}" dt="2024-11-27T00:41:48.028" v="882" actId="1036"/>
          <ac:grpSpMkLst>
            <pc:docMk/>
            <pc:sldMk cId="1844691125" sldId="272"/>
            <ac:grpSpMk id="29" creationId="{41236E00-FD80-9CB4-443B-7FECB4F4513B}"/>
          </ac:grpSpMkLst>
        </pc:grpChg>
      </pc:sldChg>
      <pc:sldChg chg="addSp delSp modSp mod">
        <pc:chgData name="綾乃 播本" userId="2c20719708a137ea" providerId="LiveId" clId="{CAB271E2-266B-4CBE-AA79-11985EBAAAFB}" dt="2024-11-27T00:42:08.445" v="897" actId="14100"/>
        <pc:sldMkLst>
          <pc:docMk/>
          <pc:sldMk cId="1666704671" sldId="273"/>
        </pc:sldMkLst>
        <pc:spChg chg="mod">
          <ac:chgData name="綾乃 播本" userId="2c20719708a137ea" providerId="LiveId" clId="{CAB271E2-266B-4CBE-AA79-11985EBAAAFB}" dt="2024-11-27T00:42:08.445" v="897" actId="14100"/>
          <ac:spMkLst>
            <pc:docMk/>
            <pc:sldMk cId="1666704671" sldId="273"/>
            <ac:spMk id="4" creationId="{1C2A869E-1C30-7903-CAA6-17622F9CDA36}"/>
          </ac:spMkLst>
        </pc:spChg>
        <pc:spChg chg="mod">
          <ac:chgData name="綾乃 播本" userId="2c20719708a137ea" providerId="LiveId" clId="{CAB271E2-266B-4CBE-AA79-11985EBAAAFB}" dt="2024-11-27T00:42:03.480" v="896" actId="14100"/>
          <ac:spMkLst>
            <pc:docMk/>
            <pc:sldMk cId="1666704671" sldId="273"/>
            <ac:spMk id="6" creationId="{39A9E9B3-BEF3-80B5-C7D5-2889B49A71FA}"/>
          </ac:spMkLst>
        </pc:spChg>
        <pc:spChg chg="mod">
          <ac:chgData name="綾乃 播本" userId="2c20719708a137ea" providerId="LiveId" clId="{CAB271E2-266B-4CBE-AA79-11985EBAAAFB}" dt="2024-11-26T07:28:55.343" v="128"/>
          <ac:spMkLst>
            <pc:docMk/>
            <pc:sldMk cId="1666704671" sldId="273"/>
            <ac:spMk id="22" creationId="{5FB181BE-996E-CDB8-BFEE-117B8F76D4E2}"/>
          </ac:spMkLst>
        </pc:spChg>
        <pc:spChg chg="mod">
          <ac:chgData name="綾乃 播本" userId="2c20719708a137ea" providerId="LiveId" clId="{CAB271E2-266B-4CBE-AA79-11985EBAAAFB}" dt="2024-11-26T07:28:55.343" v="128"/>
          <ac:spMkLst>
            <pc:docMk/>
            <pc:sldMk cId="1666704671" sldId="273"/>
            <ac:spMk id="30" creationId="{6FFB353A-0409-A9BE-2679-65E427ABBD2F}"/>
          </ac:spMkLst>
        </pc:spChg>
        <pc:spChg chg="mod">
          <ac:chgData name="綾乃 播本" userId="2c20719708a137ea" providerId="LiveId" clId="{CAB271E2-266B-4CBE-AA79-11985EBAAAFB}" dt="2024-11-26T07:28:55.343" v="128"/>
          <ac:spMkLst>
            <pc:docMk/>
            <pc:sldMk cId="1666704671" sldId="273"/>
            <ac:spMk id="31" creationId="{DCDD7CEA-3CAA-1B8D-6AAE-1F3F5469EE07}"/>
          </ac:spMkLst>
        </pc:spChg>
        <pc:spChg chg="mod">
          <ac:chgData name="綾乃 播本" userId="2c20719708a137ea" providerId="LiveId" clId="{CAB271E2-266B-4CBE-AA79-11985EBAAAFB}" dt="2024-11-26T07:28:55.343" v="128"/>
          <ac:spMkLst>
            <pc:docMk/>
            <pc:sldMk cId="1666704671" sldId="273"/>
            <ac:spMk id="32" creationId="{28E92FD3-23F9-AC72-AC25-DB44747F4E90}"/>
          </ac:spMkLst>
        </pc:spChg>
        <pc:spChg chg="mod">
          <ac:chgData name="綾乃 播本" userId="2c20719708a137ea" providerId="LiveId" clId="{CAB271E2-266B-4CBE-AA79-11985EBAAAFB}" dt="2024-11-26T07:31:58.658" v="289"/>
          <ac:spMkLst>
            <pc:docMk/>
            <pc:sldMk cId="1666704671" sldId="273"/>
            <ac:spMk id="34" creationId="{CE686544-D591-4CAB-56A6-B7C6971D785B}"/>
          </ac:spMkLst>
        </pc:spChg>
        <pc:spChg chg="mod">
          <ac:chgData name="綾乃 播本" userId="2c20719708a137ea" providerId="LiveId" clId="{CAB271E2-266B-4CBE-AA79-11985EBAAAFB}" dt="2024-11-26T07:31:58.658" v="289"/>
          <ac:spMkLst>
            <pc:docMk/>
            <pc:sldMk cId="1666704671" sldId="273"/>
            <ac:spMk id="35" creationId="{B8AC6650-D155-3CC6-83F5-1D18AC53A6C3}"/>
          </ac:spMkLst>
        </pc:spChg>
        <pc:spChg chg="mod">
          <ac:chgData name="綾乃 播本" userId="2c20719708a137ea" providerId="LiveId" clId="{CAB271E2-266B-4CBE-AA79-11985EBAAAFB}" dt="2024-11-26T07:31:58.658" v="289"/>
          <ac:spMkLst>
            <pc:docMk/>
            <pc:sldMk cId="1666704671" sldId="273"/>
            <ac:spMk id="36" creationId="{D5FA815B-4714-5BC9-9B0A-90F8D1E1D470}"/>
          </ac:spMkLst>
        </pc:spChg>
        <pc:spChg chg="mod">
          <ac:chgData name="綾乃 播本" userId="2c20719708a137ea" providerId="LiveId" clId="{CAB271E2-266B-4CBE-AA79-11985EBAAAFB}" dt="2024-11-26T07:31:58.658" v="289"/>
          <ac:spMkLst>
            <pc:docMk/>
            <pc:sldMk cId="1666704671" sldId="273"/>
            <ac:spMk id="37" creationId="{95899A94-A1D2-4CF3-D9A1-D1C575DDD751}"/>
          </ac:spMkLst>
        </pc:spChg>
        <pc:grpChg chg="del">
          <ac:chgData name="綾乃 播本" userId="2c20719708a137ea" providerId="LiveId" clId="{CAB271E2-266B-4CBE-AA79-11985EBAAAFB}" dt="2024-11-26T07:28:55.026" v="127" actId="478"/>
          <ac:grpSpMkLst>
            <pc:docMk/>
            <pc:sldMk cId="1666704671" sldId="273"/>
            <ac:grpSpMk id="15" creationId="{5F1F176E-192A-42D8-BF67-5555C2AB1671}"/>
          </ac:grpSpMkLst>
        </pc:grpChg>
        <pc:grpChg chg="add del mod">
          <ac:chgData name="綾乃 播本" userId="2c20719708a137ea" providerId="LiveId" clId="{CAB271E2-266B-4CBE-AA79-11985EBAAAFB}" dt="2024-11-26T07:31:58.378" v="288" actId="478"/>
          <ac:grpSpMkLst>
            <pc:docMk/>
            <pc:sldMk cId="1666704671" sldId="273"/>
            <ac:grpSpMk id="19" creationId="{40A82A4B-08D9-3B43-B2CB-5082910010A4}"/>
          </ac:grpSpMkLst>
        </pc:grpChg>
        <pc:grpChg chg="add mod">
          <ac:chgData name="綾乃 播本" userId="2c20719708a137ea" providerId="LiveId" clId="{CAB271E2-266B-4CBE-AA79-11985EBAAAFB}" dt="2024-11-27T00:41:54.665" v="895" actId="1036"/>
          <ac:grpSpMkLst>
            <pc:docMk/>
            <pc:sldMk cId="1666704671" sldId="273"/>
            <ac:grpSpMk id="33" creationId="{ADF0635C-9A52-321B-0B8A-88400CB55EFB}"/>
          </ac:grpSpMkLst>
        </pc:grpChg>
      </pc:sldChg>
      <pc:sldChg chg="addSp delSp modSp mod">
        <pc:chgData name="綾乃 播本" userId="2c20719708a137ea" providerId="LiveId" clId="{CAB271E2-266B-4CBE-AA79-11985EBAAAFB}" dt="2024-11-27T00:42:17.086" v="905" actId="1036"/>
        <pc:sldMkLst>
          <pc:docMk/>
          <pc:sldMk cId="1764862233" sldId="274"/>
        </pc:sldMkLst>
        <pc:spChg chg="mod">
          <ac:chgData name="綾乃 播本" userId="2c20719708a137ea" providerId="LiveId" clId="{CAB271E2-266B-4CBE-AA79-11985EBAAAFB}" dt="2024-11-26T07:29:04.261" v="131"/>
          <ac:spMkLst>
            <pc:docMk/>
            <pc:sldMk cId="1764862233" sldId="274"/>
            <ac:spMk id="22" creationId="{AA2445FC-5ED4-A79D-A324-99DC39E67952}"/>
          </ac:spMkLst>
        </pc:spChg>
        <pc:spChg chg="mod">
          <ac:chgData name="綾乃 播本" userId="2c20719708a137ea" providerId="LiveId" clId="{CAB271E2-266B-4CBE-AA79-11985EBAAAFB}" dt="2024-11-26T07:29:04.261" v="131"/>
          <ac:spMkLst>
            <pc:docMk/>
            <pc:sldMk cId="1764862233" sldId="274"/>
            <ac:spMk id="25" creationId="{69B19B2C-AD9C-17EF-E189-177A2AED9608}"/>
          </ac:spMkLst>
        </pc:spChg>
        <pc:spChg chg="mod">
          <ac:chgData name="綾乃 播本" userId="2c20719708a137ea" providerId="LiveId" clId="{CAB271E2-266B-4CBE-AA79-11985EBAAAFB}" dt="2024-11-26T07:29:04.261" v="131"/>
          <ac:spMkLst>
            <pc:docMk/>
            <pc:sldMk cId="1764862233" sldId="274"/>
            <ac:spMk id="26" creationId="{40C56D37-3545-FE21-EB7D-B999BD768C9C}"/>
          </ac:spMkLst>
        </pc:spChg>
        <pc:spChg chg="mod">
          <ac:chgData name="綾乃 播本" userId="2c20719708a137ea" providerId="LiveId" clId="{CAB271E2-266B-4CBE-AA79-11985EBAAAFB}" dt="2024-11-26T07:29:04.261" v="131"/>
          <ac:spMkLst>
            <pc:docMk/>
            <pc:sldMk cId="1764862233" sldId="274"/>
            <ac:spMk id="27" creationId="{1A902272-735E-A267-6669-0C3C0473E3A6}"/>
          </ac:spMkLst>
        </pc:spChg>
        <pc:spChg chg="mod">
          <ac:chgData name="綾乃 播本" userId="2c20719708a137ea" providerId="LiveId" clId="{CAB271E2-266B-4CBE-AA79-11985EBAAAFB}" dt="2024-11-26T07:32:18.321" v="331"/>
          <ac:spMkLst>
            <pc:docMk/>
            <pc:sldMk cId="1764862233" sldId="274"/>
            <ac:spMk id="29" creationId="{60873C79-0331-9755-84B2-70DFE1946C75}"/>
          </ac:spMkLst>
        </pc:spChg>
        <pc:spChg chg="mod">
          <ac:chgData name="綾乃 播本" userId="2c20719708a137ea" providerId="LiveId" clId="{CAB271E2-266B-4CBE-AA79-11985EBAAAFB}" dt="2024-11-26T07:32:18.321" v="331"/>
          <ac:spMkLst>
            <pc:docMk/>
            <pc:sldMk cId="1764862233" sldId="274"/>
            <ac:spMk id="30" creationId="{6B8ECBDC-67D5-F3D3-1673-0F781D51453A}"/>
          </ac:spMkLst>
        </pc:spChg>
        <pc:spChg chg="mod">
          <ac:chgData name="綾乃 播本" userId="2c20719708a137ea" providerId="LiveId" clId="{CAB271E2-266B-4CBE-AA79-11985EBAAAFB}" dt="2024-11-26T07:32:18.321" v="331"/>
          <ac:spMkLst>
            <pc:docMk/>
            <pc:sldMk cId="1764862233" sldId="274"/>
            <ac:spMk id="31" creationId="{AAD797F4-2EA7-BAD4-B61E-AC708CEEA3E4}"/>
          </ac:spMkLst>
        </pc:spChg>
        <pc:spChg chg="mod">
          <ac:chgData name="綾乃 播本" userId="2c20719708a137ea" providerId="LiveId" clId="{CAB271E2-266B-4CBE-AA79-11985EBAAAFB}" dt="2024-11-26T07:32:18.321" v="331"/>
          <ac:spMkLst>
            <pc:docMk/>
            <pc:sldMk cId="1764862233" sldId="274"/>
            <ac:spMk id="32" creationId="{C88380C0-AB26-C3F7-A012-34D257C45067}"/>
          </ac:spMkLst>
        </pc:spChg>
        <pc:grpChg chg="del">
          <ac:chgData name="綾乃 播本" userId="2c20719708a137ea" providerId="LiveId" clId="{CAB271E2-266B-4CBE-AA79-11985EBAAAFB}" dt="2024-11-26T07:29:03.957" v="130" actId="478"/>
          <ac:grpSpMkLst>
            <pc:docMk/>
            <pc:sldMk cId="1764862233" sldId="274"/>
            <ac:grpSpMk id="8" creationId="{86607660-BA5F-FD1D-350A-88747EAFD438}"/>
          </ac:grpSpMkLst>
        </pc:grpChg>
        <pc:grpChg chg="add del mod">
          <ac:chgData name="綾乃 播本" userId="2c20719708a137ea" providerId="LiveId" clId="{CAB271E2-266B-4CBE-AA79-11985EBAAAFB}" dt="2024-11-26T07:32:18.038" v="330" actId="478"/>
          <ac:grpSpMkLst>
            <pc:docMk/>
            <pc:sldMk cId="1764862233" sldId="274"/>
            <ac:grpSpMk id="19" creationId="{6B8DCD36-8B7F-F670-C4BE-1EC236DE5245}"/>
          </ac:grpSpMkLst>
        </pc:grpChg>
        <pc:grpChg chg="add mod">
          <ac:chgData name="綾乃 播本" userId="2c20719708a137ea" providerId="LiveId" clId="{CAB271E2-266B-4CBE-AA79-11985EBAAAFB}" dt="2024-11-27T00:42:17.086" v="905" actId="1036"/>
          <ac:grpSpMkLst>
            <pc:docMk/>
            <pc:sldMk cId="1764862233" sldId="274"/>
            <ac:grpSpMk id="28" creationId="{89E05F58-7A5F-BCDB-073B-4EAC75377C17}"/>
          </ac:grpSpMkLst>
        </pc:grpChg>
      </pc:sldChg>
      <pc:sldChg chg="addSp delSp modSp mod">
        <pc:chgData name="綾乃 播本" userId="2c20719708a137ea" providerId="LiveId" clId="{CAB271E2-266B-4CBE-AA79-11985EBAAAFB}" dt="2024-11-27T00:42:20.715" v="915" actId="1036"/>
        <pc:sldMkLst>
          <pc:docMk/>
          <pc:sldMk cId="1278555493" sldId="275"/>
        </pc:sldMkLst>
        <pc:spChg chg="mod">
          <ac:chgData name="綾乃 播本" userId="2c20719708a137ea" providerId="LiveId" clId="{CAB271E2-266B-4CBE-AA79-11985EBAAAFB}" dt="2024-11-26T07:29:07.131" v="133"/>
          <ac:spMkLst>
            <pc:docMk/>
            <pc:sldMk cId="1278555493" sldId="275"/>
            <ac:spMk id="22" creationId="{3E81D224-56C7-2806-2467-CE00ED434B6B}"/>
          </ac:spMkLst>
        </pc:spChg>
        <pc:spChg chg="mod">
          <ac:chgData name="綾乃 播本" userId="2c20719708a137ea" providerId="LiveId" clId="{CAB271E2-266B-4CBE-AA79-11985EBAAAFB}" dt="2024-11-26T07:29:07.131" v="133"/>
          <ac:spMkLst>
            <pc:docMk/>
            <pc:sldMk cId="1278555493" sldId="275"/>
            <ac:spMk id="25" creationId="{2CAC290E-725B-6DB9-811F-182437FB264E}"/>
          </ac:spMkLst>
        </pc:spChg>
        <pc:spChg chg="mod">
          <ac:chgData name="綾乃 播本" userId="2c20719708a137ea" providerId="LiveId" clId="{CAB271E2-266B-4CBE-AA79-11985EBAAAFB}" dt="2024-11-26T07:29:07.131" v="133"/>
          <ac:spMkLst>
            <pc:docMk/>
            <pc:sldMk cId="1278555493" sldId="275"/>
            <ac:spMk id="26" creationId="{4C9D8934-C21B-CFFA-5EF9-C49BDBE841CD}"/>
          </ac:spMkLst>
        </pc:spChg>
        <pc:spChg chg="mod">
          <ac:chgData name="綾乃 播本" userId="2c20719708a137ea" providerId="LiveId" clId="{CAB271E2-266B-4CBE-AA79-11985EBAAAFB}" dt="2024-11-26T07:29:07.131" v="133"/>
          <ac:spMkLst>
            <pc:docMk/>
            <pc:sldMk cId="1278555493" sldId="275"/>
            <ac:spMk id="27" creationId="{7D15A572-4CEB-6BCF-21F0-9A01200847FD}"/>
          </ac:spMkLst>
        </pc:spChg>
        <pc:spChg chg="mod">
          <ac:chgData name="綾乃 播本" userId="2c20719708a137ea" providerId="LiveId" clId="{CAB271E2-266B-4CBE-AA79-11985EBAAAFB}" dt="2024-11-26T07:32:21.325" v="333"/>
          <ac:spMkLst>
            <pc:docMk/>
            <pc:sldMk cId="1278555493" sldId="275"/>
            <ac:spMk id="29" creationId="{CB80E1B2-5CA5-8A34-6AEB-F3F9A3E17293}"/>
          </ac:spMkLst>
        </pc:spChg>
        <pc:spChg chg="mod">
          <ac:chgData name="綾乃 播本" userId="2c20719708a137ea" providerId="LiveId" clId="{CAB271E2-266B-4CBE-AA79-11985EBAAAFB}" dt="2024-11-26T07:32:21.325" v="333"/>
          <ac:spMkLst>
            <pc:docMk/>
            <pc:sldMk cId="1278555493" sldId="275"/>
            <ac:spMk id="30" creationId="{24BA831A-9306-827D-0BDB-29ACA01AA101}"/>
          </ac:spMkLst>
        </pc:spChg>
        <pc:spChg chg="mod">
          <ac:chgData name="綾乃 播本" userId="2c20719708a137ea" providerId="LiveId" clId="{CAB271E2-266B-4CBE-AA79-11985EBAAAFB}" dt="2024-11-26T07:32:21.325" v="333"/>
          <ac:spMkLst>
            <pc:docMk/>
            <pc:sldMk cId="1278555493" sldId="275"/>
            <ac:spMk id="31" creationId="{6014DF51-FA7C-4280-7998-2B5FC232E73D}"/>
          </ac:spMkLst>
        </pc:spChg>
        <pc:spChg chg="mod">
          <ac:chgData name="綾乃 播本" userId="2c20719708a137ea" providerId="LiveId" clId="{CAB271E2-266B-4CBE-AA79-11985EBAAAFB}" dt="2024-11-26T07:32:21.325" v="333"/>
          <ac:spMkLst>
            <pc:docMk/>
            <pc:sldMk cId="1278555493" sldId="275"/>
            <ac:spMk id="32" creationId="{F5BA3CDA-B4C1-B3DA-6858-96F1F96A59E2}"/>
          </ac:spMkLst>
        </pc:spChg>
        <pc:grpChg chg="del">
          <ac:chgData name="綾乃 播本" userId="2c20719708a137ea" providerId="LiveId" clId="{CAB271E2-266B-4CBE-AA79-11985EBAAAFB}" dt="2024-11-26T07:29:06.845" v="132" actId="478"/>
          <ac:grpSpMkLst>
            <pc:docMk/>
            <pc:sldMk cId="1278555493" sldId="275"/>
            <ac:grpSpMk id="8" creationId="{2084753C-5009-B9EA-AE11-462CFB79D2C1}"/>
          </ac:grpSpMkLst>
        </pc:grpChg>
        <pc:grpChg chg="add del mod">
          <ac:chgData name="綾乃 播本" userId="2c20719708a137ea" providerId="LiveId" clId="{CAB271E2-266B-4CBE-AA79-11985EBAAAFB}" dt="2024-11-26T07:32:21.068" v="332" actId="478"/>
          <ac:grpSpMkLst>
            <pc:docMk/>
            <pc:sldMk cId="1278555493" sldId="275"/>
            <ac:grpSpMk id="19" creationId="{2BE57E6B-E6BA-3A27-17B4-392EDB851E34}"/>
          </ac:grpSpMkLst>
        </pc:grpChg>
        <pc:grpChg chg="add mod">
          <ac:chgData name="綾乃 播本" userId="2c20719708a137ea" providerId="LiveId" clId="{CAB271E2-266B-4CBE-AA79-11985EBAAAFB}" dt="2024-11-27T00:42:20.715" v="915" actId="1036"/>
          <ac:grpSpMkLst>
            <pc:docMk/>
            <pc:sldMk cId="1278555493" sldId="275"/>
            <ac:grpSpMk id="28" creationId="{0B9DC289-2992-ED00-18DF-97DE8FF522E0}"/>
          </ac:grpSpMkLst>
        </pc:grpChg>
      </pc:sldChg>
      <pc:sldChg chg="addSp delSp modSp mod">
        <pc:chgData name="綾乃 播本" userId="2c20719708a137ea" providerId="LiveId" clId="{CAB271E2-266B-4CBE-AA79-11985EBAAAFB}" dt="2024-11-27T00:42:24.323" v="925" actId="1036"/>
        <pc:sldMkLst>
          <pc:docMk/>
          <pc:sldMk cId="1754571303" sldId="276"/>
        </pc:sldMkLst>
        <pc:spChg chg="mod">
          <ac:chgData name="綾乃 播本" userId="2c20719708a137ea" providerId="LiveId" clId="{CAB271E2-266B-4CBE-AA79-11985EBAAAFB}" dt="2024-11-26T07:29:09.502" v="135"/>
          <ac:spMkLst>
            <pc:docMk/>
            <pc:sldMk cId="1754571303" sldId="276"/>
            <ac:spMk id="22" creationId="{1296E870-2F7E-49EA-E37C-6F6D148B85BF}"/>
          </ac:spMkLst>
        </pc:spChg>
        <pc:spChg chg="mod">
          <ac:chgData name="綾乃 播本" userId="2c20719708a137ea" providerId="LiveId" clId="{CAB271E2-266B-4CBE-AA79-11985EBAAAFB}" dt="2024-11-26T07:29:09.502" v="135"/>
          <ac:spMkLst>
            <pc:docMk/>
            <pc:sldMk cId="1754571303" sldId="276"/>
            <ac:spMk id="28" creationId="{8F721D3D-0AFD-69A6-4CF5-E63C15D72C4C}"/>
          </ac:spMkLst>
        </pc:spChg>
        <pc:spChg chg="mod">
          <ac:chgData name="綾乃 播本" userId="2c20719708a137ea" providerId="LiveId" clId="{CAB271E2-266B-4CBE-AA79-11985EBAAAFB}" dt="2024-11-26T07:29:09.502" v="135"/>
          <ac:spMkLst>
            <pc:docMk/>
            <pc:sldMk cId="1754571303" sldId="276"/>
            <ac:spMk id="29" creationId="{D6C44BC1-A6DC-60DF-472E-7FE758F1E261}"/>
          </ac:spMkLst>
        </pc:spChg>
        <pc:spChg chg="mod">
          <ac:chgData name="綾乃 播本" userId="2c20719708a137ea" providerId="LiveId" clId="{CAB271E2-266B-4CBE-AA79-11985EBAAAFB}" dt="2024-11-26T07:29:09.502" v="135"/>
          <ac:spMkLst>
            <pc:docMk/>
            <pc:sldMk cId="1754571303" sldId="276"/>
            <ac:spMk id="30" creationId="{AF7C83CA-C8E8-C19D-3698-147C29DFEC8E}"/>
          </ac:spMkLst>
        </pc:spChg>
        <pc:spChg chg="mod">
          <ac:chgData name="綾乃 播本" userId="2c20719708a137ea" providerId="LiveId" clId="{CAB271E2-266B-4CBE-AA79-11985EBAAAFB}" dt="2024-11-26T07:32:23.969" v="335"/>
          <ac:spMkLst>
            <pc:docMk/>
            <pc:sldMk cId="1754571303" sldId="276"/>
            <ac:spMk id="32" creationId="{E634C2CE-5FCC-977A-9D75-2ACE717E5838}"/>
          </ac:spMkLst>
        </pc:spChg>
        <pc:spChg chg="mod">
          <ac:chgData name="綾乃 播本" userId="2c20719708a137ea" providerId="LiveId" clId="{CAB271E2-266B-4CBE-AA79-11985EBAAAFB}" dt="2024-11-26T07:32:23.969" v="335"/>
          <ac:spMkLst>
            <pc:docMk/>
            <pc:sldMk cId="1754571303" sldId="276"/>
            <ac:spMk id="33" creationId="{5D65A49A-78AE-95F6-F03D-74F2A2ABE2EA}"/>
          </ac:spMkLst>
        </pc:spChg>
        <pc:spChg chg="mod">
          <ac:chgData name="綾乃 播本" userId="2c20719708a137ea" providerId="LiveId" clId="{CAB271E2-266B-4CBE-AA79-11985EBAAAFB}" dt="2024-11-26T07:32:23.969" v="335"/>
          <ac:spMkLst>
            <pc:docMk/>
            <pc:sldMk cId="1754571303" sldId="276"/>
            <ac:spMk id="34" creationId="{169CCD36-BD05-2244-BFD9-E6EEF27DB7E9}"/>
          </ac:spMkLst>
        </pc:spChg>
        <pc:spChg chg="mod">
          <ac:chgData name="綾乃 播本" userId="2c20719708a137ea" providerId="LiveId" clId="{CAB271E2-266B-4CBE-AA79-11985EBAAAFB}" dt="2024-11-26T07:32:23.969" v="335"/>
          <ac:spMkLst>
            <pc:docMk/>
            <pc:sldMk cId="1754571303" sldId="276"/>
            <ac:spMk id="35" creationId="{C76CB793-3D3F-CB50-FD98-EA634B5D3529}"/>
          </ac:spMkLst>
        </pc:spChg>
        <pc:grpChg chg="del">
          <ac:chgData name="綾乃 播本" userId="2c20719708a137ea" providerId="LiveId" clId="{CAB271E2-266B-4CBE-AA79-11985EBAAAFB}" dt="2024-11-26T07:29:09.215" v="134" actId="478"/>
          <ac:grpSpMkLst>
            <pc:docMk/>
            <pc:sldMk cId="1754571303" sldId="276"/>
            <ac:grpSpMk id="12" creationId="{5F3B18F7-2914-7E43-F455-CC57D3C58B0C}"/>
          </ac:grpSpMkLst>
        </pc:grpChg>
        <pc:grpChg chg="add del mod">
          <ac:chgData name="綾乃 播本" userId="2c20719708a137ea" providerId="LiveId" clId="{CAB271E2-266B-4CBE-AA79-11985EBAAAFB}" dt="2024-11-26T07:32:23.630" v="334" actId="478"/>
          <ac:grpSpMkLst>
            <pc:docMk/>
            <pc:sldMk cId="1754571303" sldId="276"/>
            <ac:grpSpMk id="19" creationId="{49BFF1AE-10C5-FD99-E6E7-7AE462F441CD}"/>
          </ac:grpSpMkLst>
        </pc:grpChg>
        <pc:grpChg chg="add mod">
          <ac:chgData name="綾乃 播本" userId="2c20719708a137ea" providerId="LiveId" clId="{CAB271E2-266B-4CBE-AA79-11985EBAAAFB}" dt="2024-11-27T00:42:24.323" v="925" actId="1036"/>
          <ac:grpSpMkLst>
            <pc:docMk/>
            <pc:sldMk cId="1754571303" sldId="276"/>
            <ac:grpSpMk id="31" creationId="{53E201EC-C176-97AF-8638-1C2D23292B5E}"/>
          </ac:grpSpMkLst>
        </pc:grpChg>
      </pc:sldChg>
      <pc:sldChg chg="addSp delSp modSp mod">
        <pc:chgData name="綾乃 播本" userId="2c20719708a137ea" providerId="LiveId" clId="{CAB271E2-266B-4CBE-AA79-11985EBAAAFB}" dt="2024-11-27T00:42:29.018" v="933" actId="1036"/>
        <pc:sldMkLst>
          <pc:docMk/>
          <pc:sldMk cId="2078763584" sldId="277"/>
        </pc:sldMkLst>
        <pc:spChg chg="mod">
          <ac:chgData name="綾乃 播本" userId="2c20719708a137ea" providerId="LiveId" clId="{CAB271E2-266B-4CBE-AA79-11985EBAAAFB}" dt="2024-11-26T07:29:11.985" v="137"/>
          <ac:spMkLst>
            <pc:docMk/>
            <pc:sldMk cId="2078763584" sldId="277"/>
            <ac:spMk id="22" creationId="{A96381C6-403B-29F9-1577-4F33ACCF4FB8}"/>
          </ac:spMkLst>
        </pc:spChg>
        <pc:spChg chg="mod">
          <ac:chgData name="綾乃 播本" userId="2c20719708a137ea" providerId="LiveId" clId="{CAB271E2-266B-4CBE-AA79-11985EBAAAFB}" dt="2024-11-26T07:29:11.985" v="137"/>
          <ac:spMkLst>
            <pc:docMk/>
            <pc:sldMk cId="2078763584" sldId="277"/>
            <ac:spMk id="27" creationId="{01814CBD-4FBE-23BF-4D89-226F616EED16}"/>
          </ac:spMkLst>
        </pc:spChg>
        <pc:spChg chg="mod">
          <ac:chgData name="綾乃 播本" userId="2c20719708a137ea" providerId="LiveId" clId="{CAB271E2-266B-4CBE-AA79-11985EBAAAFB}" dt="2024-11-26T07:29:11.985" v="137"/>
          <ac:spMkLst>
            <pc:docMk/>
            <pc:sldMk cId="2078763584" sldId="277"/>
            <ac:spMk id="28" creationId="{460B2BCD-2472-684D-476C-DB2B697145B1}"/>
          </ac:spMkLst>
        </pc:spChg>
        <pc:spChg chg="mod">
          <ac:chgData name="綾乃 播本" userId="2c20719708a137ea" providerId="LiveId" clId="{CAB271E2-266B-4CBE-AA79-11985EBAAAFB}" dt="2024-11-26T07:29:11.985" v="137"/>
          <ac:spMkLst>
            <pc:docMk/>
            <pc:sldMk cId="2078763584" sldId="277"/>
            <ac:spMk id="29" creationId="{498DA28C-56E3-77D3-D891-EF01105E2357}"/>
          </ac:spMkLst>
        </pc:spChg>
        <pc:spChg chg="mod">
          <ac:chgData name="綾乃 播本" userId="2c20719708a137ea" providerId="LiveId" clId="{CAB271E2-266B-4CBE-AA79-11985EBAAAFB}" dt="2024-11-26T07:32:29.957" v="337"/>
          <ac:spMkLst>
            <pc:docMk/>
            <pc:sldMk cId="2078763584" sldId="277"/>
            <ac:spMk id="31" creationId="{1F264838-216E-43A6-DA31-7A8432922262}"/>
          </ac:spMkLst>
        </pc:spChg>
        <pc:spChg chg="mod">
          <ac:chgData name="綾乃 播本" userId="2c20719708a137ea" providerId="LiveId" clId="{CAB271E2-266B-4CBE-AA79-11985EBAAAFB}" dt="2024-11-26T07:32:29.957" v="337"/>
          <ac:spMkLst>
            <pc:docMk/>
            <pc:sldMk cId="2078763584" sldId="277"/>
            <ac:spMk id="32" creationId="{58676E9F-8D7A-7E35-21FB-F653A2A1B8D7}"/>
          </ac:spMkLst>
        </pc:spChg>
        <pc:spChg chg="mod">
          <ac:chgData name="綾乃 播本" userId="2c20719708a137ea" providerId="LiveId" clId="{CAB271E2-266B-4CBE-AA79-11985EBAAAFB}" dt="2024-11-26T07:32:29.957" v="337"/>
          <ac:spMkLst>
            <pc:docMk/>
            <pc:sldMk cId="2078763584" sldId="277"/>
            <ac:spMk id="33" creationId="{09C0D8C2-DA24-1D81-3A4C-303CC5684D71}"/>
          </ac:spMkLst>
        </pc:spChg>
        <pc:spChg chg="mod">
          <ac:chgData name="綾乃 播本" userId="2c20719708a137ea" providerId="LiveId" clId="{CAB271E2-266B-4CBE-AA79-11985EBAAAFB}" dt="2024-11-26T07:32:29.957" v="337"/>
          <ac:spMkLst>
            <pc:docMk/>
            <pc:sldMk cId="2078763584" sldId="277"/>
            <ac:spMk id="34" creationId="{4DDD50DF-DFE1-7614-7D94-0A5BECBC91B2}"/>
          </ac:spMkLst>
        </pc:spChg>
        <pc:grpChg chg="del">
          <ac:chgData name="綾乃 播本" userId="2c20719708a137ea" providerId="LiveId" clId="{CAB271E2-266B-4CBE-AA79-11985EBAAAFB}" dt="2024-11-26T07:29:11.685" v="136" actId="478"/>
          <ac:grpSpMkLst>
            <pc:docMk/>
            <pc:sldMk cId="2078763584" sldId="277"/>
            <ac:grpSpMk id="9" creationId="{3029681F-1446-8FE0-CC9B-4F0988B59F22}"/>
          </ac:grpSpMkLst>
        </pc:grpChg>
        <pc:grpChg chg="add del mod">
          <ac:chgData name="綾乃 播本" userId="2c20719708a137ea" providerId="LiveId" clId="{CAB271E2-266B-4CBE-AA79-11985EBAAAFB}" dt="2024-11-26T07:32:29.686" v="336" actId="478"/>
          <ac:grpSpMkLst>
            <pc:docMk/>
            <pc:sldMk cId="2078763584" sldId="277"/>
            <ac:grpSpMk id="19" creationId="{6FC36484-CAF6-1121-E867-5EB2FF28D0F0}"/>
          </ac:grpSpMkLst>
        </pc:grpChg>
        <pc:grpChg chg="add mod">
          <ac:chgData name="綾乃 播本" userId="2c20719708a137ea" providerId="LiveId" clId="{CAB271E2-266B-4CBE-AA79-11985EBAAAFB}" dt="2024-11-27T00:42:29.018" v="933" actId="1036"/>
          <ac:grpSpMkLst>
            <pc:docMk/>
            <pc:sldMk cId="2078763584" sldId="277"/>
            <ac:grpSpMk id="30" creationId="{D4B2859B-932C-6910-2FAA-E35BEC9D723D}"/>
          </ac:grpSpMkLst>
        </pc:grpChg>
      </pc:sldChg>
      <pc:sldChg chg="addSp delSp modSp mod">
        <pc:chgData name="綾乃 播本" userId="2c20719708a137ea" providerId="LiveId" clId="{CAB271E2-266B-4CBE-AA79-11985EBAAAFB}" dt="2024-11-27T00:42:35.678" v="945" actId="1036"/>
        <pc:sldMkLst>
          <pc:docMk/>
          <pc:sldMk cId="1622935955" sldId="278"/>
        </pc:sldMkLst>
        <pc:spChg chg="mod">
          <ac:chgData name="綾乃 播本" userId="2c20719708a137ea" providerId="LiveId" clId="{CAB271E2-266B-4CBE-AA79-11985EBAAAFB}" dt="2024-11-26T07:29:15.740" v="139"/>
          <ac:spMkLst>
            <pc:docMk/>
            <pc:sldMk cId="1622935955" sldId="278"/>
            <ac:spMk id="22" creationId="{EDE616CB-3C0C-883C-D729-FE39E0F34F0F}"/>
          </ac:spMkLst>
        </pc:spChg>
        <pc:spChg chg="mod">
          <ac:chgData name="綾乃 播本" userId="2c20719708a137ea" providerId="LiveId" clId="{CAB271E2-266B-4CBE-AA79-11985EBAAAFB}" dt="2024-11-26T07:29:15.740" v="139"/>
          <ac:spMkLst>
            <pc:docMk/>
            <pc:sldMk cId="1622935955" sldId="278"/>
            <ac:spMk id="26" creationId="{C4F18EA5-E320-9758-5D9B-9D3365B24C80}"/>
          </ac:spMkLst>
        </pc:spChg>
        <pc:spChg chg="mod">
          <ac:chgData name="綾乃 播本" userId="2c20719708a137ea" providerId="LiveId" clId="{CAB271E2-266B-4CBE-AA79-11985EBAAAFB}" dt="2024-11-26T07:29:15.740" v="139"/>
          <ac:spMkLst>
            <pc:docMk/>
            <pc:sldMk cId="1622935955" sldId="278"/>
            <ac:spMk id="27" creationId="{4640B75B-3B94-9508-8C6E-1214066FED3E}"/>
          </ac:spMkLst>
        </pc:spChg>
        <pc:spChg chg="mod">
          <ac:chgData name="綾乃 播本" userId="2c20719708a137ea" providerId="LiveId" clId="{CAB271E2-266B-4CBE-AA79-11985EBAAAFB}" dt="2024-11-26T07:29:15.740" v="139"/>
          <ac:spMkLst>
            <pc:docMk/>
            <pc:sldMk cId="1622935955" sldId="278"/>
            <ac:spMk id="28" creationId="{4C6D6321-02FF-3010-BF05-A00F7ABBF2EF}"/>
          </ac:spMkLst>
        </pc:spChg>
        <pc:spChg chg="mod">
          <ac:chgData name="綾乃 播本" userId="2c20719708a137ea" providerId="LiveId" clId="{CAB271E2-266B-4CBE-AA79-11985EBAAAFB}" dt="2024-11-26T07:32:37.698" v="339"/>
          <ac:spMkLst>
            <pc:docMk/>
            <pc:sldMk cId="1622935955" sldId="278"/>
            <ac:spMk id="30" creationId="{EB32A94B-4320-2C5F-E2AA-88186E0D2BFE}"/>
          </ac:spMkLst>
        </pc:spChg>
        <pc:spChg chg="mod">
          <ac:chgData name="綾乃 播本" userId="2c20719708a137ea" providerId="LiveId" clId="{CAB271E2-266B-4CBE-AA79-11985EBAAAFB}" dt="2024-11-26T07:32:37.698" v="339"/>
          <ac:spMkLst>
            <pc:docMk/>
            <pc:sldMk cId="1622935955" sldId="278"/>
            <ac:spMk id="31" creationId="{06A0EAF8-A085-DAE4-241E-11C78DF99826}"/>
          </ac:spMkLst>
        </pc:spChg>
        <pc:spChg chg="mod">
          <ac:chgData name="綾乃 播本" userId="2c20719708a137ea" providerId="LiveId" clId="{CAB271E2-266B-4CBE-AA79-11985EBAAAFB}" dt="2024-11-26T07:32:37.698" v="339"/>
          <ac:spMkLst>
            <pc:docMk/>
            <pc:sldMk cId="1622935955" sldId="278"/>
            <ac:spMk id="32" creationId="{E414B525-D3DA-7845-5FFF-1E7B81851ECD}"/>
          </ac:spMkLst>
        </pc:spChg>
        <pc:spChg chg="mod">
          <ac:chgData name="綾乃 播本" userId="2c20719708a137ea" providerId="LiveId" clId="{CAB271E2-266B-4CBE-AA79-11985EBAAAFB}" dt="2024-11-26T07:32:37.698" v="339"/>
          <ac:spMkLst>
            <pc:docMk/>
            <pc:sldMk cId="1622935955" sldId="278"/>
            <ac:spMk id="33" creationId="{8A749B82-60C6-F8A9-CC73-0A69A3CC573A}"/>
          </ac:spMkLst>
        </pc:spChg>
        <pc:grpChg chg="del">
          <ac:chgData name="綾乃 播本" userId="2c20719708a137ea" providerId="LiveId" clId="{CAB271E2-266B-4CBE-AA79-11985EBAAAFB}" dt="2024-11-26T07:29:15.342" v="138" actId="478"/>
          <ac:grpSpMkLst>
            <pc:docMk/>
            <pc:sldMk cId="1622935955" sldId="278"/>
            <ac:grpSpMk id="9" creationId="{580A5846-E853-67FA-29A7-A708DE8F4CAB}"/>
          </ac:grpSpMkLst>
        </pc:grpChg>
        <pc:grpChg chg="add del mod">
          <ac:chgData name="綾乃 播本" userId="2c20719708a137ea" providerId="LiveId" clId="{CAB271E2-266B-4CBE-AA79-11985EBAAAFB}" dt="2024-11-26T07:32:37.422" v="338" actId="478"/>
          <ac:grpSpMkLst>
            <pc:docMk/>
            <pc:sldMk cId="1622935955" sldId="278"/>
            <ac:grpSpMk id="19" creationId="{2C83085D-7642-7552-8C54-2981F2D0E87D}"/>
          </ac:grpSpMkLst>
        </pc:grpChg>
        <pc:grpChg chg="add mod">
          <ac:chgData name="綾乃 播本" userId="2c20719708a137ea" providerId="LiveId" clId="{CAB271E2-266B-4CBE-AA79-11985EBAAAFB}" dt="2024-11-27T00:42:35.678" v="945" actId="1036"/>
          <ac:grpSpMkLst>
            <pc:docMk/>
            <pc:sldMk cId="1622935955" sldId="278"/>
            <ac:grpSpMk id="29" creationId="{6CD59A87-AAA6-274E-A389-B76A572E18EC}"/>
          </ac:grpSpMkLst>
        </pc:grpChg>
      </pc:sldChg>
      <pc:sldChg chg="addSp delSp modSp mod">
        <pc:chgData name="綾乃 播本" userId="2c20719708a137ea" providerId="LiveId" clId="{CAB271E2-266B-4CBE-AA79-11985EBAAAFB}" dt="2024-11-27T00:42:40.905" v="961" actId="1035"/>
        <pc:sldMkLst>
          <pc:docMk/>
          <pc:sldMk cId="1832919831" sldId="279"/>
        </pc:sldMkLst>
        <pc:spChg chg="mod">
          <ac:chgData name="綾乃 播本" userId="2c20719708a137ea" providerId="LiveId" clId="{CAB271E2-266B-4CBE-AA79-11985EBAAAFB}" dt="2024-11-26T07:29:22.515" v="142"/>
          <ac:spMkLst>
            <pc:docMk/>
            <pc:sldMk cId="1832919831" sldId="279"/>
            <ac:spMk id="22" creationId="{4B0470B8-8503-3BDC-1FFC-6F6039FE5A21}"/>
          </ac:spMkLst>
        </pc:spChg>
        <pc:spChg chg="mod">
          <ac:chgData name="綾乃 播本" userId="2c20719708a137ea" providerId="LiveId" clId="{CAB271E2-266B-4CBE-AA79-11985EBAAAFB}" dt="2024-11-26T07:29:22.515" v="142"/>
          <ac:spMkLst>
            <pc:docMk/>
            <pc:sldMk cId="1832919831" sldId="279"/>
            <ac:spMk id="27" creationId="{0D7EA917-9511-7430-2C17-C90C3FEB01D8}"/>
          </ac:spMkLst>
        </pc:spChg>
        <pc:spChg chg="mod">
          <ac:chgData name="綾乃 播本" userId="2c20719708a137ea" providerId="LiveId" clId="{CAB271E2-266B-4CBE-AA79-11985EBAAAFB}" dt="2024-11-26T07:29:22.515" v="142"/>
          <ac:spMkLst>
            <pc:docMk/>
            <pc:sldMk cId="1832919831" sldId="279"/>
            <ac:spMk id="28" creationId="{3D097A3E-D5A0-5765-93CB-E6024A112956}"/>
          </ac:spMkLst>
        </pc:spChg>
        <pc:spChg chg="mod">
          <ac:chgData name="綾乃 播本" userId="2c20719708a137ea" providerId="LiveId" clId="{CAB271E2-266B-4CBE-AA79-11985EBAAAFB}" dt="2024-11-26T07:29:22.515" v="142"/>
          <ac:spMkLst>
            <pc:docMk/>
            <pc:sldMk cId="1832919831" sldId="279"/>
            <ac:spMk id="29" creationId="{1BB965D5-BBB1-7BC6-B1E0-BA1C76A44467}"/>
          </ac:spMkLst>
        </pc:spChg>
        <pc:spChg chg="mod">
          <ac:chgData name="綾乃 播本" userId="2c20719708a137ea" providerId="LiveId" clId="{CAB271E2-266B-4CBE-AA79-11985EBAAAFB}" dt="2024-11-26T07:32:52.594" v="407"/>
          <ac:spMkLst>
            <pc:docMk/>
            <pc:sldMk cId="1832919831" sldId="279"/>
            <ac:spMk id="31" creationId="{B88B0385-0C7F-A7F8-E8E6-BC0DE6B5845D}"/>
          </ac:spMkLst>
        </pc:spChg>
        <pc:spChg chg="mod">
          <ac:chgData name="綾乃 播本" userId="2c20719708a137ea" providerId="LiveId" clId="{CAB271E2-266B-4CBE-AA79-11985EBAAAFB}" dt="2024-11-26T07:32:52.594" v="407"/>
          <ac:spMkLst>
            <pc:docMk/>
            <pc:sldMk cId="1832919831" sldId="279"/>
            <ac:spMk id="32" creationId="{3D4892E1-56D2-0C7A-171B-B6EAC6FF8B36}"/>
          </ac:spMkLst>
        </pc:spChg>
        <pc:spChg chg="mod">
          <ac:chgData name="綾乃 播本" userId="2c20719708a137ea" providerId="LiveId" clId="{CAB271E2-266B-4CBE-AA79-11985EBAAAFB}" dt="2024-11-26T07:32:52.594" v="407"/>
          <ac:spMkLst>
            <pc:docMk/>
            <pc:sldMk cId="1832919831" sldId="279"/>
            <ac:spMk id="33" creationId="{A5481679-CD1A-423D-C105-8BCCE67213A9}"/>
          </ac:spMkLst>
        </pc:spChg>
        <pc:spChg chg="mod">
          <ac:chgData name="綾乃 播本" userId="2c20719708a137ea" providerId="LiveId" clId="{CAB271E2-266B-4CBE-AA79-11985EBAAAFB}" dt="2024-11-26T07:32:52.594" v="407"/>
          <ac:spMkLst>
            <pc:docMk/>
            <pc:sldMk cId="1832919831" sldId="279"/>
            <ac:spMk id="34" creationId="{4CBA55D1-6384-0765-33A1-2649A7269A28}"/>
          </ac:spMkLst>
        </pc:spChg>
        <pc:grpChg chg="del">
          <ac:chgData name="綾乃 播本" userId="2c20719708a137ea" providerId="LiveId" clId="{CAB271E2-266B-4CBE-AA79-11985EBAAAFB}" dt="2024-11-26T07:29:22.193" v="141" actId="478"/>
          <ac:grpSpMkLst>
            <pc:docMk/>
            <pc:sldMk cId="1832919831" sldId="279"/>
            <ac:grpSpMk id="9" creationId="{781DE693-BB63-A076-5BF3-821EE895E805}"/>
          </ac:grpSpMkLst>
        </pc:grpChg>
        <pc:grpChg chg="add del mod">
          <ac:chgData name="綾乃 播本" userId="2c20719708a137ea" providerId="LiveId" clId="{CAB271E2-266B-4CBE-AA79-11985EBAAAFB}" dt="2024-11-26T07:32:52.272" v="406" actId="478"/>
          <ac:grpSpMkLst>
            <pc:docMk/>
            <pc:sldMk cId="1832919831" sldId="279"/>
            <ac:grpSpMk id="19" creationId="{446EF74C-446E-05A6-F4BE-1CB184336339}"/>
          </ac:grpSpMkLst>
        </pc:grpChg>
        <pc:grpChg chg="add mod">
          <ac:chgData name="綾乃 播本" userId="2c20719708a137ea" providerId="LiveId" clId="{CAB271E2-266B-4CBE-AA79-11985EBAAAFB}" dt="2024-11-27T00:42:40.905" v="961" actId="1035"/>
          <ac:grpSpMkLst>
            <pc:docMk/>
            <pc:sldMk cId="1832919831" sldId="279"/>
            <ac:grpSpMk id="30" creationId="{50FD59DF-AAD5-F5DA-9DD7-A83AF37FD9D2}"/>
          </ac:grpSpMkLst>
        </pc:grpChg>
      </pc:sldChg>
      <pc:sldChg chg="addSp delSp modSp mod">
        <pc:chgData name="綾乃 播本" userId="2c20719708a137ea" providerId="LiveId" clId="{CAB271E2-266B-4CBE-AA79-11985EBAAAFB}" dt="2024-11-27T00:42:45.961" v="969" actId="1036"/>
        <pc:sldMkLst>
          <pc:docMk/>
          <pc:sldMk cId="3786755783" sldId="280"/>
        </pc:sldMkLst>
        <pc:spChg chg="mod">
          <ac:chgData name="綾乃 播本" userId="2c20719708a137ea" providerId="LiveId" clId="{CAB271E2-266B-4CBE-AA79-11985EBAAAFB}" dt="2024-11-26T07:29:29.629" v="147" actId="1076"/>
          <ac:spMkLst>
            <pc:docMk/>
            <pc:sldMk cId="3786755783" sldId="280"/>
            <ac:spMk id="20" creationId="{1F9F705B-AC3F-9A0C-CD2F-E4E5B35027BD}"/>
          </ac:spMkLst>
        </pc:spChg>
        <pc:spChg chg="mod">
          <ac:chgData name="綾乃 播本" userId="2c20719708a137ea" providerId="LiveId" clId="{CAB271E2-266B-4CBE-AA79-11985EBAAAFB}" dt="2024-11-26T07:29:27.587" v="145"/>
          <ac:spMkLst>
            <pc:docMk/>
            <pc:sldMk cId="3786755783" sldId="280"/>
            <ac:spMk id="22" creationId="{55459519-17BB-4DA3-93C2-A6ACFF074A3C}"/>
          </ac:spMkLst>
        </pc:spChg>
        <pc:spChg chg="mod">
          <ac:chgData name="綾乃 播本" userId="2c20719708a137ea" providerId="LiveId" clId="{CAB271E2-266B-4CBE-AA79-11985EBAAAFB}" dt="2024-11-26T07:29:27.587" v="145"/>
          <ac:spMkLst>
            <pc:docMk/>
            <pc:sldMk cId="3786755783" sldId="280"/>
            <ac:spMk id="28" creationId="{30CF1B04-DCD1-9E7C-FE6D-C008635861E0}"/>
          </ac:spMkLst>
        </pc:spChg>
        <pc:spChg chg="mod">
          <ac:chgData name="綾乃 播本" userId="2c20719708a137ea" providerId="LiveId" clId="{CAB271E2-266B-4CBE-AA79-11985EBAAAFB}" dt="2024-11-26T07:29:27.587" v="145"/>
          <ac:spMkLst>
            <pc:docMk/>
            <pc:sldMk cId="3786755783" sldId="280"/>
            <ac:spMk id="29" creationId="{DD0CB5F3-FB19-7647-D1D4-4D3977A17F67}"/>
          </ac:spMkLst>
        </pc:spChg>
        <pc:spChg chg="mod">
          <ac:chgData name="綾乃 播本" userId="2c20719708a137ea" providerId="LiveId" clId="{CAB271E2-266B-4CBE-AA79-11985EBAAAFB}" dt="2024-11-26T07:29:27.587" v="145"/>
          <ac:spMkLst>
            <pc:docMk/>
            <pc:sldMk cId="3786755783" sldId="280"/>
            <ac:spMk id="30" creationId="{5951291F-D04B-6DDC-08C7-33E9EFD6FBD4}"/>
          </ac:spMkLst>
        </pc:spChg>
        <pc:spChg chg="mod">
          <ac:chgData name="綾乃 播本" userId="2c20719708a137ea" providerId="LiveId" clId="{CAB271E2-266B-4CBE-AA79-11985EBAAAFB}" dt="2024-11-26T07:32:56.338" v="409"/>
          <ac:spMkLst>
            <pc:docMk/>
            <pc:sldMk cId="3786755783" sldId="280"/>
            <ac:spMk id="32" creationId="{3B25F239-6691-FA14-8244-99F688DE8C7C}"/>
          </ac:spMkLst>
        </pc:spChg>
        <pc:spChg chg="mod">
          <ac:chgData name="綾乃 播本" userId="2c20719708a137ea" providerId="LiveId" clId="{CAB271E2-266B-4CBE-AA79-11985EBAAAFB}" dt="2024-11-26T07:32:56.338" v="409"/>
          <ac:spMkLst>
            <pc:docMk/>
            <pc:sldMk cId="3786755783" sldId="280"/>
            <ac:spMk id="33" creationId="{578E0E76-CE1C-BD5E-A1F3-C836735606CC}"/>
          </ac:spMkLst>
        </pc:spChg>
        <pc:spChg chg="mod">
          <ac:chgData name="綾乃 播本" userId="2c20719708a137ea" providerId="LiveId" clId="{CAB271E2-266B-4CBE-AA79-11985EBAAAFB}" dt="2024-11-26T07:32:56.338" v="409"/>
          <ac:spMkLst>
            <pc:docMk/>
            <pc:sldMk cId="3786755783" sldId="280"/>
            <ac:spMk id="34" creationId="{30975600-7B43-9863-0905-A7E2FA151631}"/>
          </ac:spMkLst>
        </pc:spChg>
        <pc:spChg chg="mod">
          <ac:chgData name="綾乃 播本" userId="2c20719708a137ea" providerId="LiveId" clId="{CAB271E2-266B-4CBE-AA79-11985EBAAAFB}" dt="2024-11-26T07:32:56.338" v="409"/>
          <ac:spMkLst>
            <pc:docMk/>
            <pc:sldMk cId="3786755783" sldId="280"/>
            <ac:spMk id="35" creationId="{C3349019-C8B7-11A0-8C21-C5A40CCF0C98}"/>
          </ac:spMkLst>
        </pc:spChg>
        <pc:grpChg chg="del">
          <ac:chgData name="綾乃 播本" userId="2c20719708a137ea" providerId="LiveId" clId="{CAB271E2-266B-4CBE-AA79-11985EBAAAFB}" dt="2024-11-26T07:29:27.251" v="144" actId="478"/>
          <ac:grpSpMkLst>
            <pc:docMk/>
            <pc:sldMk cId="3786755783" sldId="280"/>
            <ac:grpSpMk id="12" creationId="{3460FF87-C91F-7A77-09AC-633460678B04}"/>
          </ac:grpSpMkLst>
        </pc:grpChg>
        <pc:grpChg chg="add del mod">
          <ac:chgData name="綾乃 播本" userId="2c20719708a137ea" providerId="LiveId" clId="{CAB271E2-266B-4CBE-AA79-11985EBAAAFB}" dt="2024-11-26T07:32:55.988" v="408" actId="478"/>
          <ac:grpSpMkLst>
            <pc:docMk/>
            <pc:sldMk cId="3786755783" sldId="280"/>
            <ac:grpSpMk id="19" creationId="{C89CD64C-CD49-FA61-175A-83B8F8C6CBDA}"/>
          </ac:grpSpMkLst>
        </pc:grpChg>
        <pc:grpChg chg="add mod">
          <ac:chgData name="綾乃 播本" userId="2c20719708a137ea" providerId="LiveId" clId="{CAB271E2-266B-4CBE-AA79-11985EBAAAFB}" dt="2024-11-27T00:42:45.961" v="969" actId="1036"/>
          <ac:grpSpMkLst>
            <pc:docMk/>
            <pc:sldMk cId="3786755783" sldId="280"/>
            <ac:grpSpMk id="31" creationId="{C60D4941-4219-881F-847B-8F1DA6C2D9A2}"/>
          </ac:grpSpMkLst>
        </pc:grpChg>
      </pc:sldChg>
      <pc:sldChg chg="addSp delSp modSp mod">
        <pc:chgData name="綾乃 播本" userId="2c20719708a137ea" providerId="LiveId" clId="{CAB271E2-266B-4CBE-AA79-11985EBAAAFB}" dt="2024-11-27T00:42:52.203" v="980" actId="1035"/>
        <pc:sldMkLst>
          <pc:docMk/>
          <pc:sldMk cId="3797889607" sldId="281"/>
        </pc:sldMkLst>
        <pc:spChg chg="mod">
          <ac:chgData name="綾乃 播本" userId="2c20719708a137ea" providerId="LiveId" clId="{CAB271E2-266B-4CBE-AA79-11985EBAAAFB}" dt="2024-11-26T07:29:41.914" v="150"/>
          <ac:spMkLst>
            <pc:docMk/>
            <pc:sldMk cId="3797889607" sldId="281"/>
            <ac:spMk id="22" creationId="{0805B0FD-10F1-AD45-DB37-F79C6EEC0CF5}"/>
          </ac:spMkLst>
        </pc:spChg>
        <pc:spChg chg="mod">
          <ac:chgData name="綾乃 播本" userId="2c20719708a137ea" providerId="LiveId" clId="{CAB271E2-266B-4CBE-AA79-11985EBAAAFB}" dt="2024-11-26T07:29:41.914" v="150"/>
          <ac:spMkLst>
            <pc:docMk/>
            <pc:sldMk cId="3797889607" sldId="281"/>
            <ac:spMk id="28" creationId="{FAFE839E-2D3A-0842-D5D6-E0CE0FE0A909}"/>
          </ac:spMkLst>
        </pc:spChg>
        <pc:spChg chg="mod">
          <ac:chgData name="綾乃 播本" userId="2c20719708a137ea" providerId="LiveId" clId="{CAB271E2-266B-4CBE-AA79-11985EBAAAFB}" dt="2024-11-26T07:29:41.914" v="150"/>
          <ac:spMkLst>
            <pc:docMk/>
            <pc:sldMk cId="3797889607" sldId="281"/>
            <ac:spMk id="29" creationId="{EAE846A6-4B61-EC66-22F6-D5FDCC6573B6}"/>
          </ac:spMkLst>
        </pc:spChg>
        <pc:spChg chg="mod">
          <ac:chgData name="綾乃 播本" userId="2c20719708a137ea" providerId="LiveId" clId="{CAB271E2-266B-4CBE-AA79-11985EBAAAFB}" dt="2024-11-26T07:29:41.914" v="150"/>
          <ac:spMkLst>
            <pc:docMk/>
            <pc:sldMk cId="3797889607" sldId="281"/>
            <ac:spMk id="30" creationId="{25D45A3A-B337-C79D-9EBA-7722F152554F}"/>
          </ac:spMkLst>
        </pc:spChg>
        <pc:spChg chg="mod">
          <ac:chgData name="綾乃 播本" userId="2c20719708a137ea" providerId="LiveId" clId="{CAB271E2-266B-4CBE-AA79-11985EBAAAFB}" dt="2024-11-26T07:33:06.981" v="450"/>
          <ac:spMkLst>
            <pc:docMk/>
            <pc:sldMk cId="3797889607" sldId="281"/>
            <ac:spMk id="32" creationId="{44327FAA-6857-2F89-7DF6-6631F5643C80}"/>
          </ac:spMkLst>
        </pc:spChg>
        <pc:spChg chg="mod">
          <ac:chgData name="綾乃 播本" userId="2c20719708a137ea" providerId="LiveId" clId="{CAB271E2-266B-4CBE-AA79-11985EBAAAFB}" dt="2024-11-26T07:33:06.981" v="450"/>
          <ac:spMkLst>
            <pc:docMk/>
            <pc:sldMk cId="3797889607" sldId="281"/>
            <ac:spMk id="33" creationId="{2C6046AF-7128-23AF-928C-47ACA34060C4}"/>
          </ac:spMkLst>
        </pc:spChg>
        <pc:spChg chg="mod">
          <ac:chgData name="綾乃 播本" userId="2c20719708a137ea" providerId="LiveId" clId="{CAB271E2-266B-4CBE-AA79-11985EBAAAFB}" dt="2024-11-26T07:33:06.981" v="450"/>
          <ac:spMkLst>
            <pc:docMk/>
            <pc:sldMk cId="3797889607" sldId="281"/>
            <ac:spMk id="34" creationId="{C2DB4F11-DA01-8FDE-CCEA-644975A12870}"/>
          </ac:spMkLst>
        </pc:spChg>
        <pc:spChg chg="mod">
          <ac:chgData name="綾乃 播本" userId="2c20719708a137ea" providerId="LiveId" clId="{CAB271E2-266B-4CBE-AA79-11985EBAAAFB}" dt="2024-11-26T07:33:06.981" v="450"/>
          <ac:spMkLst>
            <pc:docMk/>
            <pc:sldMk cId="3797889607" sldId="281"/>
            <ac:spMk id="35" creationId="{F6CC01E9-7FE7-B17F-7DDD-4D234134344A}"/>
          </ac:spMkLst>
        </pc:spChg>
        <pc:grpChg chg="del">
          <ac:chgData name="綾乃 播本" userId="2c20719708a137ea" providerId="LiveId" clId="{CAB271E2-266B-4CBE-AA79-11985EBAAAFB}" dt="2024-11-26T07:29:41.597" v="149" actId="478"/>
          <ac:grpSpMkLst>
            <pc:docMk/>
            <pc:sldMk cId="3797889607" sldId="281"/>
            <ac:grpSpMk id="12" creationId="{4F6D831F-C455-3A76-76D7-1B1306B82B82}"/>
          </ac:grpSpMkLst>
        </pc:grpChg>
        <pc:grpChg chg="add del mod">
          <ac:chgData name="綾乃 播本" userId="2c20719708a137ea" providerId="LiveId" clId="{CAB271E2-266B-4CBE-AA79-11985EBAAAFB}" dt="2024-11-26T07:33:06.698" v="449" actId="478"/>
          <ac:grpSpMkLst>
            <pc:docMk/>
            <pc:sldMk cId="3797889607" sldId="281"/>
            <ac:grpSpMk id="19" creationId="{8F0A29F3-96F2-6C75-4988-B7C52E6C831B}"/>
          </ac:grpSpMkLst>
        </pc:grpChg>
        <pc:grpChg chg="add mod">
          <ac:chgData name="綾乃 播本" userId="2c20719708a137ea" providerId="LiveId" clId="{CAB271E2-266B-4CBE-AA79-11985EBAAAFB}" dt="2024-11-27T00:42:52.203" v="980" actId="1035"/>
          <ac:grpSpMkLst>
            <pc:docMk/>
            <pc:sldMk cId="3797889607" sldId="281"/>
            <ac:grpSpMk id="31" creationId="{B8BD299F-C8B0-89AF-F2E6-5BF48C73FF6E}"/>
          </ac:grpSpMkLst>
        </pc:grpChg>
      </pc:sldChg>
      <pc:sldChg chg="addSp delSp modSp mod">
        <pc:chgData name="綾乃 播本" userId="2c20719708a137ea" providerId="LiveId" clId="{CAB271E2-266B-4CBE-AA79-11985EBAAAFB}" dt="2024-11-27T00:42:56.357" v="988" actId="1035"/>
        <pc:sldMkLst>
          <pc:docMk/>
          <pc:sldMk cId="1891602005" sldId="282"/>
        </pc:sldMkLst>
        <pc:spChg chg="mod">
          <ac:chgData name="綾乃 播本" userId="2c20719708a137ea" providerId="LiveId" clId="{CAB271E2-266B-4CBE-AA79-11985EBAAAFB}" dt="2024-11-26T07:29:48.343" v="153"/>
          <ac:spMkLst>
            <pc:docMk/>
            <pc:sldMk cId="1891602005" sldId="282"/>
            <ac:spMk id="22" creationId="{441E0FBC-EEAC-CEB8-CB82-065803533476}"/>
          </ac:spMkLst>
        </pc:spChg>
        <pc:spChg chg="mod">
          <ac:chgData name="綾乃 播本" userId="2c20719708a137ea" providerId="LiveId" clId="{CAB271E2-266B-4CBE-AA79-11985EBAAAFB}" dt="2024-11-26T07:29:48.343" v="153"/>
          <ac:spMkLst>
            <pc:docMk/>
            <pc:sldMk cId="1891602005" sldId="282"/>
            <ac:spMk id="28" creationId="{9C01BB26-81E8-EEEB-6625-5EB16C711377}"/>
          </ac:spMkLst>
        </pc:spChg>
        <pc:spChg chg="mod">
          <ac:chgData name="綾乃 播本" userId="2c20719708a137ea" providerId="LiveId" clId="{CAB271E2-266B-4CBE-AA79-11985EBAAAFB}" dt="2024-11-26T07:29:48.343" v="153"/>
          <ac:spMkLst>
            <pc:docMk/>
            <pc:sldMk cId="1891602005" sldId="282"/>
            <ac:spMk id="29" creationId="{6855DD6A-EADF-EDDA-67E5-1639268AEB80}"/>
          </ac:spMkLst>
        </pc:spChg>
        <pc:spChg chg="mod">
          <ac:chgData name="綾乃 播本" userId="2c20719708a137ea" providerId="LiveId" clId="{CAB271E2-266B-4CBE-AA79-11985EBAAAFB}" dt="2024-11-26T07:29:48.343" v="153"/>
          <ac:spMkLst>
            <pc:docMk/>
            <pc:sldMk cId="1891602005" sldId="282"/>
            <ac:spMk id="30" creationId="{6138EB74-2FE1-5BB1-79EE-280D3A253D36}"/>
          </ac:spMkLst>
        </pc:spChg>
        <pc:spChg chg="mod">
          <ac:chgData name="綾乃 播本" userId="2c20719708a137ea" providerId="LiveId" clId="{CAB271E2-266B-4CBE-AA79-11985EBAAAFB}" dt="2024-11-26T07:33:16.403" v="467"/>
          <ac:spMkLst>
            <pc:docMk/>
            <pc:sldMk cId="1891602005" sldId="282"/>
            <ac:spMk id="32" creationId="{9AE42D0D-958D-6C45-3B1F-A444FC9173F8}"/>
          </ac:spMkLst>
        </pc:spChg>
        <pc:spChg chg="mod">
          <ac:chgData name="綾乃 播本" userId="2c20719708a137ea" providerId="LiveId" clId="{CAB271E2-266B-4CBE-AA79-11985EBAAAFB}" dt="2024-11-26T07:33:16.403" v="467"/>
          <ac:spMkLst>
            <pc:docMk/>
            <pc:sldMk cId="1891602005" sldId="282"/>
            <ac:spMk id="33" creationId="{0A435F00-6A13-32F2-7253-CB01C91DD154}"/>
          </ac:spMkLst>
        </pc:spChg>
        <pc:spChg chg="mod">
          <ac:chgData name="綾乃 播本" userId="2c20719708a137ea" providerId="LiveId" clId="{CAB271E2-266B-4CBE-AA79-11985EBAAAFB}" dt="2024-11-26T07:33:16.403" v="467"/>
          <ac:spMkLst>
            <pc:docMk/>
            <pc:sldMk cId="1891602005" sldId="282"/>
            <ac:spMk id="34" creationId="{053236E4-BF28-AB2B-971C-E826985722F9}"/>
          </ac:spMkLst>
        </pc:spChg>
        <pc:spChg chg="mod">
          <ac:chgData name="綾乃 播本" userId="2c20719708a137ea" providerId="LiveId" clId="{CAB271E2-266B-4CBE-AA79-11985EBAAAFB}" dt="2024-11-26T07:33:16.403" v="467"/>
          <ac:spMkLst>
            <pc:docMk/>
            <pc:sldMk cId="1891602005" sldId="282"/>
            <ac:spMk id="35" creationId="{DCA94711-1979-8228-35EF-5888D8A9FC42}"/>
          </ac:spMkLst>
        </pc:spChg>
        <pc:grpChg chg="del">
          <ac:chgData name="綾乃 播本" userId="2c20719708a137ea" providerId="LiveId" clId="{CAB271E2-266B-4CBE-AA79-11985EBAAAFB}" dt="2024-11-26T07:29:48.049" v="152" actId="478"/>
          <ac:grpSpMkLst>
            <pc:docMk/>
            <pc:sldMk cId="1891602005" sldId="282"/>
            <ac:grpSpMk id="12" creationId="{7FC4F14C-B504-B870-3D1D-6306DF3A2772}"/>
          </ac:grpSpMkLst>
        </pc:grpChg>
        <pc:grpChg chg="add del mod">
          <ac:chgData name="綾乃 播本" userId="2c20719708a137ea" providerId="LiveId" clId="{CAB271E2-266B-4CBE-AA79-11985EBAAAFB}" dt="2024-11-26T07:33:16.097" v="466" actId="478"/>
          <ac:grpSpMkLst>
            <pc:docMk/>
            <pc:sldMk cId="1891602005" sldId="282"/>
            <ac:grpSpMk id="19" creationId="{3363D542-D8F2-C2C7-0D09-3B32C1E959D9}"/>
          </ac:grpSpMkLst>
        </pc:grpChg>
        <pc:grpChg chg="add mod">
          <ac:chgData name="綾乃 播本" userId="2c20719708a137ea" providerId="LiveId" clId="{CAB271E2-266B-4CBE-AA79-11985EBAAAFB}" dt="2024-11-27T00:42:56.357" v="988" actId="1035"/>
          <ac:grpSpMkLst>
            <pc:docMk/>
            <pc:sldMk cId="1891602005" sldId="282"/>
            <ac:grpSpMk id="31" creationId="{EC728FDB-C8E6-7AAF-E8D1-995F7B83FC0C}"/>
          </ac:grpSpMkLst>
        </pc:grpChg>
      </pc:sldChg>
      <pc:sldChg chg="addSp delSp modSp mod">
        <pc:chgData name="綾乃 播本" userId="2c20719708a137ea" providerId="LiveId" clId="{CAB271E2-266B-4CBE-AA79-11985EBAAAFB}" dt="2024-11-27T00:42:59.976" v="998" actId="1036"/>
        <pc:sldMkLst>
          <pc:docMk/>
          <pc:sldMk cId="2555880736" sldId="283"/>
        </pc:sldMkLst>
        <pc:spChg chg="mod">
          <ac:chgData name="綾乃 播本" userId="2c20719708a137ea" providerId="LiveId" clId="{CAB271E2-266B-4CBE-AA79-11985EBAAAFB}" dt="2024-11-26T07:29:50.809" v="155"/>
          <ac:spMkLst>
            <pc:docMk/>
            <pc:sldMk cId="2555880736" sldId="283"/>
            <ac:spMk id="22" creationId="{18C029AD-D566-69C8-553A-A4C9E6F4031E}"/>
          </ac:spMkLst>
        </pc:spChg>
        <pc:spChg chg="mod">
          <ac:chgData name="綾乃 播本" userId="2c20719708a137ea" providerId="LiveId" clId="{CAB271E2-266B-4CBE-AA79-11985EBAAAFB}" dt="2024-11-26T07:29:50.809" v="155"/>
          <ac:spMkLst>
            <pc:docMk/>
            <pc:sldMk cId="2555880736" sldId="283"/>
            <ac:spMk id="26" creationId="{2F9E1623-FCED-AE7D-10D3-AD96C62666C9}"/>
          </ac:spMkLst>
        </pc:spChg>
        <pc:spChg chg="mod">
          <ac:chgData name="綾乃 播本" userId="2c20719708a137ea" providerId="LiveId" clId="{CAB271E2-266B-4CBE-AA79-11985EBAAAFB}" dt="2024-11-26T07:29:50.809" v="155"/>
          <ac:spMkLst>
            <pc:docMk/>
            <pc:sldMk cId="2555880736" sldId="283"/>
            <ac:spMk id="27" creationId="{D5BC2014-1575-FD84-7797-1D57D7FBEE89}"/>
          </ac:spMkLst>
        </pc:spChg>
        <pc:spChg chg="mod">
          <ac:chgData name="綾乃 播本" userId="2c20719708a137ea" providerId="LiveId" clId="{CAB271E2-266B-4CBE-AA79-11985EBAAAFB}" dt="2024-11-26T07:29:50.809" v="155"/>
          <ac:spMkLst>
            <pc:docMk/>
            <pc:sldMk cId="2555880736" sldId="283"/>
            <ac:spMk id="28" creationId="{66887269-48AB-16BB-4127-7A7ACC934C78}"/>
          </ac:spMkLst>
        </pc:spChg>
        <pc:spChg chg="mod">
          <ac:chgData name="綾乃 播本" userId="2c20719708a137ea" providerId="LiveId" clId="{CAB271E2-266B-4CBE-AA79-11985EBAAAFB}" dt="2024-11-26T07:33:28.031" v="509"/>
          <ac:spMkLst>
            <pc:docMk/>
            <pc:sldMk cId="2555880736" sldId="283"/>
            <ac:spMk id="30" creationId="{12EB17F1-5F45-1EA0-51E0-36E1F23F8AFD}"/>
          </ac:spMkLst>
        </pc:spChg>
        <pc:spChg chg="mod">
          <ac:chgData name="綾乃 播本" userId="2c20719708a137ea" providerId="LiveId" clId="{CAB271E2-266B-4CBE-AA79-11985EBAAAFB}" dt="2024-11-26T07:33:28.031" v="509"/>
          <ac:spMkLst>
            <pc:docMk/>
            <pc:sldMk cId="2555880736" sldId="283"/>
            <ac:spMk id="31" creationId="{F2030701-FCC6-8E5E-42BD-03BCE8627E15}"/>
          </ac:spMkLst>
        </pc:spChg>
        <pc:spChg chg="mod">
          <ac:chgData name="綾乃 播本" userId="2c20719708a137ea" providerId="LiveId" clId="{CAB271E2-266B-4CBE-AA79-11985EBAAAFB}" dt="2024-11-26T07:33:28.031" v="509"/>
          <ac:spMkLst>
            <pc:docMk/>
            <pc:sldMk cId="2555880736" sldId="283"/>
            <ac:spMk id="32" creationId="{4DE81614-7AF2-1DD7-5F30-E830E530AC26}"/>
          </ac:spMkLst>
        </pc:spChg>
        <pc:spChg chg="mod">
          <ac:chgData name="綾乃 播本" userId="2c20719708a137ea" providerId="LiveId" clId="{CAB271E2-266B-4CBE-AA79-11985EBAAAFB}" dt="2024-11-26T07:33:28.031" v="509"/>
          <ac:spMkLst>
            <pc:docMk/>
            <pc:sldMk cId="2555880736" sldId="283"/>
            <ac:spMk id="33" creationId="{98D37EA7-BD14-DC29-F425-D30563E329FD}"/>
          </ac:spMkLst>
        </pc:spChg>
        <pc:grpChg chg="del">
          <ac:chgData name="綾乃 播本" userId="2c20719708a137ea" providerId="LiveId" clId="{CAB271E2-266B-4CBE-AA79-11985EBAAAFB}" dt="2024-11-26T07:29:50.523" v="154" actId="478"/>
          <ac:grpSpMkLst>
            <pc:docMk/>
            <pc:sldMk cId="2555880736" sldId="283"/>
            <ac:grpSpMk id="8" creationId="{D33D3C8D-E3A0-DC76-DA4F-2777A9AA4844}"/>
          </ac:grpSpMkLst>
        </pc:grpChg>
        <pc:grpChg chg="add del mod">
          <ac:chgData name="綾乃 播本" userId="2c20719708a137ea" providerId="LiveId" clId="{CAB271E2-266B-4CBE-AA79-11985EBAAAFB}" dt="2024-11-26T07:33:27.742" v="508" actId="478"/>
          <ac:grpSpMkLst>
            <pc:docMk/>
            <pc:sldMk cId="2555880736" sldId="283"/>
            <ac:grpSpMk id="19" creationId="{72919462-2C0C-6128-DB2D-2CF03332005A}"/>
          </ac:grpSpMkLst>
        </pc:grpChg>
        <pc:grpChg chg="add mod">
          <ac:chgData name="綾乃 播本" userId="2c20719708a137ea" providerId="LiveId" clId="{CAB271E2-266B-4CBE-AA79-11985EBAAAFB}" dt="2024-11-27T00:42:59.976" v="998" actId="1036"/>
          <ac:grpSpMkLst>
            <pc:docMk/>
            <pc:sldMk cId="2555880736" sldId="283"/>
            <ac:grpSpMk id="29" creationId="{72823AED-94F8-51D0-E4D7-DC8594C0DFB1}"/>
          </ac:grpSpMkLst>
        </pc:grpChg>
      </pc:sldChg>
      <pc:sldChg chg="addSp delSp modSp mod">
        <pc:chgData name="綾乃 播本" userId="2c20719708a137ea" providerId="LiveId" clId="{CAB271E2-266B-4CBE-AA79-11985EBAAAFB}" dt="2024-11-27T00:43:04.226" v="1010" actId="1036"/>
        <pc:sldMkLst>
          <pc:docMk/>
          <pc:sldMk cId="2053843718" sldId="284"/>
        </pc:sldMkLst>
        <pc:spChg chg="mod">
          <ac:chgData name="綾乃 播本" userId="2c20719708a137ea" providerId="LiveId" clId="{CAB271E2-266B-4CBE-AA79-11985EBAAAFB}" dt="2024-11-26T07:29:53.281" v="157"/>
          <ac:spMkLst>
            <pc:docMk/>
            <pc:sldMk cId="2053843718" sldId="284"/>
            <ac:spMk id="22" creationId="{5493E043-9410-8322-D1E3-248C7592CD34}"/>
          </ac:spMkLst>
        </pc:spChg>
        <pc:spChg chg="mod">
          <ac:chgData name="綾乃 播本" userId="2c20719708a137ea" providerId="LiveId" clId="{CAB271E2-266B-4CBE-AA79-11985EBAAAFB}" dt="2024-11-26T07:29:53.281" v="157"/>
          <ac:spMkLst>
            <pc:docMk/>
            <pc:sldMk cId="2053843718" sldId="284"/>
            <ac:spMk id="27" creationId="{72BE5967-8C59-F1AB-2AEC-547EDFD86A80}"/>
          </ac:spMkLst>
        </pc:spChg>
        <pc:spChg chg="mod">
          <ac:chgData name="綾乃 播本" userId="2c20719708a137ea" providerId="LiveId" clId="{CAB271E2-266B-4CBE-AA79-11985EBAAAFB}" dt="2024-11-26T07:29:53.281" v="157"/>
          <ac:spMkLst>
            <pc:docMk/>
            <pc:sldMk cId="2053843718" sldId="284"/>
            <ac:spMk id="28" creationId="{BB32C52A-62AA-4CAB-E42C-C8421A4CEB61}"/>
          </ac:spMkLst>
        </pc:spChg>
        <pc:spChg chg="mod">
          <ac:chgData name="綾乃 播本" userId="2c20719708a137ea" providerId="LiveId" clId="{CAB271E2-266B-4CBE-AA79-11985EBAAAFB}" dt="2024-11-26T07:29:53.281" v="157"/>
          <ac:spMkLst>
            <pc:docMk/>
            <pc:sldMk cId="2053843718" sldId="284"/>
            <ac:spMk id="29" creationId="{1D181F05-DBAF-39C9-9ABA-17502AFFE952}"/>
          </ac:spMkLst>
        </pc:spChg>
        <pc:spChg chg="mod">
          <ac:chgData name="綾乃 播本" userId="2c20719708a137ea" providerId="LiveId" clId="{CAB271E2-266B-4CBE-AA79-11985EBAAAFB}" dt="2024-11-26T07:33:32.822" v="511"/>
          <ac:spMkLst>
            <pc:docMk/>
            <pc:sldMk cId="2053843718" sldId="284"/>
            <ac:spMk id="31" creationId="{5E8D8F20-7FDA-0B43-AA9D-6B1AAE00F217}"/>
          </ac:spMkLst>
        </pc:spChg>
        <pc:spChg chg="mod">
          <ac:chgData name="綾乃 播本" userId="2c20719708a137ea" providerId="LiveId" clId="{CAB271E2-266B-4CBE-AA79-11985EBAAAFB}" dt="2024-11-26T07:33:32.822" v="511"/>
          <ac:spMkLst>
            <pc:docMk/>
            <pc:sldMk cId="2053843718" sldId="284"/>
            <ac:spMk id="32" creationId="{506B8C53-67F8-AC19-1AD2-BAE424342336}"/>
          </ac:spMkLst>
        </pc:spChg>
        <pc:spChg chg="mod">
          <ac:chgData name="綾乃 播本" userId="2c20719708a137ea" providerId="LiveId" clId="{CAB271E2-266B-4CBE-AA79-11985EBAAAFB}" dt="2024-11-26T07:33:32.822" v="511"/>
          <ac:spMkLst>
            <pc:docMk/>
            <pc:sldMk cId="2053843718" sldId="284"/>
            <ac:spMk id="33" creationId="{E6CDE3FA-E4EA-805E-B81D-B431E6B2A1DB}"/>
          </ac:spMkLst>
        </pc:spChg>
        <pc:spChg chg="mod">
          <ac:chgData name="綾乃 播本" userId="2c20719708a137ea" providerId="LiveId" clId="{CAB271E2-266B-4CBE-AA79-11985EBAAAFB}" dt="2024-11-26T07:33:32.822" v="511"/>
          <ac:spMkLst>
            <pc:docMk/>
            <pc:sldMk cId="2053843718" sldId="284"/>
            <ac:spMk id="34" creationId="{D6DEEAD3-9DBF-DD7F-2A67-A3C57E565A20}"/>
          </ac:spMkLst>
        </pc:spChg>
        <pc:grpChg chg="del">
          <ac:chgData name="綾乃 播本" userId="2c20719708a137ea" providerId="LiveId" clId="{CAB271E2-266B-4CBE-AA79-11985EBAAAFB}" dt="2024-11-26T07:29:53.013" v="156" actId="478"/>
          <ac:grpSpMkLst>
            <pc:docMk/>
            <pc:sldMk cId="2053843718" sldId="284"/>
            <ac:grpSpMk id="9" creationId="{DBC06D9C-AC77-CEC4-1236-374FCF4D22F0}"/>
          </ac:grpSpMkLst>
        </pc:grpChg>
        <pc:grpChg chg="add del mod">
          <ac:chgData name="綾乃 播本" userId="2c20719708a137ea" providerId="LiveId" clId="{CAB271E2-266B-4CBE-AA79-11985EBAAAFB}" dt="2024-11-26T07:33:32.556" v="510" actId="478"/>
          <ac:grpSpMkLst>
            <pc:docMk/>
            <pc:sldMk cId="2053843718" sldId="284"/>
            <ac:grpSpMk id="19" creationId="{FA55F448-DA05-4C5B-BABA-9B0BD5664876}"/>
          </ac:grpSpMkLst>
        </pc:grpChg>
        <pc:grpChg chg="add mod">
          <ac:chgData name="綾乃 播本" userId="2c20719708a137ea" providerId="LiveId" clId="{CAB271E2-266B-4CBE-AA79-11985EBAAAFB}" dt="2024-11-27T00:43:04.226" v="1010" actId="1036"/>
          <ac:grpSpMkLst>
            <pc:docMk/>
            <pc:sldMk cId="2053843718" sldId="284"/>
            <ac:grpSpMk id="30" creationId="{1E4ECEC0-7C9A-C89D-9E76-3FFFBDA3A415}"/>
          </ac:grpSpMkLst>
        </pc:grpChg>
      </pc:sldChg>
      <pc:sldChg chg="addSp delSp modSp mod">
        <pc:chgData name="綾乃 播本" userId="2c20719708a137ea" providerId="LiveId" clId="{CAB271E2-266B-4CBE-AA79-11985EBAAAFB}" dt="2024-11-27T00:43:08.251" v="1018" actId="1036"/>
        <pc:sldMkLst>
          <pc:docMk/>
          <pc:sldMk cId="2997177264" sldId="285"/>
        </pc:sldMkLst>
        <pc:spChg chg="mod">
          <ac:chgData name="綾乃 播本" userId="2c20719708a137ea" providerId="LiveId" clId="{CAB271E2-266B-4CBE-AA79-11985EBAAAFB}" dt="2024-11-26T07:30:02.634" v="165" actId="1076"/>
          <ac:spMkLst>
            <pc:docMk/>
            <pc:sldMk cId="2997177264" sldId="285"/>
            <ac:spMk id="20" creationId="{2DA2B9B0-3F2B-529A-214D-BE4E68D7F4DC}"/>
          </ac:spMkLst>
        </pc:spChg>
        <pc:spChg chg="mod">
          <ac:chgData name="綾乃 播本" userId="2c20719708a137ea" providerId="LiveId" clId="{CAB271E2-266B-4CBE-AA79-11985EBAAAFB}" dt="2024-11-26T07:29:56.360" v="159"/>
          <ac:spMkLst>
            <pc:docMk/>
            <pc:sldMk cId="2997177264" sldId="285"/>
            <ac:spMk id="22" creationId="{CAAAB7EC-DEBC-3D98-CA71-BD08B2C1DF9D}"/>
          </ac:spMkLst>
        </pc:spChg>
        <pc:spChg chg="mod">
          <ac:chgData name="綾乃 播本" userId="2c20719708a137ea" providerId="LiveId" clId="{CAB271E2-266B-4CBE-AA79-11985EBAAAFB}" dt="2024-11-26T07:29:56.360" v="159"/>
          <ac:spMkLst>
            <pc:docMk/>
            <pc:sldMk cId="2997177264" sldId="285"/>
            <ac:spMk id="27" creationId="{6104C99B-363C-127F-286E-97453832CA94}"/>
          </ac:spMkLst>
        </pc:spChg>
        <pc:spChg chg="mod">
          <ac:chgData name="綾乃 播本" userId="2c20719708a137ea" providerId="LiveId" clId="{CAB271E2-266B-4CBE-AA79-11985EBAAAFB}" dt="2024-11-26T07:29:56.360" v="159"/>
          <ac:spMkLst>
            <pc:docMk/>
            <pc:sldMk cId="2997177264" sldId="285"/>
            <ac:spMk id="28" creationId="{41665BF8-4097-F44D-3B58-762535E07B4B}"/>
          </ac:spMkLst>
        </pc:spChg>
        <pc:spChg chg="mod">
          <ac:chgData name="綾乃 播本" userId="2c20719708a137ea" providerId="LiveId" clId="{CAB271E2-266B-4CBE-AA79-11985EBAAAFB}" dt="2024-11-26T07:29:56.360" v="159"/>
          <ac:spMkLst>
            <pc:docMk/>
            <pc:sldMk cId="2997177264" sldId="285"/>
            <ac:spMk id="29" creationId="{E705F26E-3470-457E-DDAB-8AC33D777C13}"/>
          </ac:spMkLst>
        </pc:spChg>
        <pc:spChg chg="mod">
          <ac:chgData name="綾乃 播本" userId="2c20719708a137ea" providerId="LiveId" clId="{CAB271E2-266B-4CBE-AA79-11985EBAAAFB}" dt="2024-11-26T07:33:37.346" v="513"/>
          <ac:spMkLst>
            <pc:docMk/>
            <pc:sldMk cId="2997177264" sldId="285"/>
            <ac:spMk id="31" creationId="{C3766849-E3C7-25B2-978F-2649951CE850}"/>
          </ac:spMkLst>
        </pc:spChg>
        <pc:spChg chg="mod">
          <ac:chgData name="綾乃 播本" userId="2c20719708a137ea" providerId="LiveId" clId="{CAB271E2-266B-4CBE-AA79-11985EBAAAFB}" dt="2024-11-26T07:33:37.346" v="513"/>
          <ac:spMkLst>
            <pc:docMk/>
            <pc:sldMk cId="2997177264" sldId="285"/>
            <ac:spMk id="32" creationId="{C3A51E97-9B37-498F-7EB7-0B07C098415B}"/>
          </ac:spMkLst>
        </pc:spChg>
        <pc:spChg chg="mod">
          <ac:chgData name="綾乃 播本" userId="2c20719708a137ea" providerId="LiveId" clId="{CAB271E2-266B-4CBE-AA79-11985EBAAAFB}" dt="2024-11-26T07:33:37.346" v="513"/>
          <ac:spMkLst>
            <pc:docMk/>
            <pc:sldMk cId="2997177264" sldId="285"/>
            <ac:spMk id="33" creationId="{143AB442-4986-6AFA-409F-99153649F995}"/>
          </ac:spMkLst>
        </pc:spChg>
        <pc:spChg chg="mod">
          <ac:chgData name="綾乃 播本" userId="2c20719708a137ea" providerId="LiveId" clId="{CAB271E2-266B-4CBE-AA79-11985EBAAAFB}" dt="2024-11-26T07:33:37.346" v="513"/>
          <ac:spMkLst>
            <pc:docMk/>
            <pc:sldMk cId="2997177264" sldId="285"/>
            <ac:spMk id="34" creationId="{CB5DCD52-BEA5-C024-FACC-3DA438DF385E}"/>
          </ac:spMkLst>
        </pc:spChg>
        <pc:grpChg chg="del">
          <ac:chgData name="綾乃 播本" userId="2c20719708a137ea" providerId="LiveId" clId="{CAB271E2-266B-4CBE-AA79-11985EBAAAFB}" dt="2024-11-26T07:29:56.047" v="158" actId="478"/>
          <ac:grpSpMkLst>
            <pc:docMk/>
            <pc:sldMk cId="2997177264" sldId="285"/>
            <ac:grpSpMk id="9" creationId="{3BE678D6-A727-4266-2401-26786BCD190A}"/>
          </ac:grpSpMkLst>
        </pc:grpChg>
        <pc:grpChg chg="add del mod">
          <ac:chgData name="綾乃 播本" userId="2c20719708a137ea" providerId="LiveId" clId="{CAB271E2-266B-4CBE-AA79-11985EBAAAFB}" dt="2024-11-26T07:33:37.050" v="512" actId="478"/>
          <ac:grpSpMkLst>
            <pc:docMk/>
            <pc:sldMk cId="2997177264" sldId="285"/>
            <ac:grpSpMk id="19" creationId="{7DF9DEE5-E028-E070-6054-BC346A5C5AD4}"/>
          </ac:grpSpMkLst>
        </pc:grpChg>
        <pc:grpChg chg="add mod">
          <ac:chgData name="綾乃 播本" userId="2c20719708a137ea" providerId="LiveId" clId="{CAB271E2-266B-4CBE-AA79-11985EBAAAFB}" dt="2024-11-27T00:43:08.251" v="1018" actId="1036"/>
          <ac:grpSpMkLst>
            <pc:docMk/>
            <pc:sldMk cId="2997177264" sldId="285"/>
            <ac:grpSpMk id="30" creationId="{293CFB60-E586-392F-DB44-9B16B08C8DA5}"/>
          </ac:grpSpMkLst>
        </pc:grpChg>
      </pc:sldChg>
      <pc:sldChg chg="addSp delSp modSp mod">
        <pc:chgData name="綾乃 播本" userId="2c20719708a137ea" providerId="LiveId" clId="{CAB271E2-266B-4CBE-AA79-11985EBAAAFB}" dt="2024-11-27T00:43:11.273" v="1021" actId="1038"/>
        <pc:sldMkLst>
          <pc:docMk/>
          <pc:sldMk cId="1821462875" sldId="286"/>
        </pc:sldMkLst>
        <pc:spChg chg="mod">
          <ac:chgData name="綾乃 播本" userId="2c20719708a137ea" providerId="LiveId" clId="{CAB271E2-266B-4CBE-AA79-11985EBAAAFB}" dt="2024-11-26T07:33:44.441" v="539"/>
          <ac:spMkLst>
            <pc:docMk/>
            <pc:sldMk cId="1821462875" sldId="286"/>
            <ac:spMk id="22" creationId="{CBDDC3F5-5BB2-0A0A-9FCA-77DCD9AC613D}"/>
          </ac:spMkLst>
        </pc:spChg>
        <pc:spChg chg="mod">
          <ac:chgData name="綾乃 播本" userId="2c20719708a137ea" providerId="LiveId" clId="{CAB271E2-266B-4CBE-AA79-11985EBAAAFB}" dt="2024-11-26T07:33:44.441" v="539"/>
          <ac:spMkLst>
            <pc:docMk/>
            <pc:sldMk cId="1821462875" sldId="286"/>
            <ac:spMk id="28" creationId="{0533965C-87C8-8BF4-2329-EAD4B2F6F09A}"/>
          </ac:spMkLst>
        </pc:spChg>
        <pc:spChg chg="mod">
          <ac:chgData name="綾乃 播本" userId="2c20719708a137ea" providerId="LiveId" clId="{CAB271E2-266B-4CBE-AA79-11985EBAAAFB}" dt="2024-11-26T07:33:44.441" v="539"/>
          <ac:spMkLst>
            <pc:docMk/>
            <pc:sldMk cId="1821462875" sldId="286"/>
            <ac:spMk id="29" creationId="{7AF79D40-1C20-0381-FFE1-45D642520BEB}"/>
          </ac:spMkLst>
        </pc:spChg>
        <pc:spChg chg="mod">
          <ac:chgData name="綾乃 播本" userId="2c20719708a137ea" providerId="LiveId" clId="{CAB271E2-266B-4CBE-AA79-11985EBAAAFB}" dt="2024-11-26T07:33:44.441" v="539"/>
          <ac:spMkLst>
            <pc:docMk/>
            <pc:sldMk cId="1821462875" sldId="286"/>
            <ac:spMk id="30" creationId="{EB44E712-227A-1534-F054-BB12D33BFCAF}"/>
          </ac:spMkLst>
        </pc:spChg>
        <pc:grpChg chg="del">
          <ac:chgData name="綾乃 播本" userId="2c20719708a137ea" providerId="LiveId" clId="{CAB271E2-266B-4CBE-AA79-11985EBAAAFB}" dt="2024-11-26T07:33:44.154" v="538" actId="478"/>
          <ac:grpSpMkLst>
            <pc:docMk/>
            <pc:sldMk cId="1821462875" sldId="286"/>
            <ac:grpSpMk id="12" creationId="{EEAE2B2D-C41E-C7EF-9B39-D397BA939188}"/>
          </ac:grpSpMkLst>
        </pc:grpChg>
        <pc:grpChg chg="add mod">
          <ac:chgData name="綾乃 播本" userId="2c20719708a137ea" providerId="LiveId" clId="{CAB271E2-266B-4CBE-AA79-11985EBAAAFB}" dt="2024-11-27T00:43:11.273" v="1021" actId="1038"/>
          <ac:grpSpMkLst>
            <pc:docMk/>
            <pc:sldMk cId="1821462875" sldId="286"/>
            <ac:grpSpMk id="19" creationId="{A089733D-314D-1262-AB4F-1D95471511A1}"/>
          </ac:grpSpMkLst>
        </pc:grpChg>
      </pc:sldChg>
      <pc:sldChg chg="addSp delSp modSp mod">
        <pc:chgData name="綾乃 播本" userId="2c20719708a137ea" providerId="LiveId" clId="{CAB271E2-266B-4CBE-AA79-11985EBAAAFB}" dt="2024-11-27T00:43:16.527" v="1026" actId="1036"/>
        <pc:sldMkLst>
          <pc:docMk/>
          <pc:sldMk cId="4183091282" sldId="287"/>
        </pc:sldMkLst>
        <pc:spChg chg="mod">
          <ac:chgData name="綾乃 播本" userId="2c20719708a137ea" providerId="LiveId" clId="{CAB271E2-266B-4CBE-AA79-11985EBAAAFB}" dt="2024-11-26T07:33:52.106" v="572"/>
          <ac:spMkLst>
            <pc:docMk/>
            <pc:sldMk cId="4183091282" sldId="287"/>
            <ac:spMk id="22" creationId="{4D4E0114-1579-810F-3F20-79F4BC0F70F7}"/>
          </ac:spMkLst>
        </pc:spChg>
        <pc:spChg chg="mod">
          <ac:chgData name="綾乃 播本" userId="2c20719708a137ea" providerId="LiveId" clId="{CAB271E2-266B-4CBE-AA79-11985EBAAAFB}" dt="2024-11-26T07:33:52.106" v="572"/>
          <ac:spMkLst>
            <pc:docMk/>
            <pc:sldMk cId="4183091282" sldId="287"/>
            <ac:spMk id="29" creationId="{2827DF79-6B32-0994-DE66-42DB014A9E14}"/>
          </ac:spMkLst>
        </pc:spChg>
        <pc:spChg chg="mod">
          <ac:chgData name="綾乃 播本" userId="2c20719708a137ea" providerId="LiveId" clId="{CAB271E2-266B-4CBE-AA79-11985EBAAAFB}" dt="2024-11-26T07:33:52.106" v="572"/>
          <ac:spMkLst>
            <pc:docMk/>
            <pc:sldMk cId="4183091282" sldId="287"/>
            <ac:spMk id="30" creationId="{74B5922E-54E2-F347-5590-50BF4C0B7F58}"/>
          </ac:spMkLst>
        </pc:spChg>
        <pc:spChg chg="mod">
          <ac:chgData name="綾乃 播本" userId="2c20719708a137ea" providerId="LiveId" clId="{CAB271E2-266B-4CBE-AA79-11985EBAAAFB}" dt="2024-11-26T07:33:52.106" v="572"/>
          <ac:spMkLst>
            <pc:docMk/>
            <pc:sldMk cId="4183091282" sldId="287"/>
            <ac:spMk id="31" creationId="{4847C9FD-77EE-F5FC-64CC-3DAD5C65C724}"/>
          </ac:spMkLst>
        </pc:spChg>
        <pc:grpChg chg="del">
          <ac:chgData name="綾乃 播本" userId="2c20719708a137ea" providerId="LiveId" clId="{CAB271E2-266B-4CBE-AA79-11985EBAAAFB}" dt="2024-11-26T07:33:51.835" v="571" actId="478"/>
          <ac:grpSpMkLst>
            <pc:docMk/>
            <pc:sldMk cId="4183091282" sldId="287"/>
            <ac:grpSpMk id="12" creationId="{8A1E8601-B5E5-1267-AAAC-5E4B50208625}"/>
          </ac:grpSpMkLst>
        </pc:grpChg>
        <pc:grpChg chg="add mod">
          <ac:chgData name="綾乃 播本" userId="2c20719708a137ea" providerId="LiveId" clId="{CAB271E2-266B-4CBE-AA79-11985EBAAAFB}" dt="2024-11-27T00:43:16.527" v="1026" actId="1036"/>
          <ac:grpSpMkLst>
            <pc:docMk/>
            <pc:sldMk cId="4183091282" sldId="287"/>
            <ac:grpSpMk id="19" creationId="{86B7CE5D-82F2-783C-2BB9-C5BC92E1681D}"/>
          </ac:grpSpMkLst>
        </pc:grpChg>
      </pc:sldChg>
      <pc:sldChg chg="addSp delSp modSp mod">
        <pc:chgData name="綾乃 播本" userId="2c20719708a137ea" providerId="LiveId" clId="{CAB271E2-266B-4CBE-AA79-11985EBAAAFB}" dt="2024-11-27T00:43:19.367" v="1031" actId="1036"/>
        <pc:sldMkLst>
          <pc:docMk/>
          <pc:sldMk cId="3050193030" sldId="288"/>
        </pc:sldMkLst>
        <pc:spChg chg="mod">
          <ac:chgData name="綾乃 播本" userId="2c20719708a137ea" providerId="LiveId" clId="{CAB271E2-266B-4CBE-AA79-11985EBAAAFB}" dt="2024-11-26T07:34:00.380" v="600"/>
          <ac:spMkLst>
            <pc:docMk/>
            <pc:sldMk cId="3050193030" sldId="288"/>
            <ac:spMk id="22" creationId="{F0B23AE5-DE5E-8357-12FB-B8793CEC6E52}"/>
          </ac:spMkLst>
        </pc:spChg>
        <pc:spChg chg="mod">
          <ac:chgData name="綾乃 播本" userId="2c20719708a137ea" providerId="LiveId" clId="{CAB271E2-266B-4CBE-AA79-11985EBAAAFB}" dt="2024-11-26T07:34:00.380" v="600"/>
          <ac:spMkLst>
            <pc:docMk/>
            <pc:sldMk cId="3050193030" sldId="288"/>
            <ac:spMk id="27" creationId="{02E0E143-BDA3-1321-B5DD-E0DDB8C1AD70}"/>
          </ac:spMkLst>
        </pc:spChg>
        <pc:spChg chg="mod">
          <ac:chgData name="綾乃 播本" userId="2c20719708a137ea" providerId="LiveId" clId="{CAB271E2-266B-4CBE-AA79-11985EBAAAFB}" dt="2024-11-26T07:34:00.380" v="600"/>
          <ac:spMkLst>
            <pc:docMk/>
            <pc:sldMk cId="3050193030" sldId="288"/>
            <ac:spMk id="28" creationId="{D4164D20-B132-E77F-01AB-9BC3F860D0D0}"/>
          </ac:spMkLst>
        </pc:spChg>
        <pc:spChg chg="mod">
          <ac:chgData name="綾乃 播本" userId="2c20719708a137ea" providerId="LiveId" clId="{CAB271E2-266B-4CBE-AA79-11985EBAAAFB}" dt="2024-11-26T07:34:00.380" v="600"/>
          <ac:spMkLst>
            <pc:docMk/>
            <pc:sldMk cId="3050193030" sldId="288"/>
            <ac:spMk id="29" creationId="{7B7FB5F3-0C3D-0AD1-DF35-A47BE5980CEE}"/>
          </ac:spMkLst>
        </pc:spChg>
        <pc:grpChg chg="del">
          <ac:chgData name="綾乃 播本" userId="2c20719708a137ea" providerId="LiveId" clId="{CAB271E2-266B-4CBE-AA79-11985EBAAAFB}" dt="2024-11-26T07:34:00.091" v="599" actId="478"/>
          <ac:grpSpMkLst>
            <pc:docMk/>
            <pc:sldMk cId="3050193030" sldId="288"/>
            <ac:grpSpMk id="9" creationId="{B8CAD062-2F90-0696-A3E0-32E8D49295E3}"/>
          </ac:grpSpMkLst>
        </pc:grpChg>
        <pc:grpChg chg="add mod">
          <ac:chgData name="綾乃 播本" userId="2c20719708a137ea" providerId="LiveId" clId="{CAB271E2-266B-4CBE-AA79-11985EBAAAFB}" dt="2024-11-27T00:43:19.367" v="1031" actId="1036"/>
          <ac:grpSpMkLst>
            <pc:docMk/>
            <pc:sldMk cId="3050193030" sldId="288"/>
            <ac:grpSpMk id="19" creationId="{4E23EFC1-CAF5-FD9A-C183-BADE639EC153}"/>
          </ac:grpSpMkLst>
        </pc:grpChg>
      </pc:sldChg>
      <pc:sldChg chg="addSp delSp modSp mod">
        <pc:chgData name="綾乃 播本" userId="2c20719708a137ea" providerId="LiveId" clId="{CAB271E2-266B-4CBE-AA79-11985EBAAAFB}" dt="2024-11-27T00:43:22.561" v="1036" actId="1036"/>
        <pc:sldMkLst>
          <pc:docMk/>
          <pc:sldMk cId="3557011888" sldId="289"/>
        </pc:sldMkLst>
        <pc:spChg chg="mod">
          <ac:chgData name="綾乃 播本" userId="2c20719708a137ea" providerId="LiveId" clId="{CAB271E2-266B-4CBE-AA79-11985EBAAAFB}" dt="2024-11-26T07:34:10.073" v="657"/>
          <ac:spMkLst>
            <pc:docMk/>
            <pc:sldMk cId="3557011888" sldId="289"/>
            <ac:spMk id="22" creationId="{A186B445-7A52-700B-0ACB-8E8661D32465}"/>
          </ac:spMkLst>
        </pc:spChg>
        <pc:spChg chg="mod">
          <ac:chgData name="綾乃 播本" userId="2c20719708a137ea" providerId="LiveId" clId="{CAB271E2-266B-4CBE-AA79-11985EBAAAFB}" dt="2024-11-26T07:34:10.073" v="657"/>
          <ac:spMkLst>
            <pc:docMk/>
            <pc:sldMk cId="3557011888" sldId="289"/>
            <ac:spMk id="27" creationId="{A89D98F9-8DD9-E442-F4A1-E4B1D18BC19B}"/>
          </ac:spMkLst>
        </pc:spChg>
        <pc:spChg chg="mod">
          <ac:chgData name="綾乃 播本" userId="2c20719708a137ea" providerId="LiveId" clId="{CAB271E2-266B-4CBE-AA79-11985EBAAAFB}" dt="2024-11-26T07:34:10.073" v="657"/>
          <ac:spMkLst>
            <pc:docMk/>
            <pc:sldMk cId="3557011888" sldId="289"/>
            <ac:spMk id="28" creationId="{E6A4408A-C31D-AB6B-7CDE-F5BAFA83B67C}"/>
          </ac:spMkLst>
        </pc:spChg>
        <pc:spChg chg="mod">
          <ac:chgData name="綾乃 播本" userId="2c20719708a137ea" providerId="LiveId" clId="{CAB271E2-266B-4CBE-AA79-11985EBAAAFB}" dt="2024-11-26T07:34:10.073" v="657"/>
          <ac:spMkLst>
            <pc:docMk/>
            <pc:sldMk cId="3557011888" sldId="289"/>
            <ac:spMk id="29" creationId="{BC59E395-69E2-A1D3-B70B-4F542C7EDF11}"/>
          </ac:spMkLst>
        </pc:spChg>
        <pc:grpChg chg="del">
          <ac:chgData name="綾乃 播本" userId="2c20719708a137ea" providerId="LiveId" clId="{CAB271E2-266B-4CBE-AA79-11985EBAAAFB}" dt="2024-11-26T07:34:09.789" v="656" actId="478"/>
          <ac:grpSpMkLst>
            <pc:docMk/>
            <pc:sldMk cId="3557011888" sldId="289"/>
            <ac:grpSpMk id="8" creationId="{0A553AFA-CE35-2D9C-3D57-AB128CE4E9F3}"/>
          </ac:grpSpMkLst>
        </pc:grpChg>
        <pc:grpChg chg="add mod">
          <ac:chgData name="綾乃 播本" userId="2c20719708a137ea" providerId="LiveId" clId="{CAB271E2-266B-4CBE-AA79-11985EBAAAFB}" dt="2024-11-27T00:43:22.561" v="1036" actId="1036"/>
          <ac:grpSpMkLst>
            <pc:docMk/>
            <pc:sldMk cId="3557011888" sldId="289"/>
            <ac:grpSpMk id="19" creationId="{1D296150-921E-1C6E-43DD-01C43D62AF79}"/>
          </ac:grpSpMkLst>
        </pc:grpChg>
      </pc:sldChg>
      <pc:sldChg chg="addSp delSp modSp mod">
        <pc:chgData name="綾乃 播本" userId="2c20719708a137ea" providerId="LiveId" clId="{CAB271E2-266B-4CBE-AA79-11985EBAAAFB}" dt="2024-11-27T00:43:25.815" v="1046" actId="1036"/>
        <pc:sldMkLst>
          <pc:docMk/>
          <pc:sldMk cId="3887704908" sldId="290"/>
        </pc:sldMkLst>
        <pc:spChg chg="mod">
          <ac:chgData name="綾乃 播本" userId="2c20719708a137ea" providerId="LiveId" clId="{CAB271E2-266B-4CBE-AA79-11985EBAAAFB}" dt="2024-11-26T07:34:17.284" v="686"/>
          <ac:spMkLst>
            <pc:docMk/>
            <pc:sldMk cId="3887704908" sldId="290"/>
            <ac:spMk id="22" creationId="{C452FDF9-15F0-88E6-5D3E-8DF206654BB8}"/>
          </ac:spMkLst>
        </pc:spChg>
        <pc:spChg chg="mod">
          <ac:chgData name="綾乃 播本" userId="2c20719708a137ea" providerId="LiveId" clId="{CAB271E2-266B-4CBE-AA79-11985EBAAAFB}" dt="2024-11-26T07:34:17.284" v="686"/>
          <ac:spMkLst>
            <pc:docMk/>
            <pc:sldMk cId="3887704908" sldId="290"/>
            <ac:spMk id="26" creationId="{1C717CD5-5C5A-FE9F-A68A-104B1FF643D6}"/>
          </ac:spMkLst>
        </pc:spChg>
        <pc:spChg chg="mod">
          <ac:chgData name="綾乃 播本" userId="2c20719708a137ea" providerId="LiveId" clId="{CAB271E2-266B-4CBE-AA79-11985EBAAAFB}" dt="2024-11-26T07:34:17.284" v="686"/>
          <ac:spMkLst>
            <pc:docMk/>
            <pc:sldMk cId="3887704908" sldId="290"/>
            <ac:spMk id="27" creationId="{B58FD21E-1E63-AA6D-ED26-D2B96120AF57}"/>
          </ac:spMkLst>
        </pc:spChg>
        <pc:spChg chg="mod">
          <ac:chgData name="綾乃 播本" userId="2c20719708a137ea" providerId="LiveId" clId="{CAB271E2-266B-4CBE-AA79-11985EBAAAFB}" dt="2024-11-26T07:34:17.284" v="686"/>
          <ac:spMkLst>
            <pc:docMk/>
            <pc:sldMk cId="3887704908" sldId="290"/>
            <ac:spMk id="28" creationId="{EF401055-CB1F-1EF9-3165-AB8640F261E6}"/>
          </ac:spMkLst>
        </pc:spChg>
        <pc:grpChg chg="del">
          <ac:chgData name="綾乃 播本" userId="2c20719708a137ea" providerId="LiveId" clId="{CAB271E2-266B-4CBE-AA79-11985EBAAAFB}" dt="2024-11-26T07:34:16.998" v="685" actId="478"/>
          <ac:grpSpMkLst>
            <pc:docMk/>
            <pc:sldMk cId="3887704908" sldId="290"/>
            <ac:grpSpMk id="8" creationId="{21E6E301-3B53-D206-EACF-0BC569DEB4DC}"/>
          </ac:grpSpMkLst>
        </pc:grpChg>
        <pc:grpChg chg="add mod">
          <ac:chgData name="綾乃 播本" userId="2c20719708a137ea" providerId="LiveId" clId="{CAB271E2-266B-4CBE-AA79-11985EBAAAFB}" dt="2024-11-27T00:43:25.815" v="1046" actId="1036"/>
          <ac:grpSpMkLst>
            <pc:docMk/>
            <pc:sldMk cId="3887704908" sldId="290"/>
            <ac:grpSpMk id="19" creationId="{B17C494C-E257-BF06-F268-197B372EE764}"/>
          </ac:grpSpMkLst>
        </pc:grpChg>
      </pc:sldChg>
      <pc:sldChg chg="addSp delSp modSp mod">
        <pc:chgData name="綾乃 播本" userId="2c20719708a137ea" providerId="LiveId" clId="{CAB271E2-266B-4CBE-AA79-11985EBAAAFB}" dt="2024-11-27T00:43:30.501" v="1052" actId="1036"/>
        <pc:sldMkLst>
          <pc:docMk/>
          <pc:sldMk cId="676197921" sldId="291"/>
        </pc:sldMkLst>
        <pc:spChg chg="mod">
          <ac:chgData name="綾乃 播本" userId="2c20719708a137ea" providerId="LiveId" clId="{CAB271E2-266B-4CBE-AA79-11985EBAAAFB}" dt="2024-11-26T07:34:26.853" v="728"/>
          <ac:spMkLst>
            <pc:docMk/>
            <pc:sldMk cId="676197921" sldId="291"/>
            <ac:spMk id="22" creationId="{8AA80A95-7729-68A3-88BD-938D11DF13A2}"/>
          </ac:spMkLst>
        </pc:spChg>
        <pc:spChg chg="mod">
          <ac:chgData name="綾乃 播本" userId="2c20719708a137ea" providerId="LiveId" clId="{CAB271E2-266B-4CBE-AA79-11985EBAAAFB}" dt="2024-11-26T07:34:26.853" v="728"/>
          <ac:spMkLst>
            <pc:docMk/>
            <pc:sldMk cId="676197921" sldId="291"/>
            <ac:spMk id="25" creationId="{E57D8057-DAD2-FEEA-8468-E7AB2697BDCD}"/>
          </ac:spMkLst>
        </pc:spChg>
        <pc:spChg chg="mod">
          <ac:chgData name="綾乃 播本" userId="2c20719708a137ea" providerId="LiveId" clId="{CAB271E2-266B-4CBE-AA79-11985EBAAAFB}" dt="2024-11-26T07:34:26.853" v="728"/>
          <ac:spMkLst>
            <pc:docMk/>
            <pc:sldMk cId="676197921" sldId="291"/>
            <ac:spMk id="26" creationId="{BEF7DE6E-1F4A-CA39-5893-934997992D2E}"/>
          </ac:spMkLst>
        </pc:spChg>
        <pc:spChg chg="mod">
          <ac:chgData name="綾乃 播本" userId="2c20719708a137ea" providerId="LiveId" clId="{CAB271E2-266B-4CBE-AA79-11985EBAAAFB}" dt="2024-11-26T07:34:26.853" v="728"/>
          <ac:spMkLst>
            <pc:docMk/>
            <pc:sldMk cId="676197921" sldId="291"/>
            <ac:spMk id="27" creationId="{E19F3062-A736-9A16-3949-E432A8BCF7CE}"/>
          </ac:spMkLst>
        </pc:spChg>
        <pc:grpChg chg="del">
          <ac:chgData name="綾乃 播本" userId="2c20719708a137ea" providerId="LiveId" clId="{CAB271E2-266B-4CBE-AA79-11985EBAAAFB}" dt="2024-11-26T07:34:26.593" v="727" actId="478"/>
          <ac:grpSpMkLst>
            <pc:docMk/>
            <pc:sldMk cId="676197921" sldId="291"/>
            <ac:grpSpMk id="7" creationId="{288E5E6D-B5B2-5121-3585-FD0E945369B6}"/>
          </ac:grpSpMkLst>
        </pc:grpChg>
        <pc:grpChg chg="add mod">
          <ac:chgData name="綾乃 播本" userId="2c20719708a137ea" providerId="LiveId" clId="{CAB271E2-266B-4CBE-AA79-11985EBAAAFB}" dt="2024-11-27T00:43:30.501" v="1052" actId="1036"/>
          <ac:grpSpMkLst>
            <pc:docMk/>
            <pc:sldMk cId="676197921" sldId="291"/>
            <ac:grpSpMk id="19" creationId="{28D8ADCD-A1EB-5CCF-1B82-1F17219EE6DF}"/>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39651E-4D2B-45C5-A68C-189E1067D9B0}" type="datetimeFigureOut">
              <a:rPr kumimoji="1" lang="ja-JP" altLang="en-US" smtClean="0"/>
              <a:t>2024/11/27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151EB-8774-415A-867B-D7A4E9951A12}" type="slidenum">
              <a:rPr kumimoji="1" lang="ja-JP" altLang="en-US" smtClean="0"/>
              <a:t>‹#›</a:t>
            </a:fld>
            <a:endParaRPr kumimoji="1" lang="ja-JP" altLang="en-US"/>
          </a:p>
        </p:txBody>
      </p:sp>
    </p:spTree>
    <p:extLst>
      <p:ext uri="{BB962C8B-B14F-4D97-AF65-F5344CB8AC3E}">
        <p14:creationId xmlns:p14="http://schemas.microsoft.com/office/powerpoint/2010/main" val="42693853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647775-C3C3-2FE6-36A0-E1548526FDB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B6B7C80-4CC0-17E0-EC6A-CAB755CB4A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9E43411-487A-69A0-5AE0-55A0DE57FA4F}"/>
              </a:ext>
            </a:extLst>
          </p:cNvPr>
          <p:cNvSpPr>
            <a:spLocks noGrp="1"/>
          </p:cNvSpPr>
          <p:nvPr>
            <p:ph type="dt" sz="half" idx="10"/>
          </p:nvPr>
        </p:nvSpPr>
        <p:spPr/>
        <p:txBody>
          <a:bodyPr/>
          <a:lstStyle/>
          <a:p>
            <a:fld id="{C0728093-0E3F-4601-A6D7-1B7EAA2CCC21}"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C05797A9-A49C-0FFC-825E-E2CDEC5B8518}"/>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4C044B20-21EE-EC19-4FE6-6E94ED74EDF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558135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204140-3CF6-B045-FC6D-159B794FF9B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C71415-D2CE-4CF4-3D86-5675F8CC994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B855AD-A24F-3203-4C1C-684C5E4B8C28}"/>
              </a:ext>
            </a:extLst>
          </p:cNvPr>
          <p:cNvSpPr>
            <a:spLocks noGrp="1"/>
          </p:cNvSpPr>
          <p:nvPr>
            <p:ph type="dt" sz="half" idx="10"/>
          </p:nvPr>
        </p:nvSpPr>
        <p:spPr/>
        <p:txBody>
          <a:bodyPr/>
          <a:lstStyle/>
          <a:p>
            <a:fld id="{758B88CC-5039-4629-A4C3-80E41EC60DC6}"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0E36C8DA-0602-DF2E-B81B-E8F115C2885E}"/>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156D1ADC-DBAC-AA44-B351-4AA779E2DF50}"/>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63436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64BE60B-09ED-DC24-94DD-937819BBE32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39AC438-7790-546C-11F6-50BBA0CC5BB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B031B6F-4442-A940-17F1-0516FB47F5D2}"/>
              </a:ext>
            </a:extLst>
          </p:cNvPr>
          <p:cNvSpPr>
            <a:spLocks noGrp="1"/>
          </p:cNvSpPr>
          <p:nvPr>
            <p:ph type="dt" sz="half" idx="10"/>
          </p:nvPr>
        </p:nvSpPr>
        <p:spPr/>
        <p:txBody>
          <a:bodyPr/>
          <a:lstStyle/>
          <a:p>
            <a:fld id="{2C850F3A-7D79-4D03-A9C4-0E1AAFBDDCB9}"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5CC967AF-61CC-046E-BEF1-CCB833B4965A}"/>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196180FB-EE1B-AC1F-2DE8-66100BB08359}"/>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34474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4E07E9-F45E-43F4-FB8E-780F2DD159B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A71D3E-A12D-AB51-7C11-8B9BC7190B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979A1A-F0D7-8A38-0E1A-690C52A75762}"/>
              </a:ext>
            </a:extLst>
          </p:cNvPr>
          <p:cNvSpPr>
            <a:spLocks noGrp="1"/>
          </p:cNvSpPr>
          <p:nvPr>
            <p:ph type="dt" sz="half" idx="10"/>
          </p:nvPr>
        </p:nvSpPr>
        <p:spPr/>
        <p:txBody>
          <a:bodyPr/>
          <a:lstStyle/>
          <a:p>
            <a:fld id="{08BC2051-3C7B-4BF3-BB8A-C60CB0D5971B}"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0C8CD7F4-5469-355D-8485-9A2C504EFECD}"/>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FFBA4415-5981-9A4A-2272-FBD5BF3413CB}"/>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45653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6BC83F-437F-4CCF-B790-5D69958B968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FE7DEC-0CF7-EC00-9D7F-98CE96BD51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C53F27-4DC7-430E-262F-213E5C13E742}"/>
              </a:ext>
            </a:extLst>
          </p:cNvPr>
          <p:cNvSpPr>
            <a:spLocks noGrp="1"/>
          </p:cNvSpPr>
          <p:nvPr>
            <p:ph type="dt" sz="half" idx="10"/>
          </p:nvPr>
        </p:nvSpPr>
        <p:spPr/>
        <p:txBody>
          <a:bodyPr/>
          <a:lstStyle/>
          <a:p>
            <a:fld id="{0BE82CFD-A37B-4BA3-91D2-44E2C36BB738}"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780C96BD-A0A4-10BD-AE27-A358C0E18138}"/>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0C7C300E-2F93-B034-0E5C-EA9DE4DEAA8C}"/>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6786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990D12-C7B4-0E24-B4B9-F9422AE605B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2A9B5D-D646-A8F6-49B0-6C5A991EDBF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A52FA92-5EA0-727C-3EF2-A25C76AD01E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E5CFB7C-13EB-1AED-4D3D-35A393D51056}"/>
              </a:ext>
            </a:extLst>
          </p:cNvPr>
          <p:cNvSpPr>
            <a:spLocks noGrp="1"/>
          </p:cNvSpPr>
          <p:nvPr>
            <p:ph type="dt" sz="half" idx="10"/>
          </p:nvPr>
        </p:nvSpPr>
        <p:spPr/>
        <p:txBody>
          <a:bodyPr/>
          <a:lstStyle/>
          <a:p>
            <a:fld id="{B1913F0B-286D-4B3D-83B0-33236C52A7D2}"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217D7AEF-CE57-505D-9AFC-80891F3E55E6}"/>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641318C1-CFEB-118C-D7BF-D80ACC4742A6}"/>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95070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454EC1-CAFF-9AA9-66CF-A1DADC86C46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3E34216-FBA8-9E61-F0E5-303855C0A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406E3C9-61D2-7C5F-07C6-AFD6F13F0F7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B1DA77C-E0A1-4A13-9E98-E818F4D06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4F7267-3C43-D544-21AF-5F711556847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8BAB29D-8808-417C-3E74-5A15ED7D184B}"/>
              </a:ext>
            </a:extLst>
          </p:cNvPr>
          <p:cNvSpPr>
            <a:spLocks noGrp="1"/>
          </p:cNvSpPr>
          <p:nvPr>
            <p:ph type="dt" sz="half" idx="10"/>
          </p:nvPr>
        </p:nvSpPr>
        <p:spPr/>
        <p:txBody>
          <a:bodyPr/>
          <a:lstStyle/>
          <a:p>
            <a:fld id="{33F6F3EC-E8B0-486E-87A8-FD1F36148D0F}" type="datetime1">
              <a:rPr kumimoji="1" lang="ja-JP" altLang="en-US" smtClean="0"/>
              <a:t>2024/11/27</a:t>
            </a:fld>
            <a:endParaRPr kumimoji="1" lang="ja-JP" altLang="en-US"/>
          </a:p>
        </p:txBody>
      </p:sp>
      <p:sp>
        <p:nvSpPr>
          <p:cNvPr id="8" name="フッター プレースホルダー 7">
            <a:extLst>
              <a:ext uri="{FF2B5EF4-FFF2-40B4-BE49-F238E27FC236}">
                <a16:creationId xmlns:a16="http://schemas.microsoft.com/office/drawing/2014/main" id="{A4CD90E8-BA44-8D1D-4AB6-0B96FF1148AA}"/>
              </a:ext>
            </a:extLst>
          </p:cNvPr>
          <p:cNvSpPr>
            <a:spLocks noGrp="1"/>
          </p:cNvSpPr>
          <p:nvPr>
            <p:ph type="ftr" sz="quarter" idx="11"/>
          </p:nvPr>
        </p:nvSpPr>
        <p:spPr/>
        <p:txBody>
          <a:bodyPr/>
          <a:lstStyle/>
          <a:p>
            <a:r>
              <a:rPr kumimoji="1" lang="ja-JP" altLang="en-US"/>
              <a:t>学会大会名</a:t>
            </a:r>
          </a:p>
        </p:txBody>
      </p:sp>
      <p:sp>
        <p:nvSpPr>
          <p:cNvPr id="9" name="スライド番号プレースホルダー 8">
            <a:extLst>
              <a:ext uri="{FF2B5EF4-FFF2-40B4-BE49-F238E27FC236}">
                <a16:creationId xmlns:a16="http://schemas.microsoft.com/office/drawing/2014/main" id="{E8CF2A15-8355-F026-9FDB-B48641D63466}"/>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61024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ED3961-78DB-7840-CFC8-88A5A44093E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A53D4B8-58C9-5C5B-E6ED-8A96495757D1}"/>
              </a:ext>
            </a:extLst>
          </p:cNvPr>
          <p:cNvSpPr>
            <a:spLocks noGrp="1"/>
          </p:cNvSpPr>
          <p:nvPr>
            <p:ph type="dt" sz="half" idx="10"/>
          </p:nvPr>
        </p:nvSpPr>
        <p:spPr/>
        <p:txBody>
          <a:bodyPr/>
          <a:lstStyle/>
          <a:p>
            <a:fld id="{0A97B9A6-8831-4784-93C6-0DCBEAEF8330}" type="datetime1">
              <a:rPr kumimoji="1" lang="ja-JP" altLang="en-US" smtClean="0"/>
              <a:t>2024/11/27</a:t>
            </a:fld>
            <a:endParaRPr kumimoji="1" lang="ja-JP" altLang="en-US"/>
          </a:p>
        </p:txBody>
      </p:sp>
      <p:sp>
        <p:nvSpPr>
          <p:cNvPr id="4" name="フッター プレースホルダー 3">
            <a:extLst>
              <a:ext uri="{FF2B5EF4-FFF2-40B4-BE49-F238E27FC236}">
                <a16:creationId xmlns:a16="http://schemas.microsoft.com/office/drawing/2014/main" id="{636A31BD-175A-3C64-4729-2CD8FB9C8990}"/>
              </a:ext>
            </a:extLst>
          </p:cNvPr>
          <p:cNvSpPr>
            <a:spLocks noGrp="1"/>
          </p:cNvSpPr>
          <p:nvPr>
            <p:ph type="ftr" sz="quarter" idx="11"/>
          </p:nvPr>
        </p:nvSpPr>
        <p:spPr/>
        <p:txBody>
          <a:bodyPr/>
          <a:lstStyle/>
          <a:p>
            <a:r>
              <a:rPr kumimoji="1" lang="ja-JP" altLang="en-US"/>
              <a:t>学会大会名</a:t>
            </a:r>
          </a:p>
        </p:txBody>
      </p:sp>
      <p:sp>
        <p:nvSpPr>
          <p:cNvPr id="5" name="スライド番号プレースホルダー 4">
            <a:extLst>
              <a:ext uri="{FF2B5EF4-FFF2-40B4-BE49-F238E27FC236}">
                <a16:creationId xmlns:a16="http://schemas.microsoft.com/office/drawing/2014/main" id="{0E156A87-ECB2-A563-6EDA-5F023CEB730C}"/>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4279948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3AC2BD2-E886-E0AE-1C27-162F7608F2BA}"/>
              </a:ext>
            </a:extLst>
          </p:cNvPr>
          <p:cNvSpPr>
            <a:spLocks noGrp="1"/>
          </p:cNvSpPr>
          <p:nvPr>
            <p:ph type="dt" sz="half" idx="10"/>
          </p:nvPr>
        </p:nvSpPr>
        <p:spPr/>
        <p:txBody>
          <a:bodyPr/>
          <a:lstStyle/>
          <a:p>
            <a:fld id="{17D94AC8-7D3F-4A86-A56F-7A1034C035E5}" type="datetime1">
              <a:rPr kumimoji="1" lang="ja-JP" altLang="en-US" smtClean="0"/>
              <a:t>2024/11/27</a:t>
            </a:fld>
            <a:endParaRPr kumimoji="1" lang="ja-JP" altLang="en-US"/>
          </a:p>
        </p:txBody>
      </p:sp>
      <p:sp>
        <p:nvSpPr>
          <p:cNvPr id="3" name="フッター プレースホルダー 2">
            <a:extLst>
              <a:ext uri="{FF2B5EF4-FFF2-40B4-BE49-F238E27FC236}">
                <a16:creationId xmlns:a16="http://schemas.microsoft.com/office/drawing/2014/main" id="{36EF3D35-13BA-2FC7-2DEF-D73D49F853CC}"/>
              </a:ext>
            </a:extLst>
          </p:cNvPr>
          <p:cNvSpPr>
            <a:spLocks noGrp="1"/>
          </p:cNvSpPr>
          <p:nvPr>
            <p:ph type="ftr" sz="quarter" idx="11"/>
          </p:nvPr>
        </p:nvSpPr>
        <p:spPr/>
        <p:txBody>
          <a:bodyPr/>
          <a:lstStyle/>
          <a:p>
            <a:r>
              <a:rPr kumimoji="1" lang="ja-JP" altLang="en-US"/>
              <a:t>学会大会名</a:t>
            </a:r>
          </a:p>
        </p:txBody>
      </p:sp>
      <p:sp>
        <p:nvSpPr>
          <p:cNvPr id="4" name="スライド番号プレースホルダー 3">
            <a:extLst>
              <a:ext uri="{FF2B5EF4-FFF2-40B4-BE49-F238E27FC236}">
                <a16:creationId xmlns:a16="http://schemas.microsoft.com/office/drawing/2014/main" id="{6EC4B4D4-DB9C-247F-0D38-C3D51006B2E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956378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830B42-25F2-BE99-C598-823E3F6C78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B76E3D-95E8-786D-D323-6FADC790E6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218CAE-2EFF-4789-FDC3-C1E0865993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4B172E-BEEE-F996-FEEC-52E67489293A}"/>
              </a:ext>
            </a:extLst>
          </p:cNvPr>
          <p:cNvSpPr>
            <a:spLocks noGrp="1"/>
          </p:cNvSpPr>
          <p:nvPr>
            <p:ph type="dt" sz="half" idx="10"/>
          </p:nvPr>
        </p:nvSpPr>
        <p:spPr/>
        <p:txBody>
          <a:bodyPr/>
          <a:lstStyle/>
          <a:p>
            <a:fld id="{1E2D30F3-214E-49C5-9B23-507FE2317635}"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15F700AB-0F08-AB71-2BD5-1A6C572A23BA}"/>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6867ABC2-255B-96C0-BDD4-7690A399AC52}"/>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91720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3092C0-B8C1-D0AF-54DE-CD3EC6433B1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686031B-8013-DC7B-BB42-567558ED56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8374CE2-DCDD-43AB-B279-ACA23D3972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35177B-23A2-2422-3DE1-2F8AA0F845EF}"/>
              </a:ext>
            </a:extLst>
          </p:cNvPr>
          <p:cNvSpPr>
            <a:spLocks noGrp="1"/>
          </p:cNvSpPr>
          <p:nvPr>
            <p:ph type="dt" sz="half" idx="10"/>
          </p:nvPr>
        </p:nvSpPr>
        <p:spPr/>
        <p:txBody>
          <a:bodyPr/>
          <a:lstStyle/>
          <a:p>
            <a:fld id="{D3776B6F-BBE1-47EA-9831-AF32FBADFC9B}"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872E3A98-DCD5-5CEC-0E09-188EB4871450}"/>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CE91B3B1-4598-F79A-84F2-CF31DBAE32A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338016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6B6BE0F-D5AC-55EF-1643-2905814D72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BADFB-2E54-366F-2739-F570D4C712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DCEB92-43FF-382C-FBF9-F881539DBF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121FB-85A5-4E59-A021-2A838EF9B28D}"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997A045D-FDD5-3509-9E7D-124B72AE4C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BF7F2103-ABDD-B49C-0E0E-6757DDA18A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1696625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C8F6F90A-67B7-EB9C-3874-05782F4493D4}"/>
              </a:ext>
            </a:extLst>
          </p:cNvPr>
          <p:cNvPicPr>
            <a:picLocks noChangeAspect="1"/>
          </p:cNvPicPr>
          <p:nvPr/>
        </p:nvPicPr>
        <p:blipFill>
          <a:blip r:embed="rId2">
            <a:alphaModFix amt="35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9" name="タイトル 1">
            <a:extLst>
              <a:ext uri="{FF2B5EF4-FFF2-40B4-BE49-F238E27FC236}">
                <a16:creationId xmlns:a16="http://schemas.microsoft.com/office/drawing/2014/main" id="{347A6B43-595B-2A8A-256B-9164B556CACD}"/>
              </a:ext>
            </a:extLst>
          </p:cNvPr>
          <p:cNvSpPr txBox="1">
            <a:spLocks/>
          </p:cNvSpPr>
          <p:nvPr/>
        </p:nvSpPr>
        <p:spPr>
          <a:xfrm>
            <a:off x="3580354" y="2204348"/>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latin typeface="BIZ UDPゴシック" panose="020B0400000000000000" pitchFamily="50" charset="-128"/>
                <a:ea typeface="BIZ UDPゴシック" panose="020B0400000000000000" pitchFamily="50" charset="-128"/>
              </a:rPr>
              <a:t>学会大会名</a:t>
            </a:r>
            <a:endParaRPr lang="ja" sz="4000" dirty="0">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D70D950E-96A3-2286-DA59-B5F4A7DEB9AB}"/>
              </a:ext>
            </a:extLst>
          </p:cNvPr>
          <p:cNvSpPr txBox="1">
            <a:spLocks/>
          </p:cNvSpPr>
          <p:nvPr/>
        </p:nvSpPr>
        <p:spPr>
          <a:xfrm>
            <a:off x="3642661" y="2939086"/>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solidFill>
                  <a:srgbClr val="FFE669"/>
                </a:solidFill>
                <a:latin typeface="BIZ UDPゴシック" panose="020B0400000000000000" pitchFamily="50" charset="-128"/>
                <a:ea typeface="BIZ UDPゴシック" panose="020B0400000000000000" pitchFamily="50" charset="-128"/>
              </a:rPr>
              <a:t>サブタイトルテキストテキストテキスト</a:t>
            </a:r>
            <a:endParaRPr lang="ja" sz="2000" dirty="0">
              <a:solidFill>
                <a:srgbClr val="FFE669"/>
              </a:solidFill>
              <a:latin typeface="BIZ UDPゴシック" panose="020B0400000000000000" pitchFamily="50" charset="-128"/>
              <a:ea typeface="BIZ UDPゴシック" panose="020B0400000000000000" pitchFamily="50" charset="-128"/>
            </a:endParaRPr>
          </a:p>
        </p:txBody>
      </p:sp>
      <p:grpSp>
        <p:nvGrpSpPr>
          <p:cNvPr id="15" name="グループ化 14">
            <a:extLst>
              <a:ext uri="{FF2B5EF4-FFF2-40B4-BE49-F238E27FC236}">
                <a16:creationId xmlns:a16="http://schemas.microsoft.com/office/drawing/2014/main" id="{01DADBC7-8DD0-6398-8118-5A1653EA2BF1}"/>
              </a:ext>
            </a:extLst>
          </p:cNvPr>
          <p:cNvGrpSpPr/>
          <p:nvPr/>
        </p:nvGrpSpPr>
        <p:grpSpPr>
          <a:xfrm>
            <a:off x="2700104" y="2160383"/>
            <a:ext cx="853589" cy="768311"/>
            <a:chOff x="2700548" y="4099852"/>
            <a:chExt cx="1113570" cy="1002318"/>
          </a:xfrm>
        </p:grpSpPr>
        <p:sp>
          <p:nvSpPr>
            <p:cNvPr id="2" name="楕円 1">
              <a:extLst>
                <a:ext uri="{FF2B5EF4-FFF2-40B4-BE49-F238E27FC236}">
                  <a16:creationId xmlns:a16="http://schemas.microsoft.com/office/drawing/2014/main" id="{07C947F8-6495-B123-1556-570ED1B9552C}"/>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197CAC0B-4D82-9F0F-FA43-A402C5C0FF2B}"/>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FE9C04F9-559E-05B4-3932-DEAA206CDBCC}"/>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楕円 6">
              <a:extLst>
                <a:ext uri="{FF2B5EF4-FFF2-40B4-BE49-F238E27FC236}">
                  <a16:creationId xmlns:a16="http://schemas.microsoft.com/office/drawing/2014/main" id="{512701D3-0154-A578-2569-97974CBECA8F}"/>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051153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4FF09-5A5F-47D0-E2B6-3C7425AE2376}"/>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2E7D3613-C372-7C74-BF61-B1EB12705929}"/>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A6A15D3D-59DF-D046-79F6-2F100E3570B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D72B310-5B8E-9BA3-B62C-8303DB126679}"/>
              </a:ext>
            </a:extLst>
          </p:cNvPr>
          <p:cNvSpPr txBox="1"/>
          <p:nvPr/>
        </p:nvSpPr>
        <p:spPr>
          <a:xfrm>
            <a:off x="2254174" y="2822322"/>
            <a:ext cx="5642918" cy="923330"/>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懇親会時間：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参加費：</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参加者資格別料金の提示</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E642B488-75BD-B057-E2BD-6A44BA147D05}"/>
              </a:ext>
            </a:extLst>
          </p:cNvPr>
          <p:cNvSpPr txBox="1">
            <a:spLocks/>
          </p:cNvSpPr>
          <p:nvPr/>
        </p:nvSpPr>
        <p:spPr>
          <a:xfrm>
            <a:off x="2648070" y="1563591"/>
            <a:ext cx="4085240"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懇親会のご案内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A9699EB5-DCE4-9835-1F63-600E1EE05143}"/>
              </a:ext>
            </a:extLst>
          </p:cNvPr>
          <p:cNvSpPr/>
          <p:nvPr/>
        </p:nvSpPr>
        <p:spPr>
          <a:xfrm>
            <a:off x="2017957" y="2891257"/>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08E6B5CB-5C05-59DF-D906-5C057EDBBF8E}"/>
              </a:ext>
            </a:extLst>
          </p:cNvPr>
          <p:cNvSpPr/>
          <p:nvPr/>
        </p:nvSpPr>
        <p:spPr>
          <a:xfrm>
            <a:off x="2017957" y="344679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06433020-CC51-C82C-3565-05F8DC9826AD}"/>
              </a:ext>
            </a:extLst>
          </p:cNvPr>
          <p:cNvSpPr/>
          <p:nvPr/>
        </p:nvSpPr>
        <p:spPr>
          <a:xfrm>
            <a:off x="8294754" y="2891257"/>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05580C1B-366B-065F-5DFC-0C69CD80B2C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10</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89D2C68C-E73C-D2AB-BD02-60B9493252D1}"/>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3170CD2-53BA-11B8-7CC2-2DB3E06B28E7}"/>
              </a:ext>
            </a:extLst>
          </p:cNvPr>
          <p:cNvSpPr txBox="1"/>
          <p:nvPr/>
        </p:nvSpPr>
        <p:spPr>
          <a:xfrm>
            <a:off x="8447279" y="2838073"/>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564BC1F4-9853-A849-656A-99F7A8865513}"/>
              </a:ext>
            </a:extLst>
          </p:cNvPr>
          <p:cNvSpPr>
            <a:spLocks noGrp="1"/>
          </p:cNvSpPr>
          <p:nvPr>
            <p:ph type="ftr" sz="quarter" idx="11"/>
          </p:nvPr>
        </p:nvSpPr>
        <p:spPr>
          <a:xfrm>
            <a:off x="6844145" y="6356349"/>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9" name="グループ化 28">
            <a:extLst>
              <a:ext uri="{FF2B5EF4-FFF2-40B4-BE49-F238E27FC236}">
                <a16:creationId xmlns:a16="http://schemas.microsoft.com/office/drawing/2014/main" id="{5524A8D3-229F-C3DC-2585-3FD30AF7B861}"/>
              </a:ext>
            </a:extLst>
          </p:cNvPr>
          <p:cNvGrpSpPr/>
          <p:nvPr/>
        </p:nvGrpSpPr>
        <p:grpSpPr>
          <a:xfrm>
            <a:off x="2040968" y="1663968"/>
            <a:ext cx="546369" cy="491784"/>
            <a:chOff x="2700548" y="4099852"/>
            <a:chExt cx="1113570" cy="1002318"/>
          </a:xfrm>
        </p:grpSpPr>
        <p:sp>
          <p:nvSpPr>
            <p:cNvPr id="30" name="楕円 29">
              <a:extLst>
                <a:ext uri="{FF2B5EF4-FFF2-40B4-BE49-F238E27FC236}">
                  <a16:creationId xmlns:a16="http://schemas.microsoft.com/office/drawing/2014/main" id="{B62B71A8-5295-ADDC-2769-C2F2D299C98C}"/>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1899505B-1FAF-A7EB-7012-AA57BA81C6B2}"/>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141477F2-50AF-247B-0177-881224D44C14}"/>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11BFDCB8-0D7A-89D5-3944-9A8F882FE58A}"/>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96834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3AA39-74F1-FD85-5486-13315F9160ED}"/>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2E2E86F9-CA94-DC59-3A91-D5E3705E8BF2}"/>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FB013DD2-439D-C435-FF69-E5785E3D0B2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5BB363C-1A53-EB92-A726-CB2A34A91195}"/>
              </a:ext>
            </a:extLst>
          </p:cNvPr>
          <p:cNvSpPr txBox="1"/>
          <p:nvPr/>
        </p:nvSpPr>
        <p:spPr>
          <a:xfrm>
            <a:off x="2849918" y="2815876"/>
            <a:ext cx="7935846" cy="1477328"/>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ネットワーク名（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SSID</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ネットワーク名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パスワード：</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パスワード</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利用上の注意事項：</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セキュリティ設定の確認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82DDE5F3-A1A8-1F5D-CDF4-DF6E6A01ECC7}"/>
              </a:ext>
            </a:extLst>
          </p:cNvPr>
          <p:cNvSpPr txBox="1">
            <a:spLocks/>
          </p:cNvSpPr>
          <p:nvPr/>
        </p:nvSpPr>
        <p:spPr>
          <a:xfrm>
            <a:off x="2648070" y="1563591"/>
            <a:ext cx="2859112"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en-US" altLang="ja-JP" sz="4000" b="0" i="0" dirty="0">
                <a:solidFill>
                  <a:srgbClr val="000000"/>
                </a:solidFill>
                <a:effectLst/>
                <a:latin typeface="BIZ UDPゴシック" panose="020B0400000000000000" pitchFamily="50" charset="-128"/>
                <a:ea typeface="BIZ UDPゴシック" panose="020B0400000000000000" pitchFamily="50" charset="-128"/>
              </a:rPr>
              <a:t>Wi-Fi</a:t>
            </a:r>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情報</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40028E3A-7612-B38B-7581-FBA96507CB64}"/>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2DA5A38-71BA-55BA-F9EB-72191E1393EE}"/>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0D95A7B8-5E4C-4269-D570-D9F983F42EE4}"/>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11</a:t>
            </a:fld>
            <a:endParaRPr kumimoji="1" lang="ja-JP" altLang="en-US" dirty="0">
              <a:solidFill>
                <a:schemeClr val="bg2">
                  <a:lumMod val="25000"/>
                </a:schemeClr>
              </a:solidFill>
            </a:endParaRPr>
          </a:p>
        </p:txBody>
      </p:sp>
      <p:sp>
        <p:nvSpPr>
          <p:cNvPr id="3" name="ひし形 2">
            <a:extLst>
              <a:ext uri="{FF2B5EF4-FFF2-40B4-BE49-F238E27FC236}">
                <a16:creationId xmlns:a16="http://schemas.microsoft.com/office/drawing/2014/main" id="{C9EE3F76-8EBB-BC6B-50CB-DBAF0964ADA8}"/>
              </a:ext>
            </a:extLst>
          </p:cNvPr>
          <p:cNvSpPr/>
          <p:nvPr/>
        </p:nvSpPr>
        <p:spPr>
          <a:xfrm>
            <a:off x="2648068" y="3976764"/>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A1C0F344-C0F1-94B4-2157-8D02F5E09E51}"/>
              </a:ext>
            </a:extLst>
          </p:cNvPr>
          <p:cNvSpPr>
            <a:spLocks noGrp="1"/>
          </p:cNvSpPr>
          <p:nvPr>
            <p:ph type="ftr" sz="quarter" idx="11"/>
          </p:nvPr>
        </p:nvSpPr>
        <p:spPr>
          <a:xfrm>
            <a:off x="6817841"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7" name="グループ化 26">
            <a:extLst>
              <a:ext uri="{FF2B5EF4-FFF2-40B4-BE49-F238E27FC236}">
                <a16:creationId xmlns:a16="http://schemas.microsoft.com/office/drawing/2014/main" id="{F3EED74B-18E4-249E-323B-7B6A498DDB8B}"/>
              </a:ext>
            </a:extLst>
          </p:cNvPr>
          <p:cNvGrpSpPr/>
          <p:nvPr/>
        </p:nvGrpSpPr>
        <p:grpSpPr>
          <a:xfrm>
            <a:off x="2040968" y="1653577"/>
            <a:ext cx="546369" cy="491784"/>
            <a:chOff x="2700548" y="4099852"/>
            <a:chExt cx="1113570" cy="1002318"/>
          </a:xfrm>
        </p:grpSpPr>
        <p:sp>
          <p:nvSpPr>
            <p:cNvPr id="28" name="楕円 27">
              <a:extLst>
                <a:ext uri="{FF2B5EF4-FFF2-40B4-BE49-F238E27FC236}">
                  <a16:creationId xmlns:a16="http://schemas.microsoft.com/office/drawing/2014/main" id="{EFB5CBA8-C173-7508-0554-F8521E01C468}"/>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113852BD-433B-3A1A-AEEC-DC0655C69CF7}"/>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41303D08-8E81-3096-EB46-A088DD017373}"/>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楕円 30">
              <a:extLst>
                <a:ext uri="{FF2B5EF4-FFF2-40B4-BE49-F238E27FC236}">
                  <a16:creationId xmlns:a16="http://schemas.microsoft.com/office/drawing/2014/main" id="{D8C3BB21-3122-D0D9-62FF-684AD0A9DDFC}"/>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50804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57316-F491-2D42-EA62-60FD62973CDC}"/>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BA62F72E-5EF7-395A-7DCC-21008FC82655}"/>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6936BBDE-AD39-D9C9-2522-1A23A215DD66}"/>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D5C739D8-B041-60DA-6491-DA416CAC7D72}"/>
              </a:ext>
            </a:extLst>
          </p:cNvPr>
          <p:cNvSpPr txBox="1"/>
          <p:nvPr/>
        </p:nvSpPr>
        <p:spPr>
          <a:xfrm>
            <a:off x="2254174" y="2822322"/>
            <a:ext cx="5642918" cy="2308324"/>
          </a:xfrm>
          <a:prstGeom prst="rect">
            <a:avLst/>
          </a:prstGeom>
          <a:noFill/>
        </p:spPr>
        <p:txBody>
          <a:bodyPr wrap="square">
            <a:spAutoFit/>
          </a:bodyPr>
          <a:lstStyle/>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受付場所：</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開催日時：</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年月日</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企画内容：</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企画タイトル</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開催者：</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主催</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協賛</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後援</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6BED38C7-FEF6-68C1-138D-AA78B975DB1E}"/>
              </a:ext>
            </a:extLst>
          </p:cNvPr>
          <p:cNvSpPr txBox="1">
            <a:spLocks/>
          </p:cNvSpPr>
          <p:nvPr/>
        </p:nvSpPr>
        <p:spPr>
          <a:xfrm>
            <a:off x="2648069" y="1563591"/>
            <a:ext cx="60387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オプション企画のご案内</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DDB1EA11-5BDA-93CD-F3C3-0456F290E007}"/>
              </a:ext>
            </a:extLst>
          </p:cNvPr>
          <p:cNvSpPr/>
          <p:nvPr/>
        </p:nvSpPr>
        <p:spPr>
          <a:xfrm>
            <a:off x="2017957" y="2891257"/>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93369F1-F069-04B5-4615-34AF5E09361F}"/>
              </a:ext>
            </a:extLst>
          </p:cNvPr>
          <p:cNvSpPr/>
          <p:nvPr/>
        </p:nvSpPr>
        <p:spPr>
          <a:xfrm>
            <a:off x="2017957" y="344679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75F6AAAC-D63E-4414-83D4-65EB0D199FE2}"/>
              </a:ext>
            </a:extLst>
          </p:cNvPr>
          <p:cNvSpPr/>
          <p:nvPr/>
        </p:nvSpPr>
        <p:spPr>
          <a:xfrm>
            <a:off x="2017957" y="3985147"/>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DB1D6BF1-A077-19F2-0E92-A1E36EAB64EB}"/>
              </a:ext>
            </a:extLst>
          </p:cNvPr>
          <p:cNvSpPr/>
          <p:nvPr/>
        </p:nvSpPr>
        <p:spPr>
          <a:xfrm>
            <a:off x="8160925" y="2793734"/>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3E45B9E1-E0AC-155A-942E-A259A738E8B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12</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018480CC-3F3A-DFAA-EB5A-DF9384FA4138}"/>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5BE8264-9592-C0D0-5F75-6229566D4E62}"/>
              </a:ext>
            </a:extLst>
          </p:cNvPr>
          <p:cNvSpPr txBox="1"/>
          <p:nvPr/>
        </p:nvSpPr>
        <p:spPr>
          <a:xfrm>
            <a:off x="8371434" y="2738751"/>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BCFF14D6-92FD-F22B-3F18-2218FBC5E5C5}"/>
              </a:ext>
            </a:extLst>
          </p:cNvPr>
          <p:cNvSpPr/>
          <p:nvPr/>
        </p:nvSpPr>
        <p:spPr>
          <a:xfrm>
            <a:off x="2017957" y="4553698"/>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95FE59CF-EE91-ED69-3A0C-7A4DBE84D0ED}"/>
              </a:ext>
            </a:extLst>
          </p:cNvPr>
          <p:cNvSpPr>
            <a:spLocks noGrp="1"/>
          </p:cNvSpPr>
          <p:nvPr>
            <p:ph type="ftr" sz="quarter" idx="11"/>
          </p:nvPr>
        </p:nvSpPr>
        <p:spPr>
          <a:xfrm>
            <a:off x="6875318"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1" name="グループ化 30">
            <a:extLst>
              <a:ext uri="{FF2B5EF4-FFF2-40B4-BE49-F238E27FC236}">
                <a16:creationId xmlns:a16="http://schemas.microsoft.com/office/drawing/2014/main" id="{F46170A3-6044-9863-372B-D8198E5117A1}"/>
              </a:ext>
            </a:extLst>
          </p:cNvPr>
          <p:cNvGrpSpPr/>
          <p:nvPr/>
        </p:nvGrpSpPr>
        <p:grpSpPr>
          <a:xfrm>
            <a:off x="2040968" y="1726314"/>
            <a:ext cx="546369" cy="491784"/>
            <a:chOff x="2700548" y="4099852"/>
            <a:chExt cx="1113570" cy="1002318"/>
          </a:xfrm>
        </p:grpSpPr>
        <p:sp>
          <p:nvSpPr>
            <p:cNvPr id="32" name="楕円 31">
              <a:extLst>
                <a:ext uri="{FF2B5EF4-FFF2-40B4-BE49-F238E27FC236}">
                  <a16:creationId xmlns:a16="http://schemas.microsoft.com/office/drawing/2014/main" id="{B04CAF54-6BBD-5359-57AD-AF66629B0527}"/>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012B701A-D37B-C082-7FD2-3C2E10A1FCA4}"/>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033ACF8F-5EAE-F676-D5DB-2778684252BB}"/>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楕円 34">
              <a:extLst>
                <a:ext uri="{FF2B5EF4-FFF2-40B4-BE49-F238E27FC236}">
                  <a16:creationId xmlns:a16="http://schemas.microsoft.com/office/drawing/2014/main" id="{A857C648-C851-D22F-F3FE-1F1C0F91A42A}"/>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784082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796B6-8166-02AA-5193-79A7257E0810}"/>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D7F8A154-F44A-54A3-3A0C-3747D740E100}"/>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3A9586F9-829C-3FFC-A31B-2C7E8A1038A0}"/>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0E449550-335C-A8CC-099E-565754ABB749}"/>
              </a:ext>
            </a:extLst>
          </p:cNvPr>
          <p:cNvSpPr txBox="1"/>
          <p:nvPr/>
        </p:nvSpPr>
        <p:spPr>
          <a:xfrm>
            <a:off x="2849918" y="2815876"/>
            <a:ext cx="7935846" cy="923330"/>
          </a:xfrm>
          <a:prstGeom prst="rect">
            <a:avLst/>
          </a:prstGeom>
          <a:noFill/>
        </p:spPr>
        <p:txBody>
          <a:bodyPr wrap="square">
            <a:spAutoFit/>
          </a:bodyPr>
          <a:lstStyle/>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緊急時の連絡先：</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電話番号</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会場内の緊急対応スタッフ：</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名前と連絡先</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4AC4B2D0-98CB-9220-5E54-49367CB98EDD}"/>
              </a:ext>
            </a:extLst>
          </p:cNvPr>
          <p:cNvSpPr txBox="1">
            <a:spLocks/>
          </p:cNvSpPr>
          <p:nvPr/>
        </p:nvSpPr>
        <p:spPr>
          <a:xfrm>
            <a:off x="2648070" y="1563591"/>
            <a:ext cx="2859112"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緊急連絡先</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5CB15A7-6301-B0C0-1537-7883FAD6A70D}"/>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012E11D-2A26-FEC7-94FA-E76E3AA94132}"/>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FB5DEC14-E479-D2B5-BBB2-38DAEA55A30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13</a:t>
            </a:fld>
            <a:endParaRPr kumimoji="1" lang="ja-JP" altLang="en-US" dirty="0">
              <a:solidFill>
                <a:schemeClr val="bg2">
                  <a:lumMod val="25000"/>
                </a:schemeClr>
              </a:solidFill>
            </a:endParaRPr>
          </a:p>
        </p:txBody>
      </p:sp>
      <p:sp>
        <p:nvSpPr>
          <p:cNvPr id="4" name="フッター プレースホルダー 3">
            <a:extLst>
              <a:ext uri="{FF2B5EF4-FFF2-40B4-BE49-F238E27FC236}">
                <a16:creationId xmlns:a16="http://schemas.microsoft.com/office/drawing/2014/main" id="{346CD2A3-24F0-0E1E-B6A9-A7F1DFBD0FF9}"/>
              </a:ext>
            </a:extLst>
          </p:cNvPr>
          <p:cNvSpPr>
            <a:spLocks noGrp="1"/>
          </p:cNvSpPr>
          <p:nvPr>
            <p:ph type="ftr" sz="quarter" idx="11"/>
          </p:nvPr>
        </p:nvSpPr>
        <p:spPr>
          <a:xfrm>
            <a:off x="6817841" y="6356349"/>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6" name="グループ化 25">
            <a:extLst>
              <a:ext uri="{FF2B5EF4-FFF2-40B4-BE49-F238E27FC236}">
                <a16:creationId xmlns:a16="http://schemas.microsoft.com/office/drawing/2014/main" id="{4CD56A50-7517-A2D9-85BC-7C1F1E989397}"/>
              </a:ext>
            </a:extLst>
          </p:cNvPr>
          <p:cNvGrpSpPr/>
          <p:nvPr/>
        </p:nvGrpSpPr>
        <p:grpSpPr>
          <a:xfrm>
            <a:off x="2040968" y="1684750"/>
            <a:ext cx="546369" cy="491784"/>
            <a:chOff x="2700548" y="4099852"/>
            <a:chExt cx="1113570" cy="1002318"/>
          </a:xfrm>
        </p:grpSpPr>
        <p:sp>
          <p:nvSpPr>
            <p:cNvPr id="27" name="楕円 26">
              <a:extLst>
                <a:ext uri="{FF2B5EF4-FFF2-40B4-BE49-F238E27FC236}">
                  <a16:creationId xmlns:a16="http://schemas.microsoft.com/office/drawing/2014/main" id="{277B191C-1BF8-43DA-AA5C-498A81E8E967}"/>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78F335D7-5124-97B6-73D7-6B1F96766053}"/>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A28049E8-CF67-ACA5-2BBF-DB9D12152B3D}"/>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11F2E5C5-9349-97D1-C6CA-3572FFBBE1A3}"/>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936081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D6BDC-9B44-C273-7F4C-6ACD0D4AAB4A}"/>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55D158AD-253F-2C8F-231F-1398FAD3B10F}"/>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2308B26E-D2B9-3CDC-4912-B06B8B1C181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10846AC-F7BA-2AE1-38B0-E0AB3AE9648D}"/>
              </a:ext>
            </a:extLst>
          </p:cNvPr>
          <p:cNvSpPr txBox="1"/>
          <p:nvPr/>
        </p:nvSpPr>
        <p:spPr>
          <a:xfrm>
            <a:off x="2849918" y="2815876"/>
            <a:ext cx="7935846" cy="1754326"/>
          </a:xfrm>
          <a:prstGeom prst="rect">
            <a:avLst/>
          </a:prstGeom>
          <a:noFill/>
        </p:spPr>
        <p:txBody>
          <a:bodyPr wrap="square">
            <a:spAutoFit/>
          </a:bodyPr>
          <a:lstStyle/>
          <a:p>
            <a:pPr algn="l"/>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こまめな手洗い、うがいを心がけてください</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プレゼンテーション機材、マイク、指示棒は事務局が定期的に</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アルコール消毒を実施しています</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体調不良がある場合には事務局に速やかにご連絡ください</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E8537A9-70E5-0491-06B0-E59633D52611}"/>
              </a:ext>
            </a:extLst>
          </p:cNvPr>
          <p:cNvSpPr txBox="1">
            <a:spLocks/>
          </p:cNvSpPr>
          <p:nvPr/>
        </p:nvSpPr>
        <p:spPr>
          <a:xfrm>
            <a:off x="2648069" y="1563591"/>
            <a:ext cx="696352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感染症対策についてのご案内</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04DF5CD-F41A-37E6-AE04-86567B6E899B}"/>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77772C0-04DC-C3DF-11EE-DC3679D5F4F0}"/>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5899002-F643-637D-CC65-F18F209003D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14</a:t>
            </a:fld>
            <a:endParaRPr kumimoji="1" lang="ja-JP" altLang="en-US" dirty="0">
              <a:solidFill>
                <a:schemeClr val="bg2">
                  <a:lumMod val="25000"/>
                </a:schemeClr>
              </a:solidFill>
            </a:endParaRPr>
          </a:p>
        </p:txBody>
      </p:sp>
      <p:sp>
        <p:nvSpPr>
          <p:cNvPr id="3" name="ひし形 2">
            <a:extLst>
              <a:ext uri="{FF2B5EF4-FFF2-40B4-BE49-F238E27FC236}">
                <a16:creationId xmlns:a16="http://schemas.microsoft.com/office/drawing/2014/main" id="{A2F5181C-880B-28C5-29E0-2B103686A4D5}"/>
              </a:ext>
            </a:extLst>
          </p:cNvPr>
          <p:cNvSpPr/>
          <p:nvPr/>
        </p:nvSpPr>
        <p:spPr>
          <a:xfrm>
            <a:off x="2648068" y="4253765"/>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005BCC17-7CEB-81CF-3EE0-6B732A2474E3}"/>
              </a:ext>
            </a:extLst>
          </p:cNvPr>
          <p:cNvSpPr>
            <a:spLocks noGrp="1"/>
          </p:cNvSpPr>
          <p:nvPr>
            <p:ph type="ftr" sz="quarter" idx="11"/>
          </p:nvPr>
        </p:nvSpPr>
        <p:spPr>
          <a:xfrm>
            <a:off x="6817841" y="6356349"/>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7" name="グループ化 26">
            <a:extLst>
              <a:ext uri="{FF2B5EF4-FFF2-40B4-BE49-F238E27FC236}">
                <a16:creationId xmlns:a16="http://schemas.microsoft.com/office/drawing/2014/main" id="{1B2CFE9F-4C96-784C-1FA8-AE33C8F6CA24}"/>
              </a:ext>
            </a:extLst>
          </p:cNvPr>
          <p:cNvGrpSpPr/>
          <p:nvPr/>
        </p:nvGrpSpPr>
        <p:grpSpPr>
          <a:xfrm>
            <a:off x="2040968" y="1695141"/>
            <a:ext cx="546369" cy="491784"/>
            <a:chOff x="2700548" y="4099852"/>
            <a:chExt cx="1113570" cy="1002318"/>
          </a:xfrm>
        </p:grpSpPr>
        <p:sp>
          <p:nvSpPr>
            <p:cNvPr id="28" name="楕円 27">
              <a:extLst>
                <a:ext uri="{FF2B5EF4-FFF2-40B4-BE49-F238E27FC236}">
                  <a16:creationId xmlns:a16="http://schemas.microsoft.com/office/drawing/2014/main" id="{04CB7839-41BB-B5DD-7E1D-CE2AC078E8DD}"/>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555FB00C-CA70-0EDC-EAE2-AEFCFDFEBED2}"/>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50EC2DB6-C01F-3767-E93C-8975CFBFFE87}"/>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楕円 30">
              <a:extLst>
                <a:ext uri="{FF2B5EF4-FFF2-40B4-BE49-F238E27FC236}">
                  <a16:creationId xmlns:a16="http://schemas.microsoft.com/office/drawing/2014/main" id="{3DB06150-9EF0-1CA0-A3CE-952B980ABF5C}"/>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26688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32CC0-E7C0-F249-CA23-BC794D613CB9}"/>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4307ECB4-238C-CCAA-C8C2-12C98A5AAA97}"/>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0B469BD-7620-423C-6418-52C80DB0F29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13D01E7-A58F-3F92-A21D-F5749E9AA0BD}"/>
              </a:ext>
            </a:extLst>
          </p:cNvPr>
          <p:cNvSpPr txBox="1"/>
          <p:nvPr/>
        </p:nvSpPr>
        <p:spPr>
          <a:xfrm>
            <a:off x="2849919" y="3188855"/>
            <a:ext cx="7728027" cy="1477328"/>
          </a:xfrm>
          <a:prstGeom prst="rect">
            <a:avLst/>
          </a:prstGeom>
          <a:noFill/>
        </p:spPr>
        <p:txBody>
          <a:bodyPr wrap="square">
            <a:spAutoFit/>
          </a:bodyPr>
          <a:lstStyle/>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協賛企業：</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企業名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企業名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企業名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協賛団体：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団体名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団体名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団体名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後援組織：</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大学名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自治体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省庁名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EE97FEF-BE6C-60E2-6E09-2C1E8A4432FE}"/>
              </a:ext>
            </a:extLst>
          </p:cNvPr>
          <p:cNvSpPr txBox="1">
            <a:spLocks/>
          </p:cNvSpPr>
          <p:nvPr/>
        </p:nvSpPr>
        <p:spPr>
          <a:xfrm>
            <a:off x="2648069" y="1563591"/>
            <a:ext cx="4958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協賛団体・後援組織</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CF02C9F-2D81-A0A0-68C3-4C978AE7C0AA}"/>
              </a:ext>
            </a:extLst>
          </p:cNvPr>
          <p:cNvSpPr/>
          <p:nvPr/>
        </p:nvSpPr>
        <p:spPr>
          <a:xfrm>
            <a:off x="2648070" y="3254215"/>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A2EAC47B-4E20-22E0-D805-2E92474A65CF}"/>
              </a:ext>
            </a:extLst>
          </p:cNvPr>
          <p:cNvSpPr/>
          <p:nvPr/>
        </p:nvSpPr>
        <p:spPr>
          <a:xfrm>
            <a:off x="2648069" y="381199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13C4E98F-C4A5-E0A4-96EC-9EAC92BA8813}"/>
              </a:ext>
            </a:extLst>
          </p:cNvPr>
          <p:cNvSpPr/>
          <p:nvPr/>
        </p:nvSpPr>
        <p:spPr>
          <a:xfrm>
            <a:off x="2648070" y="4348883"/>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AAABB81C-52E9-2C48-CD24-BE74E2FC8A5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15</a:t>
            </a:fld>
            <a:endParaRPr kumimoji="1" lang="ja-JP" altLang="en-US" dirty="0">
              <a:solidFill>
                <a:schemeClr val="bg2">
                  <a:lumMod val="25000"/>
                </a:schemeClr>
              </a:solidFill>
            </a:endParaRPr>
          </a:p>
        </p:txBody>
      </p:sp>
      <p:sp>
        <p:nvSpPr>
          <p:cNvPr id="3" name="テキスト ボックス 2">
            <a:extLst>
              <a:ext uri="{FF2B5EF4-FFF2-40B4-BE49-F238E27FC236}">
                <a16:creationId xmlns:a16="http://schemas.microsoft.com/office/drawing/2014/main" id="{6E4CC4D5-80BF-905C-5272-86BAC0789485}"/>
              </a:ext>
            </a:extLst>
          </p:cNvPr>
          <p:cNvSpPr txBox="1"/>
          <p:nvPr/>
        </p:nvSpPr>
        <p:spPr>
          <a:xfrm>
            <a:off x="3162300" y="5298616"/>
            <a:ext cx="5891646" cy="369332"/>
          </a:xfrm>
          <a:prstGeom prst="rect">
            <a:avLst/>
          </a:prstGeom>
          <a:noFill/>
        </p:spPr>
        <p:txBody>
          <a:bodyPr wrap="square" rtlCol="0">
            <a:spAutoFit/>
          </a:bodyPr>
          <a:lstStyle/>
          <a:p>
            <a:pPr algn="l"/>
            <a:r>
              <a:rPr lang="ja-JP" altLang="en-US" sz="1800" b="1" i="0" dirty="0">
                <a:solidFill>
                  <a:srgbClr val="000000"/>
                </a:solidFill>
                <a:effectLst/>
                <a:latin typeface="BIZ UDPゴシック" panose="020B0400000000000000" pitchFamily="50" charset="-128"/>
                <a:ea typeface="BIZ UDPゴシック" panose="020B0400000000000000" pitchFamily="50" charset="-128"/>
              </a:rPr>
              <a:t>ご協賛後後援のみなさまには心より感謝いたします。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4" name="テキスト ボックス 3">
            <a:extLst>
              <a:ext uri="{FF2B5EF4-FFF2-40B4-BE49-F238E27FC236}">
                <a16:creationId xmlns:a16="http://schemas.microsoft.com/office/drawing/2014/main" id="{3A4911A6-2EF3-E1EF-4ACF-DCE00623C1CE}"/>
              </a:ext>
            </a:extLst>
          </p:cNvPr>
          <p:cNvSpPr txBox="1"/>
          <p:nvPr/>
        </p:nvSpPr>
        <p:spPr>
          <a:xfrm>
            <a:off x="2527800" y="2658842"/>
            <a:ext cx="6837218" cy="369332"/>
          </a:xfrm>
          <a:prstGeom prst="rect">
            <a:avLst/>
          </a:prstGeom>
          <a:noFill/>
        </p:spPr>
        <p:txBody>
          <a:bodyPr wrap="square" rtlCol="0">
            <a:spAutoFit/>
          </a:bodyPr>
          <a:lstStyle/>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本大会には多くの団体や企業の協賛と後援をいただいております</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F71E122E-76FF-3D22-8EEE-EA3DA2BE9778}"/>
              </a:ext>
            </a:extLst>
          </p:cNvPr>
          <p:cNvSpPr>
            <a:spLocks noGrp="1"/>
          </p:cNvSpPr>
          <p:nvPr>
            <p:ph type="ftr" sz="quarter" idx="11"/>
          </p:nvPr>
        </p:nvSpPr>
        <p:spPr>
          <a:xfrm>
            <a:off x="6864927" y="635189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9" name="グループ化 28">
            <a:extLst>
              <a:ext uri="{FF2B5EF4-FFF2-40B4-BE49-F238E27FC236}">
                <a16:creationId xmlns:a16="http://schemas.microsoft.com/office/drawing/2014/main" id="{8DFABC33-24DD-D545-4F94-1BDB7861F344}"/>
              </a:ext>
            </a:extLst>
          </p:cNvPr>
          <p:cNvGrpSpPr/>
          <p:nvPr/>
        </p:nvGrpSpPr>
        <p:grpSpPr>
          <a:xfrm>
            <a:off x="2040968" y="1695141"/>
            <a:ext cx="546369" cy="491784"/>
            <a:chOff x="2700548" y="4099852"/>
            <a:chExt cx="1113570" cy="1002318"/>
          </a:xfrm>
        </p:grpSpPr>
        <p:sp>
          <p:nvSpPr>
            <p:cNvPr id="30" name="楕円 29">
              <a:extLst>
                <a:ext uri="{FF2B5EF4-FFF2-40B4-BE49-F238E27FC236}">
                  <a16:creationId xmlns:a16="http://schemas.microsoft.com/office/drawing/2014/main" id="{FB90CBA5-3B8A-1262-85F7-E41061D0D2C0}"/>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C7E705CE-FA54-B27A-0D1E-C4755CD549E1}"/>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251416AC-4105-CA7E-ACCF-E498BE71212D}"/>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CAD0119B-2BCF-6A9E-CE6B-141F6EF48B76}"/>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99652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5FCCF-0E56-BF05-80CB-BDF157DCA377}"/>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9FED394B-E776-3437-DBF7-DA827A342F92}"/>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F32F11D6-2ACB-895D-08FF-55AFD9E38F9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9BA618A-E98C-1310-96A9-81712542E08F}"/>
              </a:ext>
            </a:extLst>
          </p:cNvPr>
          <p:cNvSpPr txBox="1"/>
          <p:nvPr/>
        </p:nvSpPr>
        <p:spPr>
          <a:xfrm>
            <a:off x="2254174" y="2822322"/>
            <a:ext cx="4499917" cy="1200329"/>
          </a:xfrm>
          <a:prstGeom prst="rect">
            <a:avLst/>
          </a:prstGeom>
          <a:noFill/>
        </p:spPr>
        <p:txBody>
          <a:bodyPr wrap="square">
            <a:spAutoFit/>
          </a:bodyPr>
          <a:lstStyle/>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ポスターセッション：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テーマタイトル</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ポスターセッション開催時間：</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4DBEF20-2F4F-1DB9-0F18-DF5F566B6D6E}"/>
              </a:ext>
            </a:extLst>
          </p:cNvPr>
          <p:cNvSpPr txBox="1">
            <a:spLocks/>
          </p:cNvSpPr>
          <p:nvPr/>
        </p:nvSpPr>
        <p:spPr>
          <a:xfrm>
            <a:off x="2648069" y="1568138"/>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ポスターセッションのご案内</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0E0180C2-F5AC-757E-658F-8DE02E204C48}"/>
              </a:ext>
            </a:extLst>
          </p:cNvPr>
          <p:cNvSpPr/>
          <p:nvPr/>
        </p:nvSpPr>
        <p:spPr>
          <a:xfrm>
            <a:off x="2017957" y="2891257"/>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3B6CAC8-161A-4463-DFBE-334DE8BF2DAF}"/>
              </a:ext>
            </a:extLst>
          </p:cNvPr>
          <p:cNvSpPr/>
          <p:nvPr/>
        </p:nvSpPr>
        <p:spPr>
          <a:xfrm>
            <a:off x="2017957" y="344679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7EB55620-4A17-46F0-A939-0B75DCD0F65A}"/>
              </a:ext>
            </a:extLst>
          </p:cNvPr>
          <p:cNvSpPr/>
          <p:nvPr/>
        </p:nvSpPr>
        <p:spPr>
          <a:xfrm>
            <a:off x="8160925" y="2793734"/>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C63F0F8C-4006-627F-A6A6-B232E580BB0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16</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718DAF2C-3B94-B11E-E58D-E7CD78F83A58}"/>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988C695-41D5-9EEA-4399-995FDFDC494A}"/>
              </a:ext>
            </a:extLst>
          </p:cNvPr>
          <p:cNvSpPr txBox="1"/>
          <p:nvPr/>
        </p:nvSpPr>
        <p:spPr>
          <a:xfrm>
            <a:off x="8371434" y="2738751"/>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BEF6BEAB-4D05-88A4-D11D-4E1E1F9CDC6F}"/>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9" name="グループ化 28">
            <a:extLst>
              <a:ext uri="{FF2B5EF4-FFF2-40B4-BE49-F238E27FC236}">
                <a16:creationId xmlns:a16="http://schemas.microsoft.com/office/drawing/2014/main" id="{12C54E77-FD1D-E7A3-A73D-9301C8B94699}"/>
              </a:ext>
            </a:extLst>
          </p:cNvPr>
          <p:cNvGrpSpPr/>
          <p:nvPr/>
        </p:nvGrpSpPr>
        <p:grpSpPr>
          <a:xfrm>
            <a:off x="2040968" y="1726314"/>
            <a:ext cx="546369" cy="491784"/>
            <a:chOff x="2700548" y="4099852"/>
            <a:chExt cx="1113570" cy="1002318"/>
          </a:xfrm>
        </p:grpSpPr>
        <p:sp>
          <p:nvSpPr>
            <p:cNvPr id="30" name="楕円 29">
              <a:extLst>
                <a:ext uri="{FF2B5EF4-FFF2-40B4-BE49-F238E27FC236}">
                  <a16:creationId xmlns:a16="http://schemas.microsoft.com/office/drawing/2014/main" id="{6728AA3F-1216-FFCA-B08D-F61C00688DE4}"/>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6C98E240-34AC-E40D-2FF4-051F1F4D6F50}"/>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4C8AB397-BBA2-AB6B-42BD-049D50A872C3}"/>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8050FC70-9D64-F26C-694A-92C15FAC2DFB}"/>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695559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9BF44-7F82-F478-B574-ADD52276D877}"/>
            </a:ext>
          </a:extLst>
        </p:cNvPr>
        <p:cNvGrpSpPr/>
        <p:nvPr/>
      </p:nvGrpSpPr>
      <p:grpSpPr>
        <a:xfrm>
          <a:off x="0" y="0"/>
          <a:ext cx="0" cy="0"/>
          <a:chOff x="0" y="0"/>
          <a:chExt cx="0" cy="0"/>
        </a:xfrm>
      </p:grpSpPr>
      <p:pic>
        <p:nvPicPr>
          <p:cNvPr id="9" name="図 8">
            <a:extLst>
              <a:ext uri="{FF2B5EF4-FFF2-40B4-BE49-F238E27FC236}">
                <a16:creationId xmlns:a16="http://schemas.microsoft.com/office/drawing/2014/main" id="{A453DFE1-6613-6F0C-841B-830CA7402373}"/>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82DA5DE-CFF8-28BD-7A9B-B5BF1A37D5E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E9FD2E1-5439-3624-4D25-9E2C214A0CC9}"/>
              </a:ext>
            </a:extLst>
          </p:cNvPr>
          <p:cNvSpPr txBox="1"/>
          <p:nvPr/>
        </p:nvSpPr>
        <p:spPr>
          <a:xfrm>
            <a:off x="2254174" y="2822322"/>
            <a:ext cx="4499917" cy="1754326"/>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電車乗り場：</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地図と時刻表</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バス乗り場：</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地図と時刻表</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DC723F30-F54F-1D3A-A0C1-7302F0F8E312}"/>
              </a:ext>
            </a:extLst>
          </p:cNvPr>
          <p:cNvSpPr txBox="1">
            <a:spLocks/>
          </p:cNvSpPr>
          <p:nvPr/>
        </p:nvSpPr>
        <p:spPr>
          <a:xfrm>
            <a:off x="2648069" y="1568138"/>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公共交通機関のご案内</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C4CCA0FE-1682-5EA5-C7D4-C2AC5224C965}"/>
              </a:ext>
            </a:extLst>
          </p:cNvPr>
          <p:cNvSpPr/>
          <p:nvPr/>
        </p:nvSpPr>
        <p:spPr>
          <a:xfrm>
            <a:off x="2017957" y="2891257"/>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A030A8E-ACC4-A224-49B6-489C3B5A594B}"/>
              </a:ext>
            </a:extLst>
          </p:cNvPr>
          <p:cNvSpPr/>
          <p:nvPr/>
        </p:nvSpPr>
        <p:spPr>
          <a:xfrm>
            <a:off x="2017957" y="344679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A0D8B031-6B4F-DE89-A04D-27C0AA6094C3}"/>
              </a:ext>
            </a:extLst>
          </p:cNvPr>
          <p:cNvSpPr/>
          <p:nvPr/>
        </p:nvSpPr>
        <p:spPr>
          <a:xfrm>
            <a:off x="6715632" y="2891256"/>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D92DD45D-DDE0-4853-B6B9-75EF2DD82A4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17</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379C4BA2-4B16-AD9B-2E27-94DF635BB5FF}"/>
              </a:ext>
            </a:extLst>
          </p:cNvPr>
          <p:cNvSpPr/>
          <p:nvPr/>
        </p:nvSpPr>
        <p:spPr>
          <a:xfrm>
            <a:off x="7873711" y="3572530"/>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C982266-5EFC-644F-567C-A826566BB26A}"/>
              </a:ext>
            </a:extLst>
          </p:cNvPr>
          <p:cNvSpPr txBox="1"/>
          <p:nvPr/>
        </p:nvSpPr>
        <p:spPr>
          <a:xfrm>
            <a:off x="6960177" y="2829829"/>
            <a:ext cx="4636078" cy="646331"/>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タクシー乗り場：</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タクシー会社電話番号</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903978C8-9F50-9A39-B043-B3E49C9BAE4E}"/>
              </a:ext>
            </a:extLst>
          </p:cNvPr>
          <p:cNvSpPr>
            <a:spLocks noGrp="1"/>
          </p:cNvSpPr>
          <p:nvPr>
            <p:ph type="ftr" sz="quarter" idx="11"/>
          </p:nvPr>
        </p:nvSpPr>
        <p:spPr>
          <a:xfrm>
            <a:off x="6816556"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9" name="グループ化 28">
            <a:extLst>
              <a:ext uri="{FF2B5EF4-FFF2-40B4-BE49-F238E27FC236}">
                <a16:creationId xmlns:a16="http://schemas.microsoft.com/office/drawing/2014/main" id="{41236E00-FD80-9CB4-443B-7FECB4F4513B}"/>
              </a:ext>
            </a:extLst>
          </p:cNvPr>
          <p:cNvGrpSpPr/>
          <p:nvPr/>
        </p:nvGrpSpPr>
        <p:grpSpPr>
          <a:xfrm>
            <a:off x="2040968" y="1726314"/>
            <a:ext cx="546369" cy="491784"/>
            <a:chOff x="2700548" y="4099852"/>
            <a:chExt cx="1113570" cy="1002318"/>
          </a:xfrm>
        </p:grpSpPr>
        <p:sp>
          <p:nvSpPr>
            <p:cNvPr id="30" name="楕円 29">
              <a:extLst>
                <a:ext uri="{FF2B5EF4-FFF2-40B4-BE49-F238E27FC236}">
                  <a16:creationId xmlns:a16="http://schemas.microsoft.com/office/drawing/2014/main" id="{D790781B-450B-4254-9A1D-1F4E029BD4DC}"/>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AAB59CF0-43D0-07A5-1435-F3D1C9A6B9F8}"/>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3D22A627-B6AF-0020-CD40-8599F2F7D8DF}"/>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8C06F8AB-05B9-D243-D784-1447A7743580}"/>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44691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09FB8-C490-DF9E-2167-0F4D390D089A}"/>
            </a:ext>
          </a:extLst>
        </p:cNvPr>
        <p:cNvGrpSpPr/>
        <p:nvPr/>
      </p:nvGrpSpPr>
      <p:grpSpPr>
        <a:xfrm>
          <a:off x="0" y="0"/>
          <a:ext cx="0" cy="0"/>
          <a:chOff x="0" y="0"/>
          <a:chExt cx="0" cy="0"/>
        </a:xfrm>
      </p:grpSpPr>
      <p:pic>
        <p:nvPicPr>
          <p:cNvPr id="12" name="図 11">
            <a:extLst>
              <a:ext uri="{FF2B5EF4-FFF2-40B4-BE49-F238E27FC236}">
                <a16:creationId xmlns:a16="http://schemas.microsoft.com/office/drawing/2014/main" id="{8B878917-32B1-F207-A532-F5554E6AEFBC}"/>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9B4B7259-4793-3375-7B33-6E39A7DF464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9A9E9B3-BEF3-80B5-C7D5-2889B49A71FA}"/>
              </a:ext>
            </a:extLst>
          </p:cNvPr>
          <p:cNvSpPr txBox="1"/>
          <p:nvPr/>
        </p:nvSpPr>
        <p:spPr>
          <a:xfrm>
            <a:off x="1011748" y="2236585"/>
            <a:ext cx="3060929" cy="923330"/>
          </a:xfrm>
          <a:prstGeom prst="rect">
            <a:avLst/>
          </a:prstGeom>
          <a:noFill/>
        </p:spPr>
        <p:txBody>
          <a:bodyPr wrap="square">
            <a:spAutoFit/>
          </a:bodyPr>
          <a:lstStyle/>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ラウンジ：</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p>
          <a:p>
            <a:pPr algn="l"/>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4F941C0-1F16-1A24-E403-497CB9C3E4E3}"/>
              </a:ext>
            </a:extLst>
          </p:cNvPr>
          <p:cNvSpPr txBox="1">
            <a:spLocks/>
          </p:cNvSpPr>
          <p:nvPr/>
        </p:nvSpPr>
        <p:spPr>
          <a:xfrm>
            <a:off x="2648069" y="1173283"/>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休憩場所と食堂のご案内</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2F6AB649-B50C-8671-84E7-7415528D4634}"/>
              </a:ext>
            </a:extLst>
          </p:cNvPr>
          <p:cNvSpPr/>
          <p:nvPr/>
        </p:nvSpPr>
        <p:spPr>
          <a:xfrm>
            <a:off x="760508" y="2294552"/>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7409D9EB-0B08-E13A-F62A-C8BA595D60D2}"/>
              </a:ext>
            </a:extLst>
          </p:cNvPr>
          <p:cNvSpPr/>
          <p:nvPr/>
        </p:nvSpPr>
        <p:spPr>
          <a:xfrm>
            <a:off x="4441828" y="2325356"/>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CB250B96-8193-E0C0-A59D-92BA1B02A879}"/>
              </a:ext>
            </a:extLst>
          </p:cNvPr>
          <p:cNvSpPr/>
          <p:nvPr/>
        </p:nvSpPr>
        <p:spPr>
          <a:xfrm>
            <a:off x="8021303" y="2325356"/>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82576612-538A-11AA-0835-BB380F122B8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18</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854B878B-F5BC-2D47-FAFA-B8CEFC52F954}"/>
              </a:ext>
            </a:extLst>
          </p:cNvPr>
          <p:cNvSpPr/>
          <p:nvPr/>
        </p:nvSpPr>
        <p:spPr>
          <a:xfrm>
            <a:off x="1003921" y="3187684"/>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1C2A869E-1C30-7903-CAA6-17622F9CDA36}"/>
              </a:ext>
            </a:extLst>
          </p:cNvPr>
          <p:cNvSpPr txBox="1"/>
          <p:nvPr/>
        </p:nvSpPr>
        <p:spPr>
          <a:xfrm>
            <a:off x="8298221" y="2236585"/>
            <a:ext cx="3055579" cy="923330"/>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食堂：</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開店時間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閉店時間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5" name="テキスト ボックス 4">
            <a:extLst>
              <a:ext uri="{FF2B5EF4-FFF2-40B4-BE49-F238E27FC236}">
                <a16:creationId xmlns:a16="http://schemas.microsoft.com/office/drawing/2014/main" id="{15B7B131-8299-4D57-4127-5DE8EC8FB3A8}"/>
              </a:ext>
            </a:extLst>
          </p:cNvPr>
          <p:cNvSpPr txBox="1"/>
          <p:nvPr/>
        </p:nvSpPr>
        <p:spPr>
          <a:xfrm>
            <a:off x="4677543" y="2280406"/>
            <a:ext cx="2904645" cy="923330"/>
          </a:xfrm>
          <a:prstGeom prst="rect">
            <a:avLst/>
          </a:prstGeom>
          <a:noFill/>
        </p:spPr>
        <p:txBody>
          <a:bodyPr wrap="square" rtlCol="0">
            <a:spAutoFit/>
          </a:bodyPr>
          <a:lstStyle/>
          <a:p>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カフェ：</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開店時間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閉店時間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p>
          <a:p>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endParaRPr kumimoji="1" lang="ja-JP" altLang="en-US" dirty="0"/>
          </a:p>
        </p:txBody>
      </p:sp>
      <p:sp>
        <p:nvSpPr>
          <p:cNvPr id="7" name="テキスト ボックス 6">
            <a:extLst>
              <a:ext uri="{FF2B5EF4-FFF2-40B4-BE49-F238E27FC236}">
                <a16:creationId xmlns:a16="http://schemas.microsoft.com/office/drawing/2014/main" id="{EA16EF4C-2E94-9490-5A07-5090847BC7AC}"/>
              </a:ext>
            </a:extLst>
          </p:cNvPr>
          <p:cNvSpPr txBox="1"/>
          <p:nvPr/>
        </p:nvSpPr>
        <p:spPr>
          <a:xfrm>
            <a:off x="1011749" y="5468987"/>
            <a:ext cx="10743833" cy="523220"/>
          </a:xfrm>
          <a:prstGeom prst="rect">
            <a:avLst/>
          </a:prstGeom>
          <a:noFill/>
        </p:spPr>
        <p:txBody>
          <a:bodyPr wrap="square" rtlCol="0">
            <a:spAutoFit/>
          </a:bodyPr>
          <a:lstStyle/>
          <a:p>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・指定された場所以外でのご飲食はご遠慮ください・ご利用上の注意：ゴミは各自お持ち帰りください​</a:t>
            </a:r>
            <a:endParaRPr lang="ja-JP" altLang="en-US" sz="1400" b="0" i="0" dirty="0">
              <a:solidFill>
                <a:srgbClr val="000000"/>
              </a:solidFill>
              <a:effectLst/>
              <a:latin typeface="Arial" panose="020B0604020202020204" pitchFamily="34" charset="0"/>
            </a:endParaRPr>
          </a:p>
          <a:p>
            <a:pPr algn="l"/>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・喫煙について：指定された場所以外は禁煙です</a:t>
            </a:r>
            <a:endParaRPr lang="ja-JP" altLang="en-US" sz="1400" b="0" i="0" dirty="0">
              <a:solidFill>
                <a:srgbClr val="000000"/>
              </a:solidFill>
              <a:effectLst/>
              <a:latin typeface="Arial" panose="020B0604020202020204" pitchFamily="34" charset="0"/>
            </a:endParaRPr>
          </a:p>
        </p:txBody>
      </p:sp>
      <p:sp>
        <p:nvSpPr>
          <p:cNvPr id="8" name="正方形/長方形 7">
            <a:extLst>
              <a:ext uri="{FF2B5EF4-FFF2-40B4-BE49-F238E27FC236}">
                <a16:creationId xmlns:a16="http://schemas.microsoft.com/office/drawing/2014/main" id="{3F83AB23-107B-122A-F310-76FB627F1396}"/>
              </a:ext>
            </a:extLst>
          </p:cNvPr>
          <p:cNvSpPr/>
          <p:nvPr/>
        </p:nvSpPr>
        <p:spPr>
          <a:xfrm>
            <a:off x="8679403" y="3187684"/>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8CEF39C2-9DD5-3A7C-B10F-D119C48BE9A6}"/>
              </a:ext>
            </a:extLst>
          </p:cNvPr>
          <p:cNvSpPr/>
          <p:nvPr/>
        </p:nvSpPr>
        <p:spPr>
          <a:xfrm>
            <a:off x="4989070" y="3159915"/>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ッター プレースホルダー 12">
            <a:extLst>
              <a:ext uri="{FF2B5EF4-FFF2-40B4-BE49-F238E27FC236}">
                <a16:creationId xmlns:a16="http://schemas.microsoft.com/office/drawing/2014/main" id="{9FD3A801-F589-4171-800F-7138928A998B}"/>
              </a:ext>
            </a:extLst>
          </p:cNvPr>
          <p:cNvSpPr>
            <a:spLocks noGrp="1"/>
          </p:cNvSpPr>
          <p:nvPr>
            <p:ph type="ftr" sz="quarter" idx="11"/>
          </p:nvPr>
        </p:nvSpPr>
        <p:spPr>
          <a:xfrm>
            <a:off x="6885709" y="6356349"/>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3" name="グループ化 32">
            <a:extLst>
              <a:ext uri="{FF2B5EF4-FFF2-40B4-BE49-F238E27FC236}">
                <a16:creationId xmlns:a16="http://schemas.microsoft.com/office/drawing/2014/main" id="{ADF0635C-9A52-321B-0B8A-88400CB55EFB}"/>
              </a:ext>
            </a:extLst>
          </p:cNvPr>
          <p:cNvGrpSpPr/>
          <p:nvPr/>
        </p:nvGrpSpPr>
        <p:grpSpPr>
          <a:xfrm>
            <a:off x="2040968" y="1321068"/>
            <a:ext cx="546369" cy="491784"/>
            <a:chOff x="2700548" y="4099852"/>
            <a:chExt cx="1113570" cy="1002318"/>
          </a:xfrm>
        </p:grpSpPr>
        <p:sp>
          <p:nvSpPr>
            <p:cNvPr id="34" name="楕円 33">
              <a:extLst>
                <a:ext uri="{FF2B5EF4-FFF2-40B4-BE49-F238E27FC236}">
                  <a16:creationId xmlns:a16="http://schemas.microsoft.com/office/drawing/2014/main" id="{CE686544-D591-4CAB-56A6-B7C6971D785B}"/>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B8AC6650-D155-3CC6-83F5-1D18AC53A6C3}"/>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D5FA815B-4714-5BC9-9B0A-90F8D1E1D470}"/>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楕円 36">
              <a:extLst>
                <a:ext uri="{FF2B5EF4-FFF2-40B4-BE49-F238E27FC236}">
                  <a16:creationId xmlns:a16="http://schemas.microsoft.com/office/drawing/2014/main" id="{95899A94-A1D2-4CF3-D9A1-D1C575DDD751}"/>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666704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04861-AD3B-FDDE-CFE1-341CF559ECDF}"/>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D1869D6C-8ADA-331A-FC5C-5EF0A54EC8F3}"/>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7B2E0F42-85CA-51D6-F9C0-D511D3548B34}"/>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F444E5B6-951E-E2BA-0793-9F5268734AD5}"/>
              </a:ext>
            </a:extLst>
          </p:cNvPr>
          <p:cNvSpPr txBox="1"/>
          <p:nvPr/>
        </p:nvSpPr>
        <p:spPr>
          <a:xfrm>
            <a:off x="2879478" y="3387436"/>
            <a:ext cx="8503882" cy="923330"/>
          </a:xfrm>
          <a:prstGeom prst="rect">
            <a:avLst/>
          </a:prstGeom>
          <a:noFill/>
        </p:spPr>
        <p:txBody>
          <a:bodyPr wrap="square">
            <a:spAutoFit/>
          </a:bodyPr>
          <a:lstStyle/>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配布箇所：</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受付</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各セッション会場</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事務局</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ダウンロード：</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9F7006FD-EFCC-AC5A-732F-A999D8FE422B}"/>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各種資料の配布</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C0F8B4C-85BC-F5CE-666D-C881CDCD1729}"/>
              </a:ext>
            </a:extLst>
          </p:cNvPr>
          <p:cNvSpPr/>
          <p:nvPr/>
        </p:nvSpPr>
        <p:spPr>
          <a:xfrm>
            <a:off x="2648068" y="3436363"/>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01107E5-18A1-CC93-8AF0-E1F503D01B44}"/>
              </a:ext>
            </a:extLst>
          </p:cNvPr>
          <p:cNvSpPr/>
          <p:nvPr/>
        </p:nvSpPr>
        <p:spPr>
          <a:xfrm>
            <a:off x="2648069" y="3992951"/>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EB863B09-978C-E264-D985-707741765AE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19</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716D4C31-1EE8-BCCC-A247-04846D26193A}"/>
              </a:ext>
            </a:extLst>
          </p:cNvPr>
          <p:cNvSpPr/>
          <p:nvPr/>
        </p:nvSpPr>
        <p:spPr>
          <a:xfrm>
            <a:off x="8368146" y="3486902"/>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40FE6072-737B-3E3E-702A-6BECEC8B7082}"/>
              </a:ext>
            </a:extLst>
          </p:cNvPr>
          <p:cNvSpPr txBox="1"/>
          <p:nvPr/>
        </p:nvSpPr>
        <p:spPr>
          <a:xfrm>
            <a:off x="2558972" y="2861312"/>
            <a:ext cx="3654792" cy="369332"/>
          </a:xfrm>
          <a:prstGeom prst="rect">
            <a:avLst/>
          </a:prstGeom>
          <a:noFill/>
        </p:spPr>
        <p:txBody>
          <a:bodyPr wrap="square" rtlCol="0">
            <a:spAutoFit/>
          </a:bodyPr>
          <a:lstStyle/>
          <a:p>
            <a:pPr algn="l"/>
            <a:r>
              <a:rPr lang="ja-JP" altLang="en-US" sz="1800" b="1" i="0" dirty="0">
                <a:solidFill>
                  <a:srgbClr val="000000"/>
                </a:solidFill>
                <a:effectLst/>
                <a:latin typeface="BIZ UDPゴシック" panose="020B0400000000000000" pitchFamily="50" charset="-128"/>
                <a:ea typeface="BIZ UDPゴシック" panose="020B0400000000000000" pitchFamily="50" charset="-128"/>
              </a:rPr>
              <a:t>資料は次の場所で入手できます</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247ADF1D-9EA0-62B6-EBD9-20DE0D4D9FFE}"/>
              </a:ext>
            </a:extLst>
          </p:cNvPr>
          <p:cNvSpPr>
            <a:spLocks noGrp="1"/>
          </p:cNvSpPr>
          <p:nvPr>
            <p:ph type="ftr" sz="quarter" idx="11"/>
          </p:nvPr>
        </p:nvSpPr>
        <p:spPr>
          <a:xfrm>
            <a:off x="6864928"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8" name="グループ化 27">
            <a:extLst>
              <a:ext uri="{FF2B5EF4-FFF2-40B4-BE49-F238E27FC236}">
                <a16:creationId xmlns:a16="http://schemas.microsoft.com/office/drawing/2014/main" id="{89E05F58-7A5F-BCDB-073B-4EAC75377C17}"/>
              </a:ext>
            </a:extLst>
          </p:cNvPr>
          <p:cNvGrpSpPr/>
          <p:nvPr/>
        </p:nvGrpSpPr>
        <p:grpSpPr>
          <a:xfrm>
            <a:off x="2040968" y="1705532"/>
            <a:ext cx="546369" cy="491784"/>
            <a:chOff x="2700548" y="4099852"/>
            <a:chExt cx="1113570" cy="1002318"/>
          </a:xfrm>
        </p:grpSpPr>
        <p:sp>
          <p:nvSpPr>
            <p:cNvPr id="29" name="楕円 28">
              <a:extLst>
                <a:ext uri="{FF2B5EF4-FFF2-40B4-BE49-F238E27FC236}">
                  <a16:creationId xmlns:a16="http://schemas.microsoft.com/office/drawing/2014/main" id="{60873C79-0331-9755-84B2-70DFE1946C75}"/>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6B8ECBDC-67D5-F3D3-1673-0F781D51453A}"/>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AAD797F4-2EA7-BAD4-B61E-AC708CEEA3E4}"/>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楕円 31">
              <a:extLst>
                <a:ext uri="{FF2B5EF4-FFF2-40B4-BE49-F238E27FC236}">
                  <a16:creationId xmlns:a16="http://schemas.microsoft.com/office/drawing/2014/main" id="{C88380C0-AB26-C3F7-A012-34D257C45067}"/>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76486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09EE121B-93BF-D353-AB02-1EE9951FA350}"/>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3A5CEA47-D819-2EBC-618F-5A83FD52697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9027141-EB0D-0CCD-D666-5FCFA89FFB05}"/>
              </a:ext>
            </a:extLst>
          </p:cNvPr>
          <p:cNvSpPr txBox="1"/>
          <p:nvPr/>
        </p:nvSpPr>
        <p:spPr>
          <a:xfrm>
            <a:off x="2849918" y="2815876"/>
            <a:ext cx="7728027" cy="2308324"/>
          </a:xfrm>
          <a:prstGeom prst="rect">
            <a:avLst/>
          </a:prstGeom>
          <a:noFill/>
        </p:spPr>
        <p:txBody>
          <a:bodyPr wrap="square">
            <a:spAutoFit/>
          </a:bodyPr>
          <a:lstStyle/>
          <a:p>
            <a:pPr algn="just"/>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受付場所：</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会場名</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p>
          <a:p>
            <a:pPr algn="just"/>
            <a:endPar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endParaRPr>
          </a:p>
          <a:p>
            <a:pPr algn="just"/>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受付日時：</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年月日</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開始時間</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年月日</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終了時間</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endPar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endParaRPr>
          </a:p>
          <a:p>
            <a:pPr algn="just"/>
            <a:r>
              <a:rPr lang="ja-JP" altLang="en-US" kern="100" dirty="0">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kern="100" dirty="0">
              <a:latin typeface="BIZ UDPゴシック" panose="020B0400000000000000" pitchFamily="50" charset="-128"/>
              <a:ea typeface="BIZ UDPゴシック" panose="020B0400000000000000" pitchFamily="50" charset="-128"/>
              <a:cs typeface="Meiryo UI" panose="020B0604030504040204" pitchFamily="50" charset="-128"/>
            </a:endParaRPr>
          </a:p>
          <a:p>
            <a:pPr algn="just"/>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必要なものの提示：参加証</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参加登録時の申込内容</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、身分証明書</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学生証、社員証、在籍証明書</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、等々</a:t>
            </a:r>
          </a:p>
          <a:p>
            <a:pPr algn="just"/>
            <a:endParaRPr lang="en-US" altLang="ja-JP" kern="100" dirty="0">
              <a:latin typeface="BIZ UDPゴシック" panose="020B0400000000000000" pitchFamily="50" charset="-128"/>
              <a:ea typeface="BIZ UDPゴシック" panose="020B0400000000000000" pitchFamily="50" charset="-128"/>
              <a:cs typeface="Meiryo UI" panose="020B0604030504040204" pitchFamily="50" charset="-128"/>
            </a:endParaRPr>
          </a:p>
          <a:p>
            <a:pPr algn="just"/>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注意事項：</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何か特別な注意があれば</a:t>
            </a:r>
            <a:r>
              <a:rPr lang="en-US"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rPr>
              <a:t>]</a:t>
            </a:r>
            <a:endParaRPr lang="ja-JP" altLang="ja-JP" kern="100" dirty="0">
              <a:effectLst/>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0" name="タイトル 1">
            <a:extLst>
              <a:ext uri="{FF2B5EF4-FFF2-40B4-BE49-F238E27FC236}">
                <a16:creationId xmlns:a16="http://schemas.microsoft.com/office/drawing/2014/main" id="{52EC0A87-54F8-AF1C-F3D6-3C17EB117F47}"/>
              </a:ext>
            </a:extLst>
          </p:cNvPr>
          <p:cNvSpPr txBox="1">
            <a:spLocks/>
          </p:cNvSpPr>
          <p:nvPr/>
        </p:nvSpPr>
        <p:spPr>
          <a:xfrm>
            <a:off x="2603609" y="1512615"/>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latin typeface="BIZ UDPゴシック" panose="020B0400000000000000" pitchFamily="50" charset="-128"/>
                <a:ea typeface="BIZ UDPゴシック" panose="020B0400000000000000" pitchFamily="50" charset="-128"/>
              </a:rPr>
              <a:t>受付案内</a:t>
            </a:r>
            <a:endParaRPr lang="ja" sz="4000" dirty="0">
              <a:latin typeface="BIZ UDPゴシック" panose="020B0400000000000000" pitchFamily="50" charset="-128"/>
              <a:ea typeface="BIZ UDPゴシック" panose="020B0400000000000000" pitchFamily="50" charset="-128"/>
            </a:endParaRPr>
          </a:p>
        </p:txBody>
      </p:sp>
      <p:sp>
        <p:nvSpPr>
          <p:cNvPr id="11" name="ひし形 10">
            <a:extLst>
              <a:ext uri="{FF2B5EF4-FFF2-40B4-BE49-F238E27FC236}">
                <a16:creationId xmlns:a16="http://schemas.microsoft.com/office/drawing/2014/main" id="{663AAEEF-5C5F-94D5-7EB5-82902B8D3FDB}"/>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2251C2B5-FA4A-D3F1-2A5C-0761B16F009F}"/>
              </a:ext>
            </a:extLst>
          </p:cNvPr>
          <p:cNvSpPr/>
          <p:nvPr/>
        </p:nvSpPr>
        <p:spPr>
          <a:xfrm>
            <a:off x="2648069" y="3439391"/>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367790C1-EC67-A12B-6235-34BCECCC66E2}"/>
              </a:ext>
            </a:extLst>
          </p:cNvPr>
          <p:cNvSpPr/>
          <p:nvPr/>
        </p:nvSpPr>
        <p:spPr>
          <a:xfrm>
            <a:off x="2648069" y="3997523"/>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798808AD-147E-4028-860C-63137DD98A62}"/>
              </a:ext>
            </a:extLst>
          </p:cNvPr>
          <p:cNvSpPr/>
          <p:nvPr/>
        </p:nvSpPr>
        <p:spPr>
          <a:xfrm>
            <a:off x="2648069" y="4845129"/>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1CE21571-C803-56DA-57B2-4A51EED0DAE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a:t>
            </a:fld>
            <a:endParaRPr kumimoji="1" lang="ja-JP" altLang="en-US" dirty="0">
              <a:solidFill>
                <a:schemeClr val="bg2">
                  <a:lumMod val="25000"/>
                </a:schemeClr>
              </a:solidFill>
            </a:endParaRPr>
          </a:p>
        </p:txBody>
      </p:sp>
      <p:sp>
        <p:nvSpPr>
          <p:cNvPr id="5" name="フッター プレースホルダー 4">
            <a:extLst>
              <a:ext uri="{FF2B5EF4-FFF2-40B4-BE49-F238E27FC236}">
                <a16:creationId xmlns:a16="http://schemas.microsoft.com/office/drawing/2014/main" id="{A390E71A-EB38-F15C-5E65-1F03A04CD6D9}"/>
              </a:ext>
            </a:extLst>
          </p:cNvPr>
          <p:cNvSpPr>
            <a:spLocks noGrp="1"/>
          </p:cNvSpPr>
          <p:nvPr>
            <p:ph type="ftr" sz="quarter" idx="11"/>
          </p:nvPr>
        </p:nvSpPr>
        <p:spPr>
          <a:xfrm>
            <a:off x="6911358" y="634076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19" name="グループ化 18">
            <a:extLst>
              <a:ext uri="{FF2B5EF4-FFF2-40B4-BE49-F238E27FC236}">
                <a16:creationId xmlns:a16="http://schemas.microsoft.com/office/drawing/2014/main" id="{F13DF37B-F063-9878-3825-FFF5EEAED6E5}"/>
              </a:ext>
            </a:extLst>
          </p:cNvPr>
          <p:cNvGrpSpPr/>
          <p:nvPr/>
        </p:nvGrpSpPr>
        <p:grpSpPr>
          <a:xfrm>
            <a:off x="2040968" y="1663968"/>
            <a:ext cx="546369" cy="491784"/>
            <a:chOff x="2700548" y="4099852"/>
            <a:chExt cx="1113570" cy="1002318"/>
          </a:xfrm>
        </p:grpSpPr>
        <p:sp>
          <p:nvSpPr>
            <p:cNvPr id="22" name="楕円 21">
              <a:extLst>
                <a:ext uri="{FF2B5EF4-FFF2-40B4-BE49-F238E27FC236}">
                  <a16:creationId xmlns:a16="http://schemas.microsoft.com/office/drawing/2014/main" id="{7D310562-CA8B-7D68-3D39-023A9950C391}"/>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541952E3-8BD1-4C04-71B2-838280880059}"/>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9CBB615B-1F2F-1CA0-858D-28F7705D9D6E}"/>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楕円 26">
              <a:extLst>
                <a:ext uri="{FF2B5EF4-FFF2-40B4-BE49-F238E27FC236}">
                  <a16:creationId xmlns:a16="http://schemas.microsoft.com/office/drawing/2014/main" id="{198B2D95-0F99-F476-40F4-D1A3D937C260}"/>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890523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DC0F8-D3DC-67A1-9ECF-751FADB32188}"/>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322AB276-F043-6EAF-0273-CBDDDCE3F9B1}"/>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727F344F-F983-FB28-2210-59F42744306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FB063CF-EC2D-584B-50C5-C55C7B8EBB2E}"/>
              </a:ext>
            </a:extLst>
          </p:cNvPr>
          <p:cNvSpPr txBox="1"/>
          <p:nvPr/>
        </p:nvSpPr>
        <p:spPr>
          <a:xfrm>
            <a:off x="2879477" y="2954981"/>
            <a:ext cx="8503882" cy="1200329"/>
          </a:xfrm>
          <a:prstGeom prst="rect">
            <a:avLst/>
          </a:prstGeom>
          <a:noFill/>
        </p:spPr>
        <p:txBody>
          <a:bodyPr wrap="square">
            <a:spAutoFit/>
          </a:bodyPr>
          <a:lstStyle/>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アンケート用紙を受付で配布しています</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アンケート用紙またはアンケートサイトでご記入を</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お願いします：</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4E93410-11AF-C4F2-2F37-224D2354A42E}"/>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アンケートのお願い</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11D7845-C3AC-B3A2-EBB8-65CBCFCE6BB7}"/>
              </a:ext>
            </a:extLst>
          </p:cNvPr>
          <p:cNvSpPr/>
          <p:nvPr/>
        </p:nvSpPr>
        <p:spPr>
          <a:xfrm>
            <a:off x="2648068" y="3033032"/>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02026F1-6E1D-CD2E-FD0B-EBC9B0C8EC95}"/>
              </a:ext>
            </a:extLst>
          </p:cNvPr>
          <p:cNvSpPr/>
          <p:nvPr/>
        </p:nvSpPr>
        <p:spPr>
          <a:xfrm>
            <a:off x="2648068" y="3560496"/>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47A69163-6F25-FE34-4CFA-216BE15FF048}"/>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20</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3CD78198-3002-DA8E-6BF7-A5593B83C28B}"/>
              </a:ext>
            </a:extLst>
          </p:cNvPr>
          <p:cNvSpPr/>
          <p:nvPr/>
        </p:nvSpPr>
        <p:spPr>
          <a:xfrm>
            <a:off x="8505496" y="3474735"/>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42E3383-CDEA-EA0F-8914-F3DB0D2626DE}"/>
              </a:ext>
            </a:extLst>
          </p:cNvPr>
          <p:cNvSpPr txBox="1"/>
          <p:nvPr/>
        </p:nvSpPr>
        <p:spPr>
          <a:xfrm>
            <a:off x="1961822" y="5541724"/>
            <a:ext cx="8268356" cy="369332"/>
          </a:xfrm>
          <a:prstGeom prst="rect">
            <a:avLst/>
          </a:prstGeom>
          <a:noFill/>
        </p:spPr>
        <p:txBody>
          <a:bodyPr wrap="square" rtlCol="0">
            <a:spAutoFit/>
          </a:bodyPr>
          <a:lstStyle/>
          <a:p>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＊アンケートは匿名よる統計処理と今後の学会運営に活用させていただきます</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CFA487DA-42D4-FE4E-CCEB-35D34E912C62}"/>
              </a:ext>
            </a:extLst>
          </p:cNvPr>
          <p:cNvSpPr>
            <a:spLocks noGrp="1"/>
          </p:cNvSpPr>
          <p:nvPr>
            <p:ph type="ftr" sz="quarter" idx="11"/>
          </p:nvPr>
        </p:nvSpPr>
        <p:spPr>
          <a:xfrm>
            <a:off x="6885709" y="6340024"/>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8" name="グループ化 27">
            <a:extLst>
              <a:ext uri="{FF2B5EF4-FFF2-40B4-BE49-F238E27FC236}">
                <a16:creationId xmlns:a16="http://schemas.microsoft.com/office/drawing/2014/main" id="{0B9DC289-2992-ED00-18DF-97DE8FF522E0}"/>
              </a:ext>
            </a:extLst>
          </p:cNvPr>
          <p:cNvGrpSpPr/>
          <p:nvPr/>
        </p:nvGrpSpPr>
        <p:grpSpPr>
          <a:xfrm>
            <a:off x="2040968" y="1726314"/>
            <a:ext cx="546369" cy="491784"/>
            <a:chOff x="2700548" y="4099852"/>
            <a:chExt cx="1113570" cy="1002318"/>
          </a:xfrm>
        </p:grpSpPr>
        <p:sp>
          <p:nvSpPr>
            <p:cNvPr id="29" name="楕円 28">
              <a:extLst>
                <a:ext uri="{FF2B5EF4-FFF2-40B4-BE49-F238E27FC236}">
                  <a16:creationId xmlns:a16="http://schemas.microsoft.com/office/drawing/2014/main" id="{CB80E1B2-5CA5-8A34-6AEB-F3F9A3E17293}"/>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24BA831A-9306-827D-0BDB-29ACA01AA101}"/>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6014DF51-FA7C-4280-7998-2B5FC232E73D}"/>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楕円 31">
              <a:extLst>
                <a:ext uri="{FF2B5EF4-FFF2-40B4-BE49-F238E27FC236}">
                  <a16:creationId xmlns:a16="http://schemas.microsoft.com/office/drawing/2014/main" id="{F5BA3CDA-B4C1-B3DA-6858-96F1F96A59E2}"/>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278555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483E4-CF8B-C161-4E48-38E114CA04A0}"/>
            </a:ext>
          </a:extLst>
        </p:cNvPr>
        <p:cNvGrpSpPr/>
        <p:nvPr/>
      </p:nvGrpSpPr>
      <p:grpSpPr>
        <a:xfrm>
          <a:off x="0" y="0"/>
          <a:ext cx="0" cy="0"/>
          <a:chOff x="0" y="0"/>
          <a:chExt cx="0" cy="0"/>
        </a:xfrm>
      </p:grpSpPr>
      <p:pic>
        <p:nvPicPr>
          <p:cNvPr id="8" name="図 7">
            <a:extLst>
              <a:ext uri="{FF2B5EF4-FFF2-40B4-BE49-F238E27FC236}">
                <a16:creationId xmlns:a16="http://schemas.microsoft.com/office/drawing/2014/main" id="{2A686C2B-0978-B7DF-9F4C-8382F186ACAE}"/>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EE52528-9A31-346C-DF8D-CAD0EE2B67E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EC9B387-62F4-512A-1897-EE631EFF3F25}"/>
              </a:ext>
            </a:extLst>
          </p:cNvPr>
          <p:cNvSpPr txBox="1"/>
          <p:nvPr/>
        </p:nvSpPr>
        <p:spPr>
          <a:xfrm>
            <a:off x="2254174" y="2822322"/>
            <a:ext cx="4499917" cy="1477328"/>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お手持ちの荷物の預かり所のご案内です</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教室名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が手荷物預かり所となっています</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受付時間：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FAA4CB8-2A44-4B8F-2184-77A5F10987BA}"/>
              </a:ext>
            </a:extLst>
          </p:cNvPr>
          <p:cNvSpPr txBox="1">
            <a:spLocks/>
          </p:cNvSpPr>
          <p:nvPr/>
        </p:nvSpPr>
        <p:spPr>
          <a:xfrm>
            <a:off x="2648069" y="1568138"/>
            <a:ext cx="860528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クローク・手荷物預かり所のご案内</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329B635-F250-39AC-FD63-9C339BA77692}"/>
              </a:ext>
            </a:extLst>
          </p:cNvPr>
          <p:cNvSpPr/>
          <p:nvPr/>
        </p:nvSpPr>
        <p:spPr>
          <a:xfrm>
            <a:off x="2017957" y="2891257"/>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F2C87CD-5F06-1660-245D-9AB263270403}"/>
              </a:ext>
            </a:extLst>
          </p:cNvPr>
          <p:cNvSpPr/>
          <p:nvPr/>
        </p:nvSpPr>
        <p:spPr>
          <a:xfrm>
            <a:off x="2017957" y="344679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9435ADFE-0BD1-EAF7-1160-462FAEE6F47D}"/>
              </a:ext>
            </a:extLst>
          </p:cNvPr>
          <p:cNvSpPr/>
          <p:nvPr/>
        </p:nvSpPr>
        <p:spPr>
          <a:xfrm>
            <a:off x="8160925" y="2793734"/>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01A57482-4977-3F82-C9A9-CFF2B538E2F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21</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29191515-3E9B-49CD-8182-5265FC5798E5}"/>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C6840D41-8CC7-FD75-DF6B-C649B0A8F45D}"/>
              </a:ext>
            </a:extLst>
          </p:cNvPr>
          <p:cNvSpPr txBox="1"/>
          <p:nvPr/>
        </p:nvSpPr>
        <p:spPr>
          <a:xfrm>
            <a:off x="8371434" y="2738751"/>
            <a:ext cx="2809009" cy="369332"/>
          </a:xfrm>
          <a:prstGeom prst="rect">
            <a:avLst/>
          </a:prstGeom>
          <a:noFill/>
        </p:spPr>
        <p:txBody>
          <a:bodyPr wrap="square" rtlCol="0">
            <a:spAutoFit/>
          </a:bodyPr>
          <a:lstStyle/>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教室名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FD9C8940-C080-F8A3-6A85-A9C816265DFB}"/>
              </a:ext>
            </a:extLst>
          </p:cNvPr>
          <p:cNvSpPr/>
          <p:nvPr/>
        </p:nvSpPr>
        <p:spPr>
          <a:xfrm>
            <a:off x="2017956" y="3971164"/>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E9289B1-B319-9DC9-7732-AB78A8101803}"/>
              </a:ext>
            </a:extLst>
          </p:cNvPr>
          <p:cNvSpPr txBox="1"/>
          <p:nvPr/>
        </p:nvSpPr>
        <p:spPr>
          <a:xfrm>
            <a:off x="2254174" y="4626025"/>
            <a:ext cx="5595505" cy="646331"/>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注意事項：</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FF0000"/>
                </a:solidFill>
                <a:effectLst/>
                <a:latin typeface="BIZ UDPゴシック" panose="020B0400000000000000" pitchFamily="50" charset="-128"/>
                <a:ea typeface="BIZ UDPゴシック" panose="020B0400000000000000" pitchFamily="50" charset="-128"/>
              </a:rPr>
              <a:t>貴重品や壊れやすい物の預け入れはご遠慮ください</a:t>
            </a:r>
            <a:r>
              <a:rPr lang="ja-JP" altLang="en-US" sz="1800" b="0" i="0" u="none" strike="noStrike" dirty="0">
                <a:solidFill>
                  <a:srgbClr val="FF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FF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B590E500-376D-412A-A12B-E850E9BC3E76}"/>
              </a:ext>
            </a:extLst>
          </p:cNvPr>
          <p:cNvSpPr>
            <a:spLocks noGrp="1"/>
          </p:cNvSpPr>
          <p:nvPr>
            <p:ph type="ftr" sz="quarter" idx="11"/>
          </p:nvPr>
        </p:nvSpPr>
        <p:spPr>
          <a:xfrm>
            <a:off x="6833755" y="6356349"/>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1" name="グループ化 30">
            <a:extLst>
              <a:ext uri="{FF2B5EF4-FFF2-40B4-BE49-F238E27FC236}">
                <a16:creationId xmlns:a16="http://schemas.microsoft.com/office/drawing/2014/main" id="{53E201EC-C176-97AF-8638-1C2D23292B5E}"/>
              </a:ext>
            </a:extLst>
          </p:cNvPr>
          <p:cNvGrpSpPr/>
          <p:nvPr/>
        </p:nvGrpSpPr>
        <p:grpSpPr>
          <a:xfrm>
            <a:off x="2030577" y="1684750"/>
            <a:ext cx="546369" cy="491784"/>
            <a:chOff x="2700548" y="4099852"/>
            <a:chExt cx="1113570" cy="1002318"/>
          </a:xfrm>
        </p:grpSpPr>
        <p:sp>
          <p:nvSpPr>
            <p:cNvPr id="32" name="楕円 31">
              <a:extLst>
                <a:ext uri="{FF2B5EF4-FFF2-40B4-BE49-F238E27FC236}">
                  <a16:creationId xmlns:a16="http://schemas.microsoft.com/office/drawing/2014/main" id="{E634C2CE-5FCC-977A-9D75-2ACE717E5838}"/>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5D65A49A-78AE-95F6-F03D-74F2A2ABE2EA}"/>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169CCD36-BD05-2244-BFD9-E6EEF27DB7E9}"/>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楕円 34">
              <a:extLst>
                <a:ext uri="{FF2B5EF4-FFF2-40B4-BE49-F238E27FC236}">
                  <a16:creationId xmlns:a16="http://schemas.microsoft.com/office/drawing/2014/main" id="{C76CB793-3D3F-CB50-FD98-EA634B5D3529}"/>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754571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E70B3-FB1E-2C6E-3417-76DD7BCE0A09}"/>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63EAE95E-3832-547D-DB5F-A820E5CD0532}"/>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0644CF0C-CE3E-1991-E562-0A2A1E27D18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1F969D54-0EFD-CFB4-0BDD-429A76578A2B}"/>
              </a:ext>
            </a:extLst>
          </p:cNvPr>
          <p:cNvSpPr txBox="1"/>
          <p:nvPr/>
        </p:nvSpPr>
        <p:spPr>
          <a:xfrm>
            <a:off x="2112049" y="3159012"/>
            <a:ext cx="8503882" cy="1754326"/>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登壇者登録：登壇者は事前に事務局へ登録をお願いします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登壇者が複数になる場合には全員分の登録をお願いします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発表時間：発表時間はプレゼンテーション○○分、質疑応答○○分の計○○分です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登壇者用登録：</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BB68C271-5D3A-9821-3AF9-695FD1419CB6}"/>
              </a:ext>
            </a:extLst>
          </p:cNvPr>
          <p:cNvSpPr txBox="1">
            <a:spLocks/>
          </p:cNvSpPr>
          <p:nvPr/>
        </p:nvSpPr>
        <p:spPr>
          <a:xfrm>
            <a:off x="2648069" y="1573509"/>
            <a:ext cx="7088213"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発表者・登壇者のみなさまへ</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9464F59-F7A2-7139-701D-FDAE1E46487C}"/>
              </a:ext>
            </a:extLst>
          </p:cNvPr>
          <p:cNvSpPr/>
          <p:nvPr/>
        </p:nvSpPr>
        <p:spPr>
          <a:xfrm>
            <a:off x="1880639" y="3207939"/>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750FD5C-47B4-6E20-2744-9DEC03E94443}"/>
              </a:ext>
            </a:extLst>
          </p:cNvPr>
          <p:cNvSpPr/>
          <p:nvPr/>
        </p:nvSpPr>
        <p:spPr>
          <a:xfrm>
            <a:off x="1880637" y="377535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9B88F9F-EE74-ECAD-37CA-B13DAAE1CBB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22</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E8FFC7AC-6F9F-E46F-4746-80E392C3168C}"/>
              </a:ext>
            </a:extLst>
          </p:cNvPr>
          <p:cNvSpPr/>
          <p:nvPr/>
        </p:nvSpPr>
        <p:spPr>
          <a:xfrm>
            <a:off x="6218001" y="4845636"/>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93646E28-EB51-55C0-2F8E-C9D4A4CEBE6E}"/>
              </a:ext>
            </a:extLst>
          </p:cNvPr>
          <p:cNvSpPr txBox="1"/>
          <p:nvPr/>
        </p:nvSpPr>
        <p:spPr>
          <a:xfrm>
            <a:off x="1791543" y="2632888"/>
            <a:ext cx="4035792" cy="369332"/>
          </a:xfrm>
          <a:prstGeom prst="rect">
            <a:avLst/>
          </a:prstGeom>
          <a:noFill/>
        </p:spPr>
        <p:txBody>
          <a:bodyPr wrap="square" rtlCol="0">
            <a:spAutoFit/>
          </a:bodyPr>
          <a:lstStyle/>
          <a:p>
            <a:pPr algn="l" rtl="0"/>
            <a:r>
              <a:rPr lang="ja-JP" altLang="en-US" sz="1800" b="1" i="0" dirty="0">
                <a:solidFill>
                  <a:srgbClr val="000000"/>
                </a:solidFill>
                <a:effectLst/>
                <a:latin typeface="BIZ UDPゴシック" panose="020B0400000000000000" pitchFamily="50" charset="-128"/>
                <a:ea typeface="BIZ UDPゴシック" panose="020B0400000000000000" pitchFamily="50" charset="-128"/>
              </a:rPr>
              <a:t>プレゼンテーションをされる方へ</a:t>
            </a:r>
            <a:r>
              <a:rPr lang="ja-JP" altLang="en-US" sz="18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97D20BD9-A14B-5055-8FB7-71507898B9C4}"/>
              </a:ext>
            </a:extLst>
          </p:cNvPr>
          <p:cNvSpPr/>
          <p:nvPr/>
        </p:nvSpPr>
        <p:spPr>
          <a:xfrm>
            <a:off x="1880638" y="4309275"/>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D2185ABC-35BD-286A-E50D-A53077379BE1}"/>
              </a:ext>
            </a:extLst>
          </p:cNvPr>
          <p:cNvSpPr/>
          <p:nvPr/>
        </p:nvSpPr>
        <p:spPr>
          <a:xfrm>
            <a:off x="1880636" y="4866302"/>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55279355-1D7F-3C1F-616D-688014E3C368}"/>
              </a:ext>
            </a:extLst>
          </p:cNvPr>
          <p:cNvSpPr>
            <a:spLocks noGrp="1"/>
          </p:cNvSpPr>
          <p:nvPr>
            <p:ph type="ftr" sz="quarter" idx="11"/>
          </p:nvPr>
        </p:nvSpPr>
        <p:spPr>
          <a:xfrm>
            <a:off x="6875319"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0" name="グループ化 29">
            <a:extLst>
              <a:ext uri="{FF2B5EF4-FFF2-40B4-BE49-F238E27FC236}">
                <a16:creationId xmlns:a16="http://schemas.microsoft.com/office/drawing/2014/main" id="{D4B2859B-932C-6910-2FAA-E35BEC9D723D}"/>
              </a:ext>
            </a:extLst>
          </p:cNvPr>
          <p:cNvGrpSpPr/>
          <p:nvPr/>
        </p:nvGrpSpPr>
        <p:grpSpPr>
          <a:xfrm>
            <a:off x="2040968" y="1705532"/>
            <a:ext cx="546369" cy="491784"/>
            <a:chOff x="2700548" y="4099852"/>
            <a:chExt cx="1113570" cy="1002318"/>
          </a:xfrm>
        </p:grpSpPr>
        <p:sp>
          <p:nvSpPr>
            <p:cNvPr id="31" name="楕円 30">
              <a:extLst>
                <a:ext uri="{FF2B5EF4-FFF2-40B4-BE49-F238E27FC236}">
                  <a16:creationId xmlns:a16="http://schemas.microsoft.com/office/drawing/2014/main" id="{1F264838-216E-43A6-DA31-7A8432922262}"/>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58676E9F-8D7A-7E35-21FB-F653A2A1B8D7}"/>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09C0D8C2-DA24-1D81-3A4C-303CC5684D71}"/>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4DDD50DF-DFE1-7614-7D94-0A5BECBC91B2}"/>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78763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A3871-2B42-F866-B998-E6A81E32B905}"/>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26D49ABB-74B3-0FC6-93C8-077CA1EE352D}"/>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9F1C3F6F-49DE-8C39-9C5A-603E1D24D23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4C442AB4-87EC-6C72-6DF4-7008EA6A238C}"/>
              </a:ext>
            </a:extLst>
          </p:cNvPr>
          <p:cNvSpPr txBox="1"/>
          <p:nvPr/>
        </p:nvSpPr>
        <p:spPr>
          <a:xfrm>
            <a:off x="2112049" y="3159012"/>
            <a:ext cx="8503882" cy="1477328"/>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事務局のテクニカルスタッフが相談を受け付けております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機材充電について：充電ご希望の方はテクニカルスタッフまで</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テクニカル支援事前登録：</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A3425CA-D3CA-66F3-A3A7-9951C0C0DDD5}"/>
              </a:ext>
            </a:extLst>
          </p:cNvPr>
          <p:cNvSpPr txBox="1">
            <a:spLocks/>
          </p:cNvSpPr>
          <p:nvPr/>
        </p:nvSpPr>
        <p:spPr>
          <a:xfrm>
            <a:off x="2564942" y="936377"/>
            <a:ext cx="8503882" cy="14458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技術支援・プレゼンテーション支援を必要とされる方へ</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BD6F2C6-83DC-A40F-27FF-A233B06A1DCF}"/>
              </a:ext>
            </a:extLst>
          </p:cNvPr>
          <p:cNvSpPr/>
          <p:nvPr/>
        </p:nvSpPr>
        <p:spPr>
          <a:xfrm>
            <a:off x="1880639" y="3207939"/>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831CDB1-259B-A2B4-7693-B54DBC45FFB7}"/>
              </a:ext>
            </a:extLst>
          </p:cNvPr>
          <p:cNvSpPr/>
          <p:nvPr/>
        </p:nvSpPr>
        <p:spPr>
          <a:xfrm>
            <a:off x="1880637" y="377535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6F35BB1E-C08F-BC34-BD27-9B25D1E6E4F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23</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A9A8C6F7-B4E0-AE05-3821-AF27C21ED62F}"/>
              </a:ext>
            </a:extLst>
          </p:cNvPr>
          <p:cNvSpPr/>
          <p:nvPr/>
        </p:nvSpPr>
        <p:spPr>
          <a:xfrm>
            <a:off x="7138460" y="4284995"/>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0CAACD8-F456-EEDE-D27B-747FB6E4100C}"/>
              </a:ext>
            </a:extLst>
          </p:cNvPr>
          <p:cNvSpPr txBox="1"/>
          <p:nvPr/>
        </p:nvSpPr>
        <p:spPr>
          <a:xfrm>
            <a:off x="1791542" y="2632888"/>
            <a:ext cx="7674575" cy="369332"/>
          </a:xfrm>
          <a:prstGeom prst="rect">
            <a:avLst/>
          </a:prstGeom>
          <a:noFill/>
        </p:spPr>
        <p:txBody>
          <a:bodyPr wrap="square" rtlCol="0">
            <a:spAutoFit/>
          </a:bodyPr>
          <a:lstStyle/>
          <a:p>
            <a:pPr algn="l" rtl="0"/>
            <a:r>
              <a:rPr lang="ja-JP" altLang="en-US" sz="1800" b="1" i="0" dirty="0">
                <a:solidFill>
                  <a:srgbClr val="000000"/>
                </a:solidFill>
                <a:effectLst/>
                <a:latin typeface="BIZ UDPゴシック" panose="020B0400000000000000" pitchFamily="50" charset="-128"/>
                <a:ea typeface="BIZ UDPゴシック" panose="020B0400000000000000" pitchFamily="50" charset="-128"/>
              </a:rPr>
              <a:t>技術支援・プレゼンテーション支援を必要とされる方へ</a:t>
            </a:r>
            <a:r>
              <a:rPr lang="ja-JP" altLang="en-US" sz="18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0E76CBCE-A641-3514-DB59-85BC44EBCAB8}"/>
              </a:ext>
            </a:extLst>
          </p:cNvPr>
          <p:cNvSpPr/>
          <p:nvPr/>
        </p:nvSpPr>
        <p:spPr>
          <a:xfrm>
            <a:off x="1880638" y="4309275"/>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98183F3E-0414-DDFB-8AEF-ECDFAB408BC9}"/>
              </a:ext>
            </a:extLst>
          </p:cNvPr>
          <p:cNvSpPr>
            <a:spLocks noGrp="1"/>
          </p:cNvSpPr>
          <p:nvPr>
            <p:ph type="ftr" sz="quarter" idx="11"/>
          </p:nvPr>
        </p:nvSpPr>
        <p:spPr>
          <a:xfrm>
            <a:off x="6816883"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9" name="グループ化 28">
            <a:extLst>
              <a:ext uri="{FF2B5EF4-FFF2-40B4-BE49-F238E27FC236}">
                <a16:creationId xmlns:a16="http://schemas.microsoft.com/office/drawing/2014/main" id="{6CD59A87-AAA6-274E-A389-B76A572E18EC}"/>
              </a:ext>
            </a:extLst>
          </p:cNvPr>
          <p:cNvGrpSpPr/>
          <p:nvPr/>
        </p:nvGrpSpPr>
        <p:grpSpPr>
          <a:xfrm>
            <a:off x="1947449" y="1144419"/>
            <a:ext cx="546369" cy="491784"/>
            <a:chOff x="2700548" y="4099852"/>
            <a:chExt cx="1113570" cy="1002318"/>
          </a:xfrm>
        </p:grpSpPr>
        <p:sp>
          <p:nvSpPr>
            <p:cNvPr id="30" name="楕円 29">
              <a:extLst>
                <a:ext uri="{FF2B5EF4-FFF2-40B4-BE49-F238E27FC236}">
                  <a16:creationId xmlns:a16="http://schemas.microsoft.com/office/drawing/2014/main" id="{EB32A94B-4320-2C5F-E2AA-88186E0D2BFE}"/>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06A0EAF8-A085-DAE4-241E-11C78DF99826}"/>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E414B525-D3DA-7845-5FFF-1E7B81851ECD}"/>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8A749B82-60C6-F8A9-CC73-0A69A3CC573A}"/>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622935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3AC1CF-90D6-347C-D2B7-605859EA26C5}"/>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4586E97A-495F-59DB-B9EA-16C124C89D79}"/>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33923E98-96ED-1270-7807-F7BBE297FC3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7876523-1A5E-8B0F-8909-9B910896B772}"/>
              </a:ext>
            </a:extLst>
          </p:cNvPr>
          <p:cNvSpPr txBox="1"/>
          <p:nvPr/>
        </p:nvSpPr>
        <p:spPr>
          <a:xfrm>
            <a:off x="2112049" y="3159012"/>
            <a:ext cx="8486678" cy="2031325"/>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資料やハンズアウト、配布資料の当日プリントアウトを希望される方は事務局へお問合せください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少量のものは無償で承ります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大量のプリントアウトについては一部有料とさせていただきます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プリントアウトサービス問合せ先：</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3BC5664-CDAA-3507-25A2-38B3EA03C566}"/>
              </a:ext>
            </a:extLst>
          </p:cNvPr>
          <p:cNvSpPr txBox="1">
            <a:spLocks/>
          </p:cNvSpPr>
          <p:nvPr/>
        </p:nvSpPr>
        <p:spPr>
          <a:xfrm>
            <a:off x="2648069" y="737634"/>
            <a:ext cx="8705731" cy="17749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プレゼン用資料</a:t>
            </a:r>
            <a:endParaRPr lang="en-US" altLang="ja-JP" sz="4000" b="0" i="0" dirty="0">
              <a:solidFill>
                <a:srgbClr val="000000"/>
              </a:solidFill>
              <a:effectLst/>
              <a:latin typeface="BIZ UDPゴシック" panose="020B0400000000000000" pitchFamily="50" charset="-128"/>
              <a:ea typeface="BIZ UDPゴシック" panose="020B0400000000000000" pitchFamily="50" charset="-128"/>
            </a:endParaRPr>
          </a:p>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プリントアウト・サービスのご案内</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3D52193-F65F-B967-0924-AD88EB128E98}"/>
              </a:ext>
            </a:extLst>
          </p:cNvPr>
          <p:cNvSpPr/>
          <p:nvPr/>
        </p:nvSpPr>
        <p:spPr>
          <a:xfrm>
            <a:off x="1880639" y="3207939"/>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3DE0571-5F25-E81A-00CE-7D81E9411C8C}"/>
              </a:ext>
            </a:extLst>
          </p:cNvPr>
          <p:cNvSpPr/>
          <p:nvPr/>
        </p:nvSpPr>
        <p:spPr>
          <a:xfrm>
            <a:off x="1880637" y="377535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D3B2A05D-CDA1-3A76-9913-BF1D003ACA8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EC2A2385-81E7-A76D-2A2E-FD188FC9BA93}"/>
              </a:ext>
            </a:extLst>
          </p:cNvPr>
          <p:cNvSpPr/>
          <p:nvPr/>
        </p:nvSpPr>
        <p:spPr>
          <a:xfrm>
            <a:off x="8088365" y="4699468"/>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91093A2-0B40-4964-9A24-F295B2418C94}"/>
              </a:ext>
            </a:extLst>
          </p:cNvPr>
          <p:cNvSpPr txBox="1"/>
          <p:nvPr/>
        </p:nvSpPr>
        <p:spPr>
          <a:xfrm>
            <a:off x="1791543" y="2632888"/>
            <a:ext cx="8288408" cy="369332"/>
          </a:xfrm>
          <a:prstGeom prst="rect">
            <a:avLst/>
          </a:prstGeom>
          <a:noFill/>
        </p:spPr>
        <p:txBody>
          <a:bodyPr wrap="square" rtlCol="0">
            <a:spAutoFit/>
          </a:bodyPr>
          <a:lstStyle/>
          <a:p>
            <a:pPr algn="l" rtl="0"/>
            <a:r>
              <a:rPr lang="ja-JP" altLang="en-US" sz="1800" b="1" i="0" dirty="0">
                <a:solidFill>
                  <a:srgbClr val="000000"/>
                </a:solidFill>
                <a:effectLst/>
                <a:latin typeface="BIZ UDPゴシック" panose="020B0400000000000000" pitchFamily="50" charset="-128"/>
                <a:ea typeface="BIZ UDPゴシック" panose="020B0400000000000000" pitchFamily="50" charset="-128"/>
              </a:rPr>
              <a:t>プレゼンター、ポスターセッションスタッフ、展示会スタッフのみなさまへ</a:t>
            </a:r>
            <a:r>
              <a:rPr lang="ja-JP" altLang="en-US" sz="18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AF3571FD-5F2C-58CA-E2DC-F6FEA2A26343}"/>
              </a:ext>
            </a:extLst>
          </p:cNvPr>
          <p:cNvSpPr/>
          <p:nvPr/>
        </p:nvSpPr>
        <p:spPr>
          <a:xfrm>
            <a:off x="1880638" y="4309275"/>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FCAD0994-A756-9784-FEB3-9509BD81E1CC}"/>
              </a:ext>
            </a:extLst>
          </p:cNvPr>
          <p:cNvSpPr/>
          <p:nvPr/>
        </p:nvSpPr>
        <p:spPr>
          <a:xfrm>
            <a:off x="1880636" y="4866302"/>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C1EDBDB0-07B9-63DE-F091-4B99EB3DA92C}"/>
              </a:ext>
            </a:extLst>
          </p:cNvPr>
          <p:cNvSpPr>
            <a:spLocks noGrp="1"/>
          </p:cNvSpPr>
          <p:nvPr>
            <p:ph type="ftr" sz="quarter" idx="11"/>
          </p:nvPr>
        </p:nvSpPr>
        <p:spPr>
          <a:xfrm>
            <a:off x="6875318"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0" name="グループ化 29">
            <a:extLst>
              <a:ext uri="{FF2B5EF4-FFF2-40B4-BE49-F238E27FC236}">
                <a16:creationId xmlns:a16="http://schemas.microsoft.com/office/drawing/2014/main" id="{50FD59DF-AAD5-F5DA-9DD7-A83AF37FD9D2}"/>
              </a:ext>
            </a:extLst>
          </p:cNvPr>
          <p:cNvGrpSpPr/>
          <p:nvPr/>
        </p:nvGrpSpPr>
        <p:grpSpPr>
          <a:xfrm>
            <a:off x="2040968" y="1123637"/>
            <a:ext cx="546369" cy="491784"/>
            <a:chOff x="2700548" y="4099852"/>
            <a:chExt cx="1113570" cy="1002318"/>
          </a:xfrm>
        </p:grpSpPr>
        <p:sp>
          <p:nvSpPr>
            <p:cNvPr id="31" name="楕円 30">
              <a:extLst>
                <a:ext uri="{FF2B5EF4-FFF2-40B4-BE49-F238E27FC236}">
                  <a16:creationId xmlns:a16="http://schemas.microsoft.com/office/drawing/2014/main" id="{B88B0385-0C7F-A7F8-E8E6-BC0DE6B5845D}"/>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3D4892E1-56D2-0C7A-171B-B6EAC6FF8B36}"/>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A5481679-CD1A-423D-C105-8BCCE67213A9}"/>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4CBA55D1-6384-0765-33A1-2649A7269A28}"/>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32919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03103-3DFC-B3A4-C0E6-5B4F2349EB2E}"/>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5E6BEC9F-6F04-231D-E6DC-504F90A90C5E}"/>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1F9F705B-AC3F-9A0C-CD2F-E4E5B35027B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55CC0725-D603-1758-27D6-4429AF839FAE}"/>
              </a:ext>
            </a:extLst>
          </p:cNvPr>
          <p:cNvSpPr txBox="1"/>
          <p:nvPr/>
        </p:nvSpPr>
        <p:spPr>
          <a:xfrm>
            <a:off x="2198099" y="2678936"/>
            <a:ext cx="5396042" cy="1754326"/>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大会運営委員会のご案内</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大会運営委員会開時間：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年月日</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大会運営委員会開用</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LINE</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[LINE ID]※QR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7607DA5-4E93-6A66-C99E-60F0FAC143DB}"/>
              </a:ext>
            </a:extLst>
          </p:cNvPr>
          <p:cNvSpPr txBox="1">
            <a:spLocks/>
          </p:cNvSpPr>
          <p:nvPr/>
        </p:nvSpPr>
        <p:spPr>
          <a:xfrm>
            <a:off x="2648069" y="1376080"/>
            <a:ext cx="559789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大会運営委員の皆様へ</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160A70E-3022-5B12-9F65-7C847244D88A}"/>
              </a:ext>
            </a:extLst>
          </p:cNvPr>
          <p:cNvSpPr/>
          <p:nvPr/>
        </p:nvSpPr>
        <p:spPr>
          <a:xfrm>
            <a:off x="1996249" y="274429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942CD36-84F0-C0E6-4E82-BFE133D15F81}"/>
              </a:ext>
            </a:extLst>
          </p:cNvPr>
          <p:cNvSpPr/>
          <p:nvPr/>
        </p:nvSpPr>
        <p:spPr>
          <a:xfrm>
            <a:off x="1996248" y="3312811"/>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8E80CD9C-BDA1-F594-AB79-34DECD9686F8}"/>
              </a:ext>
            </a:extLst>
          </p:cNvPr>
          <p:cNvSpPr/>
          <p:nvPr/>
        </p:nvSpPr>
        <p:spPr>
          <a:xfrm>
            <a:off x="1996248" y="3854320"/>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9100F797-EFE0-D6B8-2931-FC0A1466F72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25</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2520076-6BB4-E647-925B-A0954CB16330}"/>
              </a:ext>
            </a:extLst>
          </p:cNvPr>
          <p:cNvSpPr/>
          <p:nvPr/>
        </p:nvSpPr>
        <p:spPr>
          <a:xfrm>
            <a:off x="2219806" y="4563542"/>
            <a:ext cx="1407547" cy="141421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9DC26C67-F535-7EAB-E63B-9488D515AEF7}"/>
              </a:ext>
            </a:extLst>
          </p:cNvPr>
          <p:cNvSpPr/>
          <p:nvPr/>
        </p:nvSpPr>
        <p:spPr>
          <a:xfrm>
            <a:off x="7594141" y="2744296"/>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73EB6B8-5857-8CB0-6FA4-7E17840ABA16}"/>
              </a:ext>
            </a:extLst>
          </p:cNvPr>
          <p:cNvSpPr/>
          <p:nvPr/>
        </p:nvSpPr>
        <p:spPr>
          <a:xfrm>
            <a:off x="7795990" y="3514660"/>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93948226-EA5B-2438-DB4C-23E5253B25C3}"/>
              </a:ext>
            </a:extLst>
          </p:cNvPr>
          <p:cNvSpPr txBox="1"/>
          <p:nvPr/>
        </p:nvSpPr>
        <p:spPr>
          <a:xfrm>
            <a:off x="7795990" y="2686844"/>
            <a:ext cx="3460828" cy="646331"/>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大会運営委員会開催場所：</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教室名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9CE0249B-C2F0-C065-5931-E0A9C1FFAB82}"/>
              </a:ext>
            </a:extLst>
          </p:cNvPr>
          <p:cNvSpPr>
            <a:spLocks noGrp="1"/>
          </p:cNvSpPr>
          <p:nvPr>
            <p:ph type="ftr" sz="quarter" idx="11"/>
          </p:nvPr>
        </p:nvSpPr>
        <p:spPr>
          <a:xfrm>
            <a:off x="6864928"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1" name="グループ化 30">
            <a:extLst>
              <a:ext uri="{FF2B5EF4-FFF2-40B4-BE49-F238E27FC236}">
                <a16:creationId xmlns:a16="http://schemas.microsoft.com/office/drawing/2014/main" id="{C60D4941-4219-881F-847B-8F1DA6C2D9A2}"/>
              </a:ext>
            </a:extLst>
          </p:cNvPr>
          <p:cNvGrpSpPr/>
          <p:nvPr/>
        </p:nvGrpSpPr>
        <p:grpSpPr>
          <a:xfrm>
            <a:off x="2072141" y="1487320"/>
            <a:ext cx="546369" cy="491784"/>
            <a:chOff x="2700548" y="4099852"/>
            <a:chExt cx="1113570" cy="1002318"/>
          </a:xfrm>
        </p:grpSpPr>
        <p:sp>
          <p:nvSpPr>
            <p:cNvPr id="32" name="楕円 31">
              <a:extLst>
                <a:ext uri="{FF2B5EF4-FFF2-40B4-BE49-F238E27FC236}">
                  <a16:creationId xmlns:a16="http://schemas.microsoft.com/office/drawing/2014/main" id="{3B25F239-6691-FA14-8244-99F688DE8C7C}"/>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578E0E76-CE1C-BD5E-A1F3-C836735606CC}"/>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30975600-7B43-9863-0905-A7E2FA151631}"/>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楕円 34">
              <a:extLst>
                <a:ext uri="{FF2B5EF4-FFF2-40B4-BE49-F238E27FC236}">
                  <a16:creationId xmlns:a16="http://schemas.microsoft.com/office/drawing/2014/main" id="{C3349019-C8B7-11A0-8C21-C5A40CCF0C98}"/>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786755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49857-B1DB-20F8-6737-DAD8D6562915}"/>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75A495FF-12FB-A1AC-13F2-EDCA0438AC51}"/>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E7807B60-FE54-2F38-8B24-B7C1803CB26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BF5BDCD-7592-2DDA-2454-3900D0785773}"/>
              </a:ext>
            </a:extLst>
          </p:cNvPr>
          <p:cNvSpPr txBox="1"/>
          <p:nvPr/>
        </p:nvSpPr>
        <p:spPr>
          <a:xfrm>
            <a:off x="2198099" y="2678936"/>
            <a:ext cx="5396042" cy="2031325"/>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定時ミーティングのご案内</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ミーティング時刻：</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朝礼</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終礼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スタッフ</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LINE</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[LINE ID]※QR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4D9F019-F848-532C-9DBB-95FE7468D680}"/>
              </a:ext>
            </a:extLst>
          </p:cNvPr>
          <p:cNvSpPr txBox="1">
            <a:spLocks/>
          </p:cNvSpPr>
          <p:nvPr/>
        </p:nvSpPr>
        <p:spPr>
          <a:xfrm>
            <a:off x="2626360" y="768574"/>
            <a:ext cx="8490986" cy="15185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大会ボランティア・</a:t>
            </a:r>
            <a:endParaRPr lang="en-US" altLang="ja-JP" sz="40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スタッフの定時ミーティング</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54DA476-DE40-F13F-41CB-F838B9BAF751}"/>
              </a:ext>
            </a:extLst>
          </p:cNvPr>
          <p:cNvSpPr/>
          <p:nvPr/>
        </p:nvSpPr>
        <p:spPr>
          <a:xfrm>
            <a:off x="1996249" y="274429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4EA027D6-4B38-E411-59A3-F39136236D62}"/>
              </a:ext>
            </a:extLst>
          </p:cNvPr>
          <p:cNvSpPr/>
          <p:nvPr/>
        </p:nvSpPr>
        <p:spPr>
          <a:xfrm>
            <a:off x="1996248" y="3312811"/>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D3AD9BD4-BBB3-C502-1EAC-4315BA004C1E}"/>
              </a:ext>
            </a:extLst>
          </p:cNvPr>
          <p:cNvSpPr/>
          <p:nvPr/>
        </p:nvSpPr>
        <p:spPr>
          <a:xfrm>
            <a:off x="1996248" y="4375325"/>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8F8BA284-EB91-9533-F2A4-3DC497CBF5E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26</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B8E496FE-0DB7-58ED-494B-7CA8DD08591B}"/>
              </a:ext>
            </a:extLst>
          </p:cNvPr>
          <p:cNvSpPr/>
          <p:nvPr/>
        </p:nvSpPr>
        <p:spPr>
          <a:xfrm>
            <a:off x="2318344" y="4814514"/>
            <a:ext cx="1407547" cy="141421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37F7282A-F743-B409-7AE6-1ECD5283A110}"/>
              </a:ext>
            </a:extLst>
          </p:cNvPr>
          <p:cNvSpPr/>
          <p:nvPr/>
        </p:nvSpPr>
        <p:spPr>
          <a:xfrm>
            <a:off x="7610500" y="2744296"/>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ABA5DC5-04DB-886F-EF99-E4BDDD758855}"/>
              </a:ext>
            </a:extLst>
          </p:cNvPr>
          <p:cNvSpPr/>
          <p:nvPr/>
        </p:nvSpPr>
        <p:spPr>
          <a:xfrm>
            <a:off x="7927071" y="3651682"/>
            <a:ext cx="2869084" cy="260134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753FA29-7B56-307C-B4B5-C0D805C6977E}"/>
              </a:ext>
            </a:extLst>
          </p:cNvPr>
          <p:cNvSpPr txBox="1"/>
          <p:nvPr/>
        </p:nvSpPr>
        <p:spPr>
          <a:xfrm>
            <a:off x="7812349" y="2694733"/>
            <a:ext cx="3460828" cy="646331"/>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ミーティング場所：</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教室名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E48CC6D1-1502-912E-1C19-FFD890264D81}"/>
              </a:ext>
            </a:extLst>
          </p:cNvPr>
          <p:cNvSpPr>
            <a:spLocks noGrp="1"/>
          </p:cNvSpPr>
          <p:nvPr>
            <p:ph type="ftr" sz="quarter" idx="11"/>
          </p:nvPr>
        </p:nvSpPr>
        <p:spPr>
          <a:xfrm>
            <a:off x="6871853" y="6378575"/>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1" name="グループ化 30">
            <a:extLst>
              <a:ext uri="{FF2B5EF4-FFF2-40B4-BE49-F238E27FC236}">
                <a16:creationId xmlns:a16="http://schemas.microsoft.com/office/drawing/2014/main" id="{B8BD299F-C8B0-89AF-F2E6-5BF48C73FF6E}"/>
              </a:ext>
            </a:extLst>
          </p:cNvPr>
          <p:cNvGrpSpPr/>
          <p:nvPr/>
        </p:nvGrpSpPr>
        <p:grpSpPr>
          <a:xfrm>
            <a:off x="2030577" y="1019727"/>
            <a:ext cx="546369" cy="491784"/>
            <a:chOff x="2700548" y="4099852"/>
            <a:chExt cx="1113570" cy="1002318"/>
          </a:xfrm>
        </p:grpSpPr>
        <p:sp>
          <p:nvSpPr>
            <p:cNvPr id="32" name="楕円 31">
              <a:extLst>
                <a:ext uri="{FF2B5EF4-FFF2-40B4-BE49-F238E27FC236}">
                  <a16:creationId xmlns:a16="http://schemas.microsoft.com/office/drawing/2014/main" id="{44327FAA-6857-2F89-7DF6-6631F5643C80}"/>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2C6046AF-7128-23AF-928C-47ACA34060C4}"/>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C2DB4F11-DA01-8FDE-CCEA-644975A12870}"/>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楕円 34">
              <a:extLst>
                <a:ext uri="{FF2B5EF4-FFF2-40B4-BE49-F238E27FC236}">
                  <a16:creationId xmlns:a16="http://schemas.microsoft.com/office/drawing/2014/main" id="{F6CC01E9-7FE7-B17F-7DDD-4D234134344A}"/>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797889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5AB09-49FF-3A22-3801-E127CE5498CE}"/>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346FFB48-5878-DB29-211A-16F842A12A10}"/>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10EFF569-2492-A30C-1600-5F9000FB5D6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F253AF1A-8DB5-0523-BB61-0B3998BDC4CC}"/>
              </a:ext>
            </a:extLst>
          </p:cNvPr>
          <p:cNvSpPr txBox="1"/>
          <p:nvPr/>
        </p:nvSpPr>
        <p:spPr>
          <a:xfrm>
            <a:off x="2299316" y="2831709"/>
            <a:ext cx="5962531" cy="2585323"/>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スタッフ用昼食を準備しております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事務局</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スタッフルームにて</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ランチボックスとドリンクの用意があります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アレルギー、食材制限（ベジタリアン等）のある方へ：事前に事務局までご相談ください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配布時間：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2EC0B05-DD8E-10D4-0DFE-A7323DBEE05C}"/>
              </a:ext>
            </a:extLst>
          </p:cNvPr>
          <p:cNvSpPr txBox="1">
            <a:spLocks/>
          </p:cNvSpPr>
          <p:nvPr/>
        </p:nvSpPr>
        <p:spPr>
          <a:xfrm>
            <a:off x="2648069" y="1568138"/>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スタッフ用昼食のご案内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BEC313C-9C4D-BABA-5110-EFF8A8C14EF4}"/>
              </a:ext>
            </a:extLst>
          </p:cNvPr>
          <p:cNvSpPr/>
          <p:nvPr/>
        </p:nvSpPr>
        <p:spPr>
          <a:xfrm>
            <a:off x="2017957" y="2891257"/>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049256E-0BCE-A471-D1A9-216B401FC5CA}"/>
              </a:ext>
            </a:extLst>
          </p:cNvPr>
          <p:cNvSpPr/>
          <p:nvPr/>
        </p:nvSpPr>
        <p:spPr>
          <a:xfrm>
            <a:off x="2017957" y="344679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764EDF64-E43A-B2AF-78C5-95C1D23BD00B}"/>
              </a:ext>
            </a:extLst>
          </p:cNvPr>
          <p:cNvSpPr/>
          <p:nvPr/>
        </p:nvSpPr>
        <p:spPr>
          <a:xfrm>
            <a:off x="8160925" y="2793734"/>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A3A1EC3C-AE6C-4D8D-1CCD-620BF740D74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27</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621C297C-F7B0-7F6F-240D-4F20A07AB5ED}"/>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2CA32B63-F4B4-9EE1-4A42-0204DF3B5392}"/>
              </a:ext>
            </a:extLst>
          </p:cNvPr>
          <p:cNvSpPr txBox="1"/>
          <p:nvPr/>
        </p:nvSpPr>
        <p:spPr>
          <a:xfrm>
            <a:off x="8371434" y="2738751"/>
            <a:ext cx="2809009" cy="646331"/>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配布場所：</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教室名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E36544F5-F15E-D722-C38C-EA78F2E50048}"/>
              </a:ext>
            </a:extLst>
          </p:cNvPr>
          <p:cNvSpPr/>
          <p:nvPr/>
        </p:nvSpPr>
        <p:spPr>
          <a:xfrm>
            <a:off x="2017956" y="4293284"/>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ひし形 7">
            <a:extLst>
              <a:ext uri="{FF2B5EF4-FFF2-40B4-BE49-F238E27FC236}">
                <a16:creationId xmlns:a16="http://schemas.microsoft.com/office/drawing/2014/main" id="{5A85F6E6-4D34-478C-AF3F-81305F769A7B}"/>
              </a:ext>
            </a:extLst>
          </p:cNvPr>
          <p:cNvSpPr/>
          <p:nvPr/>
        </p:nvSpPr>
        <p:spPr>
          <a:xfrm>
            <a:off x="2017955" y="5088534"/>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ッター プレースホルダー 8">
            <a:extLst>
              <a:ext uri="{FF2B5EF4-FFF2-40B4-BE49-F238E27FC236}">
                <a16:creationId xmlns:a16="http://schemas.microsoft.com/office/drawing/2014/main" id="{7FA380EC-F91F-3C92-7042-A2848F463C27}"/>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1" name="グループ化 30">
            <a:extLst>
              <a:ext uri="{FF2B5EF4-FFF2-40B4-BE49-F238E27FC236}">
                <a16:creationId xmlns:a16="http://schemas.microsoft.com/office/drawing/2014/main" id="{EC728FDB-C8E6-7AAF-E8D1-995F7B83FC0C}"/>
              </a:ext>
            </a:extLst>
          </p:cNvPr>
          <p:cNvGrpSpPr/>
          <p:nvPr/>
        </p:nvGrpSpPr>
        <p:grpSpPr>
          <a:xfrm>
            <a:off x="2040968" y="1663964"/>
            <a:ext cx="546369" cy="491784"/>
            <a:chOff x="2700548" y="4099852"/>
            <a:chExt cx="1113570" cy="1002318"/>
          </a:xfrm>
        </p:grpSpPr>
        <p:sp>
          <p:nvSpPr>
            <p:cNvPr id="32" name="楕円 31">
              <a:extLst>
                <a:ext uri="{FF2B5EF4-FFF2-40B4-BE49-F238E27FC236}">
                  <a16:creationId xmlns:a16="http://schemas.microsoft.com/office/drawing/2014/main" id="{9AE42D0D-958D-6C45-3B1F-A444FC9173F8}"/>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0A435F00-6A13-32F2-7253-CB01C91DD154}"/>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053236E4-BF28-AB2B-971C-E826985722F9}"/>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楕円 34">
              <a:extLst>
                <a:ext uri="{FF2B5EF4-FFF2-40B4-BE49-F238E27FC236}">
                  <a16:creationId xmlns:a16="http://schemas.microsoft.com/office/drawing/2014/main" id="{DCA94711-1979-8228-35EF-5888D8A9FC42}"/>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91602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0655F-86D8-C154-31FD-DC2085E66367}"/>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EF310D72-8A7F-3505-346C-A5D5397AE0CD}"/>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3E512DC-1D5E-86DD-16C4-D66F7E4BD36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0629BBF-B8FD-E0DA-9110-C261A4BBB36E}"/>
              </a:ext>
            </a:extLst>
          </p:cNvPr>
          <p:cNvSpPr txBox="1"/>
          <p:nvPr/>
        </p:nvSpPr>
        <p:spPr>
          <a:xfrm>
            <a:off x="2112050" y="2961543"/>
            <a:ext cx="8503882" cy="2031325"/>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インカム、トランシーバーの必要なスタッフは事務局まで申請してください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ガムテープや梱包資材の準備もあります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利用可能時間：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マニュアルと諸注意：</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51D58C4-A61F-1B89-D7E3-4140E2DBFD0F}"/>
              </a:ext>
            </a:extLst>
          </p:cNvPr>
          <p:cNvSpPr txBox="1">
            <a:spLocks/>
          </p:cNvSpPr>
          <p:nvPr/>
        </p:nvSpPr>
        <p:spPr>
          <a:xfrm>
            <a:off x="2648069" y="1573509"/>
            <a:ext cx="775238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スタッフ用機材・用具のご案内</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2CA241EC-CBDE-C041-C8B9-3D8B16FA0643}"/>
              </a:ext>
            </a:extLst>
          </p:cNvPr>
          <p:cNvSpPr/>
          <p:nvPr/>
        </p:nvSpPr>
        <p:spPr>
          <a:xfrm>
            <a:off x="1880640" y="3010470"/>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41422A2-DB67-36A2-3D79-E990398FF0BD}"/>
              </a:ext>
            </a:extLst>
          </p:cNvPr>
          <p:cNvSpPr/>
          <p:nvPr/>
        </p:nvSpPr>
        <p:spPr>
          <a:xfrm>
            <a:off x="1880637" y="3588319"/>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838C82F4-7C17-2B45-FE81-F13197758A48}"/>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28</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D1B22D4A-23EB-2E94-C627-861170CF5E71}"/>
              </a:ext>
            </a:extLst>
          </p:cNvPr>
          <p:cNvSpPr/>
          <p:nvPr/>
        </p:nvSpPr>
        <p:spPr>
          <a:xfrm>
            <a:off x="6934973" y="4668833"/>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58BA5678-EA43-FE9E-B720-3172FFFE1178}"/>
              </a:ext>
            </a:extLst>
          </p:cNvPr>
          <p:cNvSpPr/>
          <p:nvPr/>
        </p:nvSpPr>
        <p:spPr>
          <a:xfrm>
            <a:off x="1880638" y="4122237"/>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5FE1A0E8-2DD4-CE73-F5F9-8DC03141D7C1}"/>
              </a:ext>
            </a:extLst>
          </p:cNvPr>
          <p:cNvSpPr/>
          <p:nvPr/>
        </p:nvSpPr>
        <p:spPr>
          <a:xfrm>
            <a:off x="1880637" y="4668833"/>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BEA9938B-89F5-5708-7506-96170210516A}"/>
              </a:ext>
            </a:extLst>
          </p:cNvPr>
          <p:cNvSpPr>
            <a:spLocks noGrp="1"/>
          </p:cNvSpPr>
          <p:nvPr>
            <p:ph type="ftr" sz="quarter" idx="11"/>
          </p:nvPr>
        </p:nvSpPr>
        <p:spPr>
          <a:xfrm>
            <a:off x="6792191"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9" name="グループ化 28">
            <a:extLst>
              <a:ext uri="{FF2B5EF4-FFF2-40B4-BE49-F238E27FC236}">
                <a16:creationId xmlns:a16="http://schemas.microsoft.com/office/drawing/2014/main" id="{72823AED-94F8-51D0-E4D7-DC8594C0DFB1}"/>
              </a:ext>
            </a:extLst>
          </p:cNvPr>
          <p:cNvGrpSpPr/>
          <p:nvPr/>
        </p:nvGrpSpPr>
        <p:grpSpPr>
          <a:xfrm>
            <a:off x="2040968" y="1705528"/>
            <a:ext cx="546369" cy="491784"/>
            <a:chOff x="2700548" y="4099852"/>
            <a:chExt cx="1113570" cy="1002318"/>
          </a:xfrm>
        </p:grpSpPr>
        <p:sp>
          <p:nvSpPr>
            <p:cNvPr id="30" name="楕円 29">
              <a:extLst>
                <a:ext uri="{FF2B5EF4-FFF2-40B4-BE49-F238E27FC236}">
                  <a16:creationId xmlns:a16="http://schemas.microsoft.com/office/drawing/2014/main" id="{12EB17F1-5F45-1EA0-51E0-36E1F23F8AFD}"/>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F2030701-FCC6-8E5E-42BD-03BCE8627E15}"/>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4DE81614-7AF2-1DD7-5F30-E830E530AC26}"/>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98D37EA7-BD14-DC29-F425-D30563E329FD}"/>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555880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6DC72-0455-A61D-4974-0CF4B8AF6AF4}"/>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72589AAE-FC44-79B2-8EB9-2DC35936C612}"/>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50C52E46-8B62-16FA-77B8-0E1B43FDAD30}"/>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8D873C-CFBA-19CC-0902-100A54C7314D}"/>
              </a:ext>
            </a:extLst>
          </p:cNvPr>
          <p:cNvSpPr txBox="1"/>
          <p:nvPr/>
        </p:nvSpPr>
        <p:spPr>
          <a:xfrm>
            <a:off x="2112050" y="3342894"/>
            <a:ext cx="8503882" cy="2031325"/>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アクセス先：</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Zoom</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設定上の注意：</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マイクは</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off</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にしてください</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チャット利用上の注意：</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個人情報は書き込まないでください</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退出時にはアンケートにご協力ください。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56A56D0-72E5-C6A6-2D9A-64F067DBEB2E}"/>
              </a:ext>
            </a:extLst>
          </p:cNvPr>
          <p:cNvSpPr txBox="1">
            <a:spLocks/>
          </p:cNvSpPr>
          <p:nvPr/>
        </p:nvSpPr>
        <p:spPr>
          <a:xfrm>
            <a:off x="2648069" y="1573509"/>
            <a:ext cx="50723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ライブ配信のご案内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5D8FEC9-E42E-317A-108F-89452A8A3E50}"/>
              </a:ext>
            </a:extLst>
          </p:cNvPr>
          <p:cNvSpPr/>
          <p:nvPr/>
        </p:nvSpPr>
        <p:spPr>
          <a:xfrm>
            <a:off x="1880640" y="3391821"/>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A3044E2-3582-5107-02DC-6DB4B25FD5E5}"/>
              </a:ext>
            </a:extLst>
          </p:cNvPr>
          <p:cNvSpPr/>
          <p:nvPr/>
        </p:nvSpPr>
        <p:spPr>
          <a:xfrm>
            <a:off x="1880637" y="39407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97658AE-7F66-9192-8661-7F75FE396C0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29</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0A4A986A-906F-315B-4028-F042B0C174D9}"/>
              </a:ext>
            </a:extLst>
          </p:cNvPr>
          <p:cNvSpPr/>
          <p:nvPr/>
        </p:nvSpPr>
        <p:spPr>
          <a:xfrm>
            <a:off x="8427872" y="2753190"/>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414DD1D1-2BB0-8726-0A71-512F16BC23D2}"/>
              </a:ext>
            </a:extLst>
          </p:cNvPr>
          <p:cNvSpPr/>
          <p:nvPr/>
        </p:nvSpPr>
        <p:spPr>
          <a:xfrm>
            <a:off x="1880637" y="4489579"/>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B85568C7-A518-8757-F42C-B6A9FE35A3C0}"/>
              </a:ext>
            </a:extLst>
          </p:cNvPr>
          <p:cNvSpPr/>
          <p:nvPr/>
        </p:nvSpPr>
        <p:spPr>
          <a:xfrm>
            <a:off x="1880637" y="5050184"/>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63FB88AA-6C72-FE24-BAB5-97DFD538A188}"/>
              </a:ext>
            </a:extLst>
          </p:cNvPr>
          <p:cNvSpPr txBox="1"/>
          <p:nvPr/>
        </p:nvSpPr>
        <p:spPr>
          <a:xfrm>
            <a:off x="1791543" y="2863857"/>
            <a:ext cx="5305450"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学会大会のライブ配信（</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Zoom)</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の設定について</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B54D813B-EF00-4FFE-6CBF-3C1078F0CD0D}"/>
              </a:ext>
            </a:extLst>
          </p:cNvPr>
          <p:cNvSpPr>
            <a:spLocks noGrp="1"/>
          </p:cNvSpPr>
          <p:nvPr>
            <p:ph type="ftr" sz="quarter" idx="11"/>
          </p:nvPr>
        </p:nvSpPr>
        <p:spPr>
          <a:xfrm>
            <a:off x="6854536"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0" name="グループ化 29">
            <a:extLst>
              <a:ext uri="{FF2B5EF4-FFF2-40B4-BE49-F238E27FC236}">
                <a16:creationId xmlns:a16="http://schemas.microsoft.com/office/drawing/2014/main" id="{1E4ECEC0-7C9A-C89D-9E76-3FFFBDA3A415}"/>
              </a:ext>
            </a:extLst>
          </p:cNvPr>
          <p:cNvGrpSpPr/>
          <p:nvPr/>
        </p:nvGrpSpPr>
        <p:grpSpPr>
          <a:xfrm>
            <a:off x="2040968" y="1726310"/>
            <a:ext cx="546369" cy="491784"/>
            <a:chOff x="2700548" y="4099852"/>
            <a:chExt cx="1113570" cy="1002318"/>
          </a:xfrm>
        </p:grpSpPr>
        <p:sp>
          <p:nvSpPr>
            <p:cNvPr id="31" name="楕円 30">
              <a:extLst>
                <a:ext uri="{FF2B5EF4-FFF2-40B4-BE49-F238E27FC236}">
                  <a16:creationId xmlns:a16="http://schemas.microsoft.com/office/drawing/2014/main" id="{5E8D8F20-7FDA-0B43-AA9D-6B1AAE00F217}"/>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506B8C53-67F8-AC19-1AD2-BAE424342336}"/>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E6CDE3FA-E4EA-805E-B81D-B431E6B2A1DB}"/>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D6DEEAD3-9DBF-DD7F-2A67-A3C57E565A20}"/>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53843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C3A8D-7B61-9C50-2D7F-27037B3F9AC9}"/>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5EE3E35E-9D62-3112-6E38-7EC77C609D05}"/>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F6F181C3-FFE4-2FD5-0C51-7C725F9FDB05}"/>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C139D9-46B1-190C-AF67-BF831C5D322A}"/>
              </a:ext>
            </a:extLst>
          </p:cNvPr>
          <p:cNvSpPr txBox="1"/>
          <p:nvPr/>
        </p:nvSpPr>
        <p:spPr>
          <a:xfrm>
            <a:off x="2849918" y="2815876"/>
            <a:ext cx="7728027" cy="2031325"/>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携帯電話はマナーモードに設定してください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会場内での飲食は禁止です、喫煙は指定の場所でお願いします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許可のない会場内での撮影・録音は禁止です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緊急時の避難経路を確認してください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5883E074-4A9A-BD0E-0D30-6025AB273964}"/>
              </a:ext>
            </a:extLst>
          </p:cNvPr>
          <p:cNvSpPr txBox="1">
            <a:spLocks/>
          </p:cNvSpPr>
          <p:nvPr/>
        </p:nvSpPr>
        <p:spPr>
          <a:xfrm>
            <a:off x="2648069" y="1563591"/>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開始前注意事項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 sz="4000" dirty="0">
              <a:latin typeface="BIZ UDPゴシック" panose="020B0400000000000000" pitchFamily="50" charset="-128"/>
              <a:ea typeface="BIZ UDPゴシック" panose="020B0400000000000000" pitchFamily="50" charset="-128"/>
            </a:endParaRPr>
          </a:p>
        </p:txBody>
      </p:sp>
      <p:sp>
        <p:nvSpPr>
          <p:cNvPr id="11" name="ひし形 10">
            <a:extLst>
              <a:ext uri="{FF2B5EF4-FFF2-40B4-BE49-F238E27FC236}">
                <a16:creationId xmlns:a16="http://schemas.microsoft.com/office/drawing/2014/main" id="{DA2A4A69-642E-2DCE-41DF-8A96161A6464}"/>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D349DB0-D25E-31E0-CFCF-3D743A49E3AF}"/>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66B72103-03A4-A230-54FF-12CDA8385E56}"/>
              </a:ext>
            </a:extLst>
          </p:cNvPr>
          <p:cNvSpPr/>
          <p:nvPr/>
        </p:nvSpPr>
        <p:spPr>
          <a:xfrm>
            <a:off x="2648069" y="3975904"/>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42312A89-BE23-C624-80B7-2880F82DED0E}"/>
              </a:ext>
            </a:extLst>
          </p:cNvPr>
          <p:cNvSpPr/>
          <p:nvPr/>
        </p:nvSpPr>
        <p:spPr>
          <a:xfrm>
            <a:off x="2648069" y="4521375"/>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D7EF0667-6921-F4C9-6CAD-26F28BA2C99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a:t>
            </a:fld>
            <a:endParaRPr kumimoji="1" lang="ja-JP" altLang="en-US" dirty="0">
              <a:solidFill>
                <a:schemeClr val="bg2">
                  <a:lumMod val="25000"/>
                </a:schemeClr>
              </a:solidFill>
            </a:endParaRPr>
          </a:p>
        </p:txBody>
      </p:sp>
      <p:sp>
        <p:nvSpPr>
          <p:cNvPr id="5" name="フッター プレースホルダー 4">
            <a:extLst>
              <a:ext uri="{FF2B5EF4-FFF2-40B4-BE49-F238E27FC236}">
                <a16:creationId xmlns:a16="http://schemas.microsoft.com/office/drawing/2014/main" id="{52F8BFFD-F948-2AFD-54AD-50B714A004C0}"/>
              </a:ext>
            </a:extLst>
          </p:cNvPr>
          <p:cNvSpPr>
            <a:spLocks noGrp="1"/>
          </p:cNvSpPr>
          <p:nvPr>
            <p:ph type="ftr" sz="quarter" idx="11"/>
          </p:nvPr>
        </p:nvSpPr>
        <p:spPr>
          <a:xfrm>
            <a:off x="6890577"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8" name="グループ化 27">
            <a:extLst>
              <a:ext uri="{FF2B5EF4-FFF2-40B4-BE49-F238E27FC236}">
                <a16:creationId xmlns:a16="http://schemas.microsoft.com/office/drawing/2014/main" id="{34EE4001-59CF-96B5-A8E7-D43C0BF5F70C}"/>
              </a:ext>
            </a:extLst>
          </p:cNvPr>
          <p:cNvGrpSpPr/>
          <p:nvPr/>
        </p:nvGrpSpPr>
        <p:grpSpPr>
          <a:xfrm>
            <a:off x="2040968" y="1715923"/>
            <a:ext cx="546369" cy="491784"/>
            <a:chOff x="2700548" y="4099852"/>
            <a:chExt cx="1113570" cy="1002318"/>
          </a:xfrm>
        </p:grpSpPr>
        <p:sp>
          <p:nvSpPr>
            <p:cNvPr id="29" name="楕円 28">
              <a:extLst>
                <a:ext uri="{FF2B5EF4-FFF2-40B4-BE49-F238E27FC236}">
                  <a16:creationId xmlns:a16="http://schemas.microsoft.com/office/drawing/2014/main" id="{608E1B92-56C8-143E-4C87-3DDD9430CDBE}"/>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C212FA10-9111-9A90-6A72-62A21BBEFF07}"/>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DEC9934C-1F06-4AC8-2D99-F97EF3328552}"/>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楕円 31">
              <a:extLst>
                <a:ext uri="{FF2B5EF4-FFF2-40B4-BE49-F238E27FC236}">
                  <a16:creationId xmlns:a16="http://schemas.microsoft.com/office/drawing/2014/main" id="{CF69D788-FE16-1FAA-513E-121041E4D111}"/>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97968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D2F08-A9B7-50D0-99DA-0AAF24F9840B}"/>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9EA2270F-5F3B-7F3C-D20E-4036C6690EB4}"/>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2DA2B9B0-3F2B-529A-214D-BE4E68D7F4D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628A3524-206C-7C04-CBC7-4180F3639DF7}"/>
              </a:ext>
            </a:extLst>
          </p:cNvPr>
          <p:cNvSpPr txBox="1"/>
          <p:nvPr/>
        </p:nvSpPr>
        <p:spPr>
          <a:xfrm>
            <a:off x="2112050" y="3190143"/>
            <a:ext cx="8503882" cy="2031325"/>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各セッションのアーカイブ視聴は学会ホームページから可能です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学会大会終了後○○日後より視聴できます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アクセス先：</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視聴後のアンケートにご協力ください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C999725-A2BF-9E14-37F4-69058CAD2A81}"/>
              </a:ext>
            </a:extLst>
          </p:cNvPr>
          <p:cNvSpPr txBox="1">
            <a:spLocks/>
          </p:cNvSpPr>
          <p:nvPr/>
        </p:nvSpPr>
        <p:spPr>
          <a:xfrm>
            <a:off x="2648069" y="1004278"/>
            <a:ext cx="6423195" cy="15808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各セッションの</a:t>
            </a:r>
            <a:endParaRPr lang="en-US" altLang="ja-JP" sz="40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アーカイブ視聴のご案内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F7BEBF4-8F80-82A4-693C-061D3BC09FD3}"/>
              </a:ext>
            </a:extLst>
          </p:cNvPr>
          <p:cNvSpPr/>
          <p:nvPr/>
        </p:nvSpPr>
        <p:spPr>
          <a:xfrm>
            <a:off x="1880640" y="3239070"/>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6D5291A2-FAD0-E7E9-5913-7C67CC370826}"/>
              </a:ext>
            </a:extLst>
          </p:cNvPr>
          <p:cNvSpPr/>
          <p:nvPr/>
        </p:nvSpPr>
        <p:spPr>
          <a:xfrm>
            <a:off x="1880637" y="3792711"/>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5C5A9BD3-14CC-EAA0-1FFF-F2CFB4DFA1A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30</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B4B4FA61-984E-A208-651F-30782C0EF21F}"/>
              </a:ext>
            </a:extLst>
          </p:cNvPr>
          <p:cNvSpPr/>
          <p:nvPr/>
        </p:nvSpPr>
        <p:spPr>
          <a:xfrm>
            <a:off x="7288263" y="4030202"/>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38FA5745-BD56-7D96-0EB3-D99B6C69D2EC}"/>
              </a:ext>
            </a:extLst>
          </p:cNvPr>
          <p:cNvSpPr/>
          <p:nvPr/>
        </p:nvSpPr>
        <p:spPr>
          <a:xfrm>
            <a:off x="1880638" y="4350837"/>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B63046C9-D677-C1BE-73DA-357E9236487B}"/>
              </a:ext>
            </a:extLst>
          </p:cNvPr>
          <p:cNvSpPr/>
          <p:nvPr/>
        </p:nvSpPr>
        <p:spPr>
          <a:xfrm>
            <a:off x="1895419" y="4894906"/>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3BF4C420-CC30-FBCE-904B-6F4F7B704670}"/>
              </a:ext>
            </a:extLst>
          </p:cNvPr>
          <p:cNvSpPr txBox="1"/>
          <p:nvPr/>
        </p:nvSpPr>
        <p:spPr>
          <a:xfrm>
            <a:off x="1820960" y="2658318"/>
            <a:ext cx="6203373"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学会大会の各セッションのアーカイブ視聴について</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7B6326D2-D2AC-121D-12D0-C3EB381186FD}"/>
              </a:ext>
            </a:extLst>
          </p:cNvPr>
          <p:cNvSpPr>
            <a:spLocks noGrp="1"/>
          </p:cNvSpPr>
          <p:nvPr>
            <p:ph type="ftr" sz="quarter" idx="11"/>
          </p:nvPr>
        </p:nvSpPr>
        <p:spPr>
          <a:xfrm>
            <a:off x="6833754"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0" name="グループ化 29">
            <a:extLst>
              <a:ext uri="{FF2B5EF4-FFF2-40B4-BE49-F238E27FC236}">
                <a16:creationId xmlns:a16="http://schemas.microsoft.com/office/drawing/2014/main" id="{293CFB60-E586-392F-DB44-9B16B08C8DA5}"/>
              </a:ext>
            </a:extLst>
          </p:cNvPr>
          <p:cNvGrpSpPr/>
          <p:nvPr/>
        </p:nvGrpSpPr>
        <p:grpSpPr>
          <a:xfrm>
            <a:off x="2040968" y="1279497"/>
            <a:ext cx="546369" cy="491784"/>
            <a:chOff x="2700548" y="4099852"/>
            <a:chExt cx="1113570" cy="1002318"/>
          </a:xfrm>
        </p:grpSpPr>
        <p:sp>
          <p:nvSpPr>
            <p:cNvPr id="31" name="楕円 30">
              <a:extLst>
                <a:ext uri="{FF2B5EF4-FFF2-40B4-BE49-F238E27FC236}">
                  <a16:creationId xmlns:a16="http://schemas.microsoft.com/office/drawing/2014/main" id="{C3766849-E3C7-25B2-978F-2649951CE850}"/>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C3A51E97-9B37-498F-7EB7-0B07C098415B}"/>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143AB442-4986-6AFA-409F-99153649F995}"/>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CB5DCD52-BEA5-C024-FACC-3DA438DF385E}"/>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997177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F08B0-5D70-62F5-D04A-E8917870654D}"/>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68C34CD3-5044-2051-8F34-24E2F223A63C}"/>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3E1B3CD9-057C-3829-B781-E289F64A8125}"/>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691E6E7-826B-86A9-2DD0-0D02E3FCD43A}"/>
              </a:ext>
            </a:extLst>
          </p:cNvPr>
          <p:cNvSpPr txBox="1"/>
          <p:nvPr/>
        </p:nvSpPr>
        <p:spPr>
          <a:xfrm>
            <a:off x="2112050" y="2651497"/>
            <a:ext cx="9241750" cy="2862322"/>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オンライン会場の開催期間中に限定してデータシェアサービスをいたします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シェアできるデータ：</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データ形式</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データ形式</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データ形式</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データ容量の上限：</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[○○MB]</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パスワードの設定により共同研究者や分科会参加者のみのデータシェアも可能です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詳しくはデータシェア・サービス事務局まで：</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p>
          <a:p>
            <a:pPr algn="l" rtl="0"/>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D1018231-5A34-6879-BE6A-B2FD7E8DDDD5}"/>
              </a:ext>
            </a:extLst>
          </p:cNvPr>
          <p:cNvSpPr txBox="1">
            <a:spLocks/>
          </p:cNvSpPr>
          <p:nvPr/>
        </p:nvSpPr>
        <p:spPr>
          <a:xfrm>
            <a:off x="2648069" y="647683"/>
            <a:ext cx="8503882" cy="15808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データシェア・サービスのご案内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F846DE9-A83B-7FE2-6449-78BD56BDA32B}"/>
              </a:ext>
            </a:extLst>
          </p:cNvPr>
          <p:cNvSpPr/>
          <p:nvPr/>
        </p:nvSpPr>
        <p:spPr>
          <a:xfrm>
            <a:off x="1880640" y="2700424"/>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7DC057BE-24D0-0280-524F-82AE825EDAB1}"/>
              </a:ext>
            </a:extLst>
          </p:cNvPr>
          <p:cNvSpPr/>
          <p:nvPr/>
        </p:nvSpPr>
        <p:spPr>
          <a:xfrm>
            <a:off x="1880634" y="4365830"/>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7B7C121-AA6E-0784-1EF4-476F3C6FD70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31</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616FC9E-3773-F40B-59B2-4EC0429F1B94}"/>
              </a:ext>
            </a:extLst>
          </p:cNvPr>
          <p:cNvSpPr/>
          <p:nvPr/>
        </p:nvSpPr>
        <p:spPr>
          <a:xfrm>
            <a:off x="9385444" y="4994684"/>
            <a:ext cx="1182111" cy="118770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E7F16C95-69E5-2653-6871-FDCD246D797B}"/>
              </a:ext>
            </a:extLst>
          </p:cNvPr>
          <p:cNvSpPr/>
          <p:nvPr/>
        </p:nvSpPr>
        <p:spPr>
          <a:xfrm>
            <a:off x="1880633" y="3259375"/>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FE0E8624-2349-E616-0666-5F74B956DB2C}"/>
              </a:ext>
            </a:extLst>
          </p:cNvPr>
          <p:cNvSpPr/>
          <p:nvPr/>
        </p:nvSpPr>
        <p:spPr>
          <a:xfrm>
            <a:off x="1880636" y="3806647"/>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41B66F46-8ED6-C3AE-86D9-EC769B16B04E}"/>
              </a:ext>
            </a:extLst>
          </p:cNvPr>
          <p:cNvSpPr/>
          <p:nvPr/>
        </p:nvSpPr>
        <p:spPr>
          <a:xfrm>
            <a:off x="1880635" y="4901191"/>
            <a:ext cx="201849" cy="201849"/>
          </a:xfrm>
          <a:prstGeom prst="diamond">
            <a:avLst/>
          </a:prstGeom>
          <a:solidFill>
            <a:srgbClr val="EB903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5C5F7CB-21CB-908C-1FC2-17F3F3856499}"/>
              </a:ext>
            </a:extLst>
          </p:cNvPr>
          <p:cNvSpPr txBox="1"/>
          <p:nvPr/>
        </p:nvSpPr>
        <p:spPr>
          <a:xfrm>
            <a:off x="1791543" y="2202617"/>
            <a:ext cx="5569527"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オンライン会場用データシェア・サービスのご案内</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9736BF2B-91E1-12B0-0CE3-56A4797BB381}"/>
              </a:ext>
            </a:extLst>
          </p:cNvPr>
          <p:cNvSpPr>
            <a:spLocks noGrp="1"/>
          </p:cNvSpPr>
          <p:nvPr>
            <p:ph type="ftr" sz="quarter" idx="11"/>
          </p:nvPr>
        </p:nvSpPr>
        <p:spPr>
          <a:xfrm>
            <a:off x="6900010" y="6347201"/>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19" name="グループ化 18">
            <a:extLst>
              <a:ext uri="{FF2B5EF4-FFF2-40B4-BE49-F238E27FC236}">
                <a16:creationId xmlns:a16="http://schemas.microsoft.com/office/drawing/2014/main" id="{A089733D-314D-1262-AB4F-1D95471511A1}"/>
              </a:ext>
            </a:extLst>
          </p:cNvPr>
          <p:cNvGrpSpPr/>
          <p:nvPr/>
        </p:nvGrpSpPr>
        <p:grpSpPr>
          <a:xfrm>
            <a:off x="2051359" y="1165198"/>
            <a:ext cx="546369" cy="491784"/>
            <a:chOff x="2700548" y="4099852"/>
            <a:chExt cx="1113570" cy="1002318"/>
          </a:xfrm>
        </p:grpSpPr>
        <p:sp>
          <p:nvSpPr>
            <p:cNvPr id="22" name="楕円 21">
              <a:extLst>
                <a:ext uri="{FF2B5EF4-FFF2-40B4-BE49-F238E27FC236}">
                  <a16:creationId xmlns:a16="http://schemas.microsoft.com/office/drawing/2014/main" id="{CBDDC3F5-5BB2-0A0A-9FCA-77DCD9AC613D}"/>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0533965C-87C8-8BF4-2329-EAD4B2F6F09A}"/>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7AF79D40-1C20-0381-FFE1-45D642520BEB}"/>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EB44E712-227A-1534-F054-BB12D33BFCAF}"/>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21462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58C44-CFFE-B2ED-70E9-4EC6CA812AE1}"/>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A91F69C3-867D-54F7-4F29-119B5A6C4E16}"/>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101A88D-49BE-30EE-9772-33FD2A04FE9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A3F1A9D-8066-BD9B-AD99-A54BD8F90CA4}"/>
              </a:ext>
            </a:extLst>
          </p:cNvPr>
          <p:cNvSpPr txBox="1"/>
          <p:nvPr/>
        </p:nvSpPr>
        <p:spPr>
          <a:xfrm>
            <a:off x="2112050" y="2664106"/>
            <a:ext cx="9241750" cy="3139321"/>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収集する個人情報の種類と目的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個人情報の利用方法と保管期間</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第三者への提供に関する方針</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個人情報の管理体制と安全対策</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個人情報に関するお問い合わせ窓口</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詳しくは学会のホームページをご覧ください：</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C69BA2A-22F4-C213-FAC7-C81D3CC95B46}"/>
              </a:ext>
            </a:extLst>
          </p:cNvPr>
          <p:cNvSpPr txBox="1">
            <a:spLocks/>
          </p:cNvSpPr>
          <p:nvPr/>
        </p:nvSpPr>
        <p:spPr>
          <a:xfrm>
            <a:off x="2648069" y="1054573"/>
            <a:ext cx="8503882" cy="9555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個人情報保護方針のご案内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6812092E-148D-E994-ABE7-A771A5E10954}"/>
              </a:ext>
            </a:extLst>
          </p:cNvPr>
          <p:cNvSpPr/>
          <p:nvPr/>
        </p:nvSpPr>
        <p:spPr>
          <a:xfrm>
            <a:off x="1880640" y="2713033"/>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FE66844-96D4-B077-E6A1-56BD73E9BC31}"/>
              </a:ext>
            </a:extLst>
          </p:cNvPr>
          <p:cNvSpPr/>
          <p:nvPr/>
        </p:nvSpPr>
        <p:spPr>
          <a:xfrm>
            <a:off x="1880632" y="4399762"/>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157D1BD8-D92E-7E5F-7A8A-F9DD98A6057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32</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5EF42757-AA2D-9322-FFD1-44B577713946}"/>
              </a:ext>
            </a:extLst>
          </p:cNvPr>
          <p:cNvSpPr/>
          <p:nvPr/>
        </p:nvSpPr>
        <p:spPr>
          <a:xfrm>
            <a:off x="9328798" y="4570160"/>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FF0B0DAA-C30A-0AF3-1D18-FE2876DD5F8E}"/>
              </a:ext>
            </a:extLst>
          </p:cNvPr>
          <p:cNvSpPr/>
          <p:nvPr/>
        </p:nvSpPr>
        <p:spPr>
          <a:xfrm>
            <a:off x="1880633" y="3278676"/>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A59F8FAC-D83B-979C-8295-8BB5FA0B2CA5}"/>
              </a:ext>
            </a:extLst>
          </p:cNvPr>
          <p:cNvSpPr/>
          <p:nvPr/>
        </p:nvSpPr>
        <p:spPr>
          <a:xfrm>
            <a:off x="1880636" y="3819256"/>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1368683A-2B88-0973-10D3-FF636D95AF30}"/>
              </a:ext>
            </a:extLst>
          </p:cNvPr>
          <p:cNvSpPr/>
          <p:nvPr/>
        </p:nvSpPr>
        <p:spPr>
          <a:xfrm>
            <a:off x="1880635" y="4913800"/>
            <a:ext cx="201849" cy="201849"/>
          </a:xfrm>
          <a:prstGeom prst="diamond">
            <a:avLst/>
          </a:prstGeom>
          <a:solidFill>
            <a:srgbClr val="EB903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ひし形 7">
            <a:extLst>
              <a:ext uri="{FF2B5EF4-FFF2-40B4-BE49-F238E27FC236}">
                <a16:creationId xmlns:a16="http://schemas.microsoft.com/office/drawing/2014/main" id="{65476331-68F8-FB7A-DE8B-B98960040F0C}"/>
              </a:ext>
            </a:extLst>
          </p:cNvPr>
          <p:cNvSpPr/>
          <p:nvPr/>
        </p:nvSpPr>
        <p:spPr>
          <a:xfrm>
            <a:off x="1880632" y="5455450"/>
            <a:ext cx="201849" cy="201849"/>
          </a:xfrm>
          <a:prstGeom prst="diamond">
            <a:avLst/>
          </a:prstGeom>
          <a:solidFill>
            <a:srgbClr val="C56D0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D899224F-9DDF-8209-5926-F4AC83D7D68F}"/>
              </a:ext>
            </a:extLst>
          </p:cNvPr>
          <p:cNvSpPr txBox="1"/>
          <p:nvPr/>
        </p:nvSpPr>
        <p:spPr>
          <a:xfrm>
            <a:off x="1791543" y="2231242"/>
            <a:ext cx="8365525"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本大会では参加者の個人情報を適切に保護するため次の方針を遵守しています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1424E86C-A7F3-8424-1235-11F7A8807C45}"/>
              </a:ext>
            </a:extLst>
          </p:cNvPr>
          <p:cNvSpPr>
            <a:spLocks noGrp="1"/>
          </p:cNvSpPr>
          <p:nvPr>
            <p:ph type="ftr" sz="quarter" idx="11"/>
          </p:nvPr>
        </p:nvSpPr>
        <p:spPr>
          <a:xfrm>
            <a:off x="6900010"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19" name="グループ化 18">
            <a:extLst>
              <a:ext uri="{FF2B5EF4-FFF2-40B4-BE49-F238E27FC236}">
                <a16:creationId xmlns:a16="http://schemas.microsoft.com/office/drawing/2014/main" id="{86B7CE5D-82F2-783C-2BB9-C5BC92E1681D}"/>
              </a:ext>
            </a:extLst>
          </p:cNvPr>
          <p:cNvGrpSpPr/>
          <p:nvPr/>
        </p:nvGrpSpPr>
        <p:grpSpPr>
          <a:xfrm>
            <a:off x="2040968" y="1269106"/>
            <a:ext cx="546369" cy="491784"/>
            <a:chOff x="2700548" y="4099852"/>
            <a:chExt cx="1113570" cy="1002318"/>
          </a:xfrm>
        </p:grpSpPr>
        <p:sp>
          <p:nvSpPr>
            <p:cNvPr id="22" name="楕円 21">
              <a:extLst>
                <a:ext uri="{FF2B5EF4-FFF2-40B4-BE49-F238E27FC236}">
                  <a16:creationId xmlns:a16="http://schemas.microsoft.com/office/drawing/2014/main" id="{4D4E0114-1579-810F-3F20-79F4BC0F70F7}"/>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楕円 28">
              <a:extLst>
                <a:ext uri="{FF2B5EF4-FFF2-40B4-BE49-F238E27FC236}">
                  <a16:creationId xmlns:a16="http://schemas.microsoft.com/office/drawing/2014/main" id="{2827DF79-6B32-0994-DE66-42DB014A9E14}"/>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74B5922E-54E2-F347-5590-50BF4C0B7F58}"/>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楕円 30">
              <a:extLst>
                <a:ext uri="{FF2B5EF4-FFF2-40B4-BE49-F238E27FC236}">
                  <a16:creationId xmlns:a16="http://schemas.microsoft.com/office/drawing/2014/main" id="{4847C9FD-77EE-F5FC-64CC-3DAD5C65C724}"/>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1830912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A7588-6CA6-6C9A-6648-26C681CB81CC}"/>
            </a:ext>
          </a:extLst>
        </p:cNvPr>
        <p:cNvGrpSpPr/>
        <p:nvPr/>
      </p:nvGrpSpPr>
      <p:grpSpPr>
        <a:xfrm>
          <a:off x="0" y="0"/>
          <a:ext cx="0" cy="0"/>
          <a:chOff x="0" y="0"/>
          <a:chExt cx="0" cy="0"/>
        </a:xfrm>
      </p:grpSpPr>
      <p:pic>
        <p:nvPicPr>
          <p:cNvPr id="7" name="図 6">
            <a:extLst>
              <a:ext uri="{FF2B5EF4-FFF2-40B4-BE49-F238E27FC236}">
                <a16:creationId xmlns:a16="http://schemas.microsoft.com/office/drawing/2014/main" id="{C831BD12-98AF-E531-42BB-CB324666690E}"/>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CB3B1B6-5DE9-15EB-DCEA-7ACF22332F7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36B0356-1871-1086-79F7-1C59FB21B648}"/>
              </a:ext>
            </a:extLst>
          </p:cNvPr>
          <p:cNvSpPr txBox="1"/>
          <p:nvPr/>
        </p:nvSpPr>
        <p:spPr>
          <a:xfrm>
            <a:off x="2221538" y="1952461"/>
            <a:ext cx="7748923" cy="4001095"/>
          </a:xfrm>
          <a:prstGeom prst="rect">
            <a:avLst/>
          </a:prstGeom>
          <a:noFill/>
        </p:spPr>
        <p:txBody>
          <a:bodyPr wrap="square">
            <a:spAutoFit/>
          </a:bodyPr>
          <a:lstStyle/>
          <a:p>
            <a:pPr algn="l" rtl="0">
              <a:lnSpc>
                <a:spcPts val="1600"/>
              </a:lnSpc>
            </a:pPr>
            <a:r>
              <a:rPr lang="ja-JP" altLang="en-US" sz="1600" b="1" i="0" dirty="0">
                <a:solidFill>
                  <a:srgbClr val="000000"/>
                </a:solidFill>
                <a:effectLst/>
                <a:latin typeface="BIZ UDPゴシック" panose="020B0400000000000000" pitchFamily="50" charset="-128"/>
                <a:ea typeface="BIZ UDPゴシック" panose="020B0400000000000000" pitchFamily="50" charset="-128"/>
              </a:rPr>
              <a:t>本大会では参加者の個人情報を適切に保護するため次の方針を遵守しています</a:t>
            </a: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 </a:t>
            </a:r>
            <a:endParaRPr lang="en-US" altLang="ja-JP" sz="1600" dirty="0">
              <a:solidFill>
                <a:srgbClr val="000000"/>
              </a:solidFill>
              <a:latin typeface="BIZ UDPゴシック" panose="020B0400000000000000" pitchFamily="50" charset="-128"/>
              <a:ea typeface="BIZ UDPゴシック" panose="020B0400000000000000" pitchFamily="50" charset="-128"/>
            </a:endParaRPr>
          </a:p>
          <a:p>
            <a:pPr algn="l" rtl="0">
              <a:lnSpc>
                <a:spcPts val="1600"/>
              </a:lnSpc>
            </a:pPr>
            <a:endParaRPr lang="en-US" altLang="ja-JP"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ネットワークセキュリティ</a:t>
            </a:r>
            <a:endParaRPr lang="ja-JP" altLang="en-US" sz="1600" b="0" i="0" dirty="0">
              <a:solidFill>
                <a:srgbClr val="000000"/>
              </a:solidFill>
              <a:effectLst/>
              <a:latin typeface="Arial" panose="020B0604020202020204" pitchFamily="34" charset="0"/>
            </a:endParaRPr>
          </a:p>
          <a:p>
            <a:pPr algn="l" rtl="0">
              <a:lnSpc>
                <a:spcPts val="1600"/>
              </a:lnSpc>
            </a:pP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会場内</a:t>
            </a:r>
            <a:r>
              <a:rPr lang="en-US" altLang="ja-JP" sz="1400" b="0" i="0" dirty="0">
                <a:solidFill>
                  <a:srgbClr val="000000"/>
                </a:solidFill>
                <a:effectLst/>
                <a:latin typeface="BIZ UDPゴシック" panose="020B0400000000000000" pitchFamily="50" charset="-128"/>
                <a:ea typeface="BIZ UDPゴシック" panose="020B0400000000000000" pitchFamily="50" charset="-128"/>
              </a:rPr>
              <a:t>Wi-Fi</a:t>
            </a: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ネットワークは暗号化されており安全な接続を提供しています </a:t>
            </a: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400" b="0" i="0" dirty="0">
              <a:solidFill>
                <a:srgbClr val="000000"/>
              </a:solidFill>
              <a:effectLst/>
              <a:latin typeface="Arial" panose="020B0604020202020204" pitchFamily="34" charset="0"/>
            </a:endParaRPr>
          </a:p>
          <a:p>
            <a:pPr algn="l" rtl="0">
              <a:lnSpc>
                <a:spcPts val="1600"/>
              </a:lnSpc>
            </a:pPr>
            <a:endParaRPr lang="en-US" altLang="ja-JP"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データ保護</a:t>
            </a:r>
            <a:endParaRPr lang="en-US" altLang="ja-JP" sz="16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参加者の個人情報や発表資料は暗号化されたデータベースに安全に保管されます </a:t>
            </a:r>
            <a:endParaRPr lang="en-US" altLang="ja-JP" sz="14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endParaRPr lang="en-US" altLang="ja-JP"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アクセス制御</a:t>
            </a:r>
            <a:endParaRPr lang="en-US" altLang="ja-JP" sz="16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会場内の各エリアにはアクセス制御システムを導入し認証された者のみがアクセス可能です</a:t>
            </a:r>
            <a:endParaRPr lang="en-US" altLang="ja-JP" sz="14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endParaRPr lang="en-US" altLang="ja-JP"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システム監視</a:t>
            </a:r>
            <a:endParaRPr lang="en-US" altLang="ja-JP" sz="16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セキュリティ専門チームが</a:t>
            </a:r>
            <a:r>
              <a:rPr lang="en-US" altLang="ja-JP" sz="1400" b="0" i="0" dirty="0">
                <a:solidFill>
                  <a:srgbClr val="000000"/>
                </a:solidFill>
                <a:effectLst/>
                <a:latin typeface="BIZ UDPゴシック" panose="020B0400000000000000" pitchFamily="50" charset="-128"/>
                <a:ea typeface="BIZ UDPゴシック" panose="020B0400000000000000" pitchFamily="50" charset="-128"/>
              </a:rPr>
              <a:t>24</a:t>
            </a: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時間体制でシステムを監視し異常を検知次第迅速に対応します</a:t>
            </a:r>
            <a:endParaRPr lang="en-US" altLang="ja-JP" sz="14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ログ管理システムを使用しすべてのアクセスや操作を記録・監視しています</a:t>
            </a:r>
            <a:endParaRPr lang="en-US" altLang="ja-JP" sz="1400" dirty="0">
              <a:solidFill>
                <a:srgbClr val="000000"/>
              </a:solidFill>
              <a:latin typeface="BIZ UDPゴシック" panose="020B0400000000000000" pitchFamily="50" charset="-128"/>
              <a:ea typeface="BIZ UDPゴシック" panose="020B0400000000000000" pitchFamily="50" charset="-128"/>
            </a:endParaRPr>
          </a:p>
          <a:p>
            <a:pPr algn="l" rtl="0">
              <a:lnSpc>
                <a:spcPts val="1600"/>
              </a:lnSpc>
            </a:pPr>
            <a:endParaRPr lang="en-US" altLang="ja-JP"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600" b="0" i="0" dirty="0">
                <a:solidFill>
                  <a:srgbClr val="000000"/>
                </a:solidFill>
                <a:effectLst/>
                <a:latin typeface="BIZ UDPゴシック" panose="020B0400000000000000" pitchFamily="50" charset="-128"/>
                <a:ea typeface="BIZ UDPゴシック" panose="020B0400000000000000" pitchFamily="50" charset="-128"/>
              </a:rPr>
              <a:t>セキュリティ教育</a:t>
            </a:r>
            <a:endParaRPr lang="en-US" altLang="ja-JP" sz="16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大会運営委員及びスタッフに対しセキュリティ教育とトレーニングを実施しています</a:t>
            </a:r>
            <a:endParaRPr lang="en-US" altLang="ja-JP" sz="14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lnSpc>
                <a:spcPts val="1600"/>
              </a:lnSpc>
            </a:pPr>
            <a:r>
              <a:rPr lang="ja-JP" altLang="en-US" sz="1600" b="1" i="0" dirty="0">
                <a:solidFill>
                  <a:srgbClr val="000000"/>
                </a:solidFill>
                <a:effectLst/>
                <a:latin typeface="BIZ UDPゴシック" panose="020B0400000000000000" pitchFamily="50" charset="-128"/>
                <a:ea typeface="BIZ UDPゴシック" panose="020B0400000000000000" pitchFamily="50" charset="-128"/>
              </a:rPr>
              <a:t>詳しくは学会のホームページをご覧ください：</a:t>
            </a:r>
            <a:r>
              <a:rPr lang="en-US" altLang="ja-JP" sz="1600" b="1"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600" b="1" i="0" dirty="0">
                <a:solidFill>
                  <a:srgbClr val="000000"/>
                </a:solidFill>
                <a:effectLst/>
                <a:latin typeface="BIZ UDPゴシック" panose="020B0400000000000000" pitchFamily="50" charset="-128"/>
                <a:ea typeface="BIZ UDPゴシック" panose="020B0400000000000000" pitchFamily="50" charset="-128"/>
              </a:rPr>
              <a:t>コード </a:t>
            </a:r>
            <a:r>
              <a:rPr lang="ja-JP" altLang="en-US" sz="1400" b="0" i="0"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400"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465EFF3-D851-AA9C-BD75-0DE1CEEB9083}"/>
              </a:ext>
            </a:extLst>
          </p:cNvPr>
          <p:cNvSpPr txBox="1">
            <a:spLocks/>
          </p:cNvSpPr>
          <p:nvPr/>
        </p:nvSpPr>
        <p:spPr>
          <a:xfrm>
            <a:off x="2382213" y="767750"/>
            <a:ext cx="8503882" cy="9555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セキュリティ・ポリシーのご案内 </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40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0F0A6DDF-B159-E332-41F3-DC5D5B24EB1E}"/>
              </a:ext>
            </a:extLst>
          </p:cNvPr>
          <p:cNvSpPr/>
          <p:nvPr/>
        </p:nvSpPr>
        <p:spPr>
          <a:xfrm>
            <a:off x="1953950" y="2357131"/>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A8C3782-2BDB-A61F-F08B-6D5E37994E7C}"/>
              </a:ext>
            </a:extLst>
          </p:cNvPr>
          <p:cNvSpPr/>
          <p:nvPr/>
        </p:nvSpPr>
        <p:spPr>
          <a:xfrm>
            <a:off x="1953945" y="4189523"/>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740804A6-2CCF-EC6C-F1F2-6821B921164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33</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C00A510C-2DA1-3CF7-CC84-B82F0160B893}"/>
              </a:ext>
            </a:extLst>
          </p:cNvPr>
          <p:cNvSpPr/>
          <p:nvPr/>
        </p:nvSpPr>
        <p:spPr>
          <a:xfrm>
            <a:off x="9576691" y="4825964"/>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C7A6CD33-0C1C-B05F-45F3-BBCF7BB2C24D}"/>
              </a:ext>
            </a:extLst>
          </p:cNvPr>
          <p:cNvSpPr/>
          <p:nvPr/>
        </p:nvSpPr>
        <p:spPr>
          <a:xfrm>
            <a:off x="1953950" y="2992654"/>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18D97A96-7923-AECF-1FD0-B0FDFF46BC30}"/>
              </a:ext>
            </a:extLst>
          </p:cNvPr>
          <p:cNvSpPr/>
          <p:nvPr/>
        </p:nvSpPr>
        <p:spPr>
          <a:xfrm>
            <a:off x="1953946" y="3586998"/>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8B7CE20E-2F54-B581-6CB4-B0D39B017047}"/>
              </a:ext>
            </a:extLst>
          </p:cNvPr>
          <p:cNvSpPr/>
          <p:nvPr/>
        </p:nvSpPr>
        <p:spPr>
          <a:xfrm>
            <a:off x="1953945" y="4993898"/>
            <a:ext cx="201849" cy="201849"/>
          </a:xfrm>
          <a:prstGeom prst="diamond">
            <a:avLst/>
          </a:prstGeom>
          <a:solidFill>
            <a:srgbClr val="EB903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CDDBB63B-778C-C74D-7E11-75EC7D04CD43}"/>
              </a:ext>
            </a:extLst>
          </p:cNvPr>
          <p:cNvSpPr>
            <a:spLocks noGrp="1"/>
          </p:cNvSpPr>
          <p:nvPr>
            <p:ph type="ftr" sz="quarter" idx="11"/>
          </p:nvPr>
        </p:nvSpPr>
        <p:spPr>
          <a:xfrm>
            <a:off x="6885709" y="6354738"/>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19" name="グループ化 18">
            <a:extLst>
              <a:ext uri="{FF2B5EF4-FFF2-40B4-BE49-F238E27FC236}">
                <a16:creationId xmlns:a16="http://schemas.microsoft.com/office/drawing/2014/main" id="{4E23EFC1-CAF5-FD9A-C183-BADE639EC153}"/>
              </a:ext>
            </a:extLst>
          </p:cNvPr>
          <p:cNvGrpSpPr/>
          <p:nvPr/>
        </p:nvGrpSpPr>
        <p:grpSpPr>
          <a:xfrm>
            <a:off x="1791584" y="978158"/>
            <a:ext cx="546369" cy="491784"/>
            <a:chOff x="2700548" y="4099852"/>
            <a:chExt cx="1113570" cy="1002318"/>
          </a:xfrm>
        </p:grpSpPr>
        <p:sp>
          <p:nvSpPr>
            <p:cNvPr id="22" name="楕円 21">
              <a:extLst>
                <a:ext uri="{FF2B5EF4-FFF2-40B4-BE49-F238E27FC236}">
                  <a16:creationId xmlns:a16="http://schemas.microsoft.com/office/drawing/2014/main" id="{F0B23AE5-DE5E-8357-12FB-B8793CEC6E52}"/>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02E0E143-BDA3-1321-B5DD-E0DDB8C1AD70}"/>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D4164D20-B132-E77F-01AB-9BC3F860D0D0}"/>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楕円 28">
              <a:extLst>
                <a:ext uri="{FF2B5EF4-FFF2-40B4-BE49-F238E27FC236}">
                  <a16:creationId xmlns:a16="http://schemas.microsoft.com/office/drawing/2014/main" id="{7B7FB5F3-0C3D-0AD1-DF35-A47BE5980CEE}"/>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050193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7C2E0-E0EA-3E89-1348-B9C401DBE8BE}"/>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9C0C740F-CE55-7805-1D82-4B01A4B67E89}"/>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0D9987C9-5731-D258-5405-FBFF888070D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B9F230B-D02F-4B1B-33A4-8851AB98B1B3}"/>
              </a:ext>
            </a:extLst>
          </p:cNvPr>
          <p:cNvSpPr txBox="1"/>
          <p:nvPr/>
        </p:nvSpPr>
        <p:spPr>
          <a:xfrm>
            <a:off x="2112050" y="1912058"/>
            <a:ext cx="9241750" cy="3693319"/>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本学会で発表される研究成果や資料は著作権法に基づき保護されています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無断での複製や転載は固く禁じられています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取材及び</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SNS</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等での発信については事務局までお問い合わせください</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詳細な規定については学会の知財ポリシーをご参照ください</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5A87617C-42E3-09FC-FDA7-6E6D646F36DF}"/>
              </a:ext>
            </a:extLst>
          </p:cNvPr>
          <p:cNvSpPr txBox="1">
            <a:spLocks/>
          </p:cNvSpPr>
          <p:nvPr/>
        </p:nvSpPr>
        <p:spPr>
          <a:xfrm>
            <a:off x="2648069" y="746613"/>
            <a:ext cx="8503882" cy="9820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知財・著作権についてのご案内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40EE96A2-4524-C365-8F21-98EF1CBA8C6F}"/>
              </a:ext>
            </a:extLst>
          </p:cNvPr>
          <p:cNvSpPr/>
          <p:nvPr/>
        </p:nvSpPr>
        <p:spPr>
          <a:xfrm>
            <a:off x="1880640" y="1960985"/>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55AC6E53-98C6-E4CD-B74B-50BBF461C616}"/>
              </a:ext>
            </a:extLst>
          </p:cNvPr>
          <p:cNvSpPr/>
          <p:nvPr/>
        </p:nvSpPr>
        <p:spPr>
          <a:xfrm>
            <a:off x="1880635" y="4734003"/>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BC9294F3-99A1-4DC1-DA09-E38AC73091C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D1A8D092-0179-29B9-CCF4-04CB1306B166}"/>
              </a:ext>
            </a:extLst>
          </p:cNvPr>
          <p:cNvSpPr/>
          <p:nvPr/>
        </p:nvSpPr>
        <p:spPr>
          <a:xfrm>
            <a:off x="7419565" y="3429001"/>
            <a:ext cx="984012" cy="98867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CC0BB4C1-9DE8-688B-606B-F375B4C56526}"/>
              </a:ext>
            </a:extLst>
          </p:cNvPr>
          <p:cNvSpPr/>
          <p:nvPr/>
        </p:nvSpPr>
        <p:spPr>
          <a:xfrm>
            <a:off x="1880635" y="2514096"/>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295D30ED-4C3F-3AA0-B9DD-65C59A9FD188}"/>
              </a:ext>
            </a:extLst>
          </p:cNvPr>
          <p:cNvSpPr/>
          <p:nvPr/>
        </p:nvSpPr>
        <p:spPr>
          <a:xfrm>
            <a:off x="1880636" y="3067208"/>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D2A6B5A-39C0-1308-D3A5-12CDF9EF3131}"/>
              </a:ext>
            </a:extLst>
          </p:cNvPr>
          <p:cNvSpPr/>
          <p:nvPr/>
        </p:nvSpPr>
        <p:spPr>
          <a:xfrm>
            <a:off x="7419565" y="5210560"/>
            <a:ext cx="984012" cy="98867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7D209726-42D9-FCDD-1007-78EA1AC37CFE}"/>
              </a:ext>
            </a:extLst>
          </p:cNvPr>
          <p:cNvSpPr>
            <a:spLocks noGrp="1"/>
          </p:cNvSpPr>
          <p:nvPr>
            <p:ph type="ftr" sz="quarter" idx="11"/>
          </p:nvPr>
        </p:nvSpPr>
        <p:spPr>
          <a:xfrm>
            <a:off x="6900010" y="6353464"/>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19" name="グループ化 18">
            <a:extLst>
              <a:ext uri="{FF2B5EF4-FFF2-40B4-BE49-F238E27FC236}">
                <a16:creationId xmlns:a16="http://schemas.microsoft.com/office/drawing/2014/main" id="{1D296150-921E-1C6E-43DD-01C43D62AF79}"/>
              </a:ext>
            </a:extLst>
          </p:cNvPr>
          <p:cNvGrpSpPr/>
          <p:nvPr/>
        </p:nvGrpSpPr>
        <p:grpSpPr>
          <a:xfrm>
            <a:off x="2020186" y="978160"/>
            <a:ext cx="546369" cy="491784"/>
            <a:chOff x="2700548" y="4099852"/>
            <a:chExt cx="1113570" cy="1002318"/>
          </a:xfrm>
        </p:grpSpPr>
        <p:sp>
          <p:nvSpPr>
            <p:cNvPr id="22" name="楕円 21">
              <a:extLst>
                <a:ext uri="{FF2B5EF4-FFF2-40B4-BE49-F238E27FC236}">
                  <a16:creationId xmlns:a16="http://schemas.microsoft.com/office/drawing/2014/main" id="{A186B445-7A52-700B-0ACB-8E8661D32465}"/>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A89D98F9-8DD9-E442-F4A1-E4B1D18BC19B}"/>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E6A4408A-C31D-AB6B-7CDE-F5BAFA83B67C}"/>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楕円 28">
              <a:extLst>
                <a:ext uri="{FF2B5EF4-FFF2-40B4-BE49-F238E27FC236}">
                  <a16:creationId xmlns:a16="http://schemas.microsoft.com/office/drawing/2014/main" id="{BC59E395-69E2-A1D3-B70B-4F542C7EDF11}"/>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557011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8EC65-F6A1-65FB-9EDB-BFC2D2F25E04}"/>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E499B743-04B6-F217-CBC7-42DE6E5814D7}"/>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A74D948-D274-1D99-1E17-1551B618166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708CCC94-1069-F44F-89C9-2437B9CCECB1}"/>
              </a:ext>
            </a:extLst>
          </p:cNvPr>
          <p:cNvSpPr txBox="1"/>
          <p:nvPr/>
        </p:nvSpPr>
        <p:spPr>
          <a:xfrm>
            <a:off x="2112050" y="2296525"/>
            <a:ext cx="9619286" cy="3139321"/>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ネットワーク環境でお困りの際の支援を行なっております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ネットワーク接続に関するトラブルが発生した場合はサポートデスクまでご連絡ください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電話と</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LINE</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で対応いたします：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サポートデスク対応時間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午前○○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午後○○</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支援についての問い合わせ先：</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事務局まで</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電話番号</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[LINE ID]※QR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874F3A7-C227-AD73-7BBE-9FBB315EE931}"/>
              </a:ext>
            </a:extLst>
          </p:cNvPr>
          <p:cNvSpPr txBox="1">
            <a:spLocks/>
          </p:cNvSpPr>
          <p:nvPr/>
        </p:nvSpPr>
        <p:spPr>
          <a:xfrm>
            <a:off x="2720805" y="761709"/>
            <a:ext cx="8503882" cy="13982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ネットワーク・トラブル</a:t>
            </a:r>
            <a:endParaRPr lang="en-US" altLang="ja-JP" sz="40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についてのご案内</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B164DA4B-6341-B3C2-FEBA-ABC6A9C2955E}"/>
              </a:ext>
            </a:extLst>
          </p:cNvPr>
          <p:cNvSpPr/>
          <p:nvPr/>
        </p:nvSpPr>
        <p:spPr>
          <a:xfrm>
            <a:off x="1880640" y="2345452"/>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B843A33-0D90-955B-6435-507C78C9EE64}"/>
              </a:ext>
            </a:extLst>
          </p:cNvPr>
          <p:cNvSpPr/>
          <p:nvPr/>
        </p:nvSpPr>
        <p:spPr>
          <a:xfrm>
            <a:off x="1880635" y="4272200"/>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488B5B51-00C4-0364-7107-8A98DD1785D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35</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181A3F5-505C-2188-BD73-301697B5D396}"/>
              </a:ext>
            </a:extLst>
          </p:cNvPr>
          <p:cNvSpPr/>
          <p:nvPr/>
        </p:nvSpPr>
        <p:spPr>
          <a:xfrm>
            <a:off x="7146707" y="4475578"/>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A032C1D6-7CAD-8174-B857-FB3623594B96}"/>
              </a:ext>
            </a:extLst>
          </p:cNvPr>
          <p:cNvSpPr/>
          <p:nvPr/>
        </p:nvSpPr>
        <p:spPr>
          <a:xfrm>
            <a:off x="1880638" y="2906496"/>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8795AB0E-3A45-AD89-B940-EF4428D66FEE}"/>
              </a:ext>
            </a:extLst>
          </p:cNvPr>
          <p:cNvSpPr/>
          <p:nvPr/>
        </p:nvSpPr>
        <p:spPr>
          <a:xfrm>
            <a:off x="1880636" y="3451675"/>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CCEC5AFA-17B9-D1E2-B190-27748890ACB3}"/>
              </a:ext>
            </a:extLst>
          </p:cNvPr>
          <p:cNvSpPr>
            <a:spLocks noGrp="1"/>
          </p:cNvSpPr>
          <p:nvPr>
            <p:ph type="ftr" sz="quarter" idx="11"/>
          </p:nvPr>
        </p:nvSpPr>
        <p:spPr>
          <a:xfrm>
            <a:off x="6812972" y="6353464"/>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19" name="グループ化 18">
            <a:extLst>
              <a:ext uri="{FF2B5EF4-FFF2-40B4-BE49-F238E27FC236}">
                <a16:creationId xmlns:a16="http://schemas.microsoft.com/office/drawing/2014/main" id="{B17C494C-E257-BF06-F268-197B372EE764}"/>
              </a:ext>
            </a:extLst>
          </p:cNvPr>
          <p:cNvGrpSpPr/>
          <p:nvPr/>
        </p:nvGrpSpPr>
        <p:grpSpPr>
          <a:xfrm>
            <a:off x="2082532" y="978164"/>
            <a:ext cx="546369" cy="491784"/>
            <a:chOff x="2700548" y="4099852"/>
            <a:chExt cx="1113570" cy="1002318"/>
          </a:xfrm>
        </p:grpSpPr>
        <p:sp>
          <p:nvSpPr>
            <p:cNvPr id="22" name="楕円 21">
              <a:extLst>
                <a:ext uri="{FF2B5EF4-FFF2-40B4-BE49-F238E27FC236}">
                  <a16:creationId xmlns:a16="http://schemas.microsoft.com/office/drawing/2014/main" id="{C452FDF9-15F0-88E6-5D3E-8DF206654BB8}"/>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1C717CD5-5C5A-FE9F-A68A-104B1FF643D6}"/>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B58FD21E-1E63-AA6D-ED26-D2B96120AF57}"/>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楕円 27">
              <a:extLst>
                <a:ext uri="{FF2B5EF4-FFF2-40B4-BE49-F238E27FC236}">
                  <a16:creationId xmlns:a16="http://schemas.microsoft.com/office/drawing/2014/main" id="{EF401055-CB1F-1EF9-3165-AB8640F261E6}"/>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887704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1E3F8-15E8-DA3A-A75E-F160E62DFC49}"/>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28D1D228-4847-B090-87E5-756767208E97}"/>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D9F7AA8E-F88E-BFC4-EB6C-310882DEB61B}"/>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EEE4043-2D10-72DF-2B48-06549FAA0613}"/>
              </a:ext>
            </a:extLst>
          </p:cNvPr>
          <p:cNvSpPr txBox="1"/>
          <p:nvPr/>
        </p:nvSpPr>
        <p:spPr>
          <a:xfrm>
            <a:off x="2849918" y="2815876"/>
            <a:ext cx="7728027" cy="1754326"/>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次回の大会は</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202x</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年に開催予定です。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開催場所：</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〇〇大学〇〇キャンパス</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詳細な日程や会場については決定次第公式ウェブサイト及ぶ</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メールニュースでお知らせいたします</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90C2673-32EA-5692-6F11-9D3044721833}"/>
              </a:ext>
            </a:extLst>
          </p:cNvPr>
          <p:cNvSpPr txBox="1">
            <a:spLocks/>
          </p:cNvSpPr>
          <p:nvPr/>
        </p:nvSpPr>
        <p:spPr>
          <a:xfrm>
            <a:off x="2648068" y="1563591"/>
            <a:ext cx="6059513"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次回大会ついてのご案内</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DDFBC660-C5DE-151D-F273-B2ED12C3A0D9}"/>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EA61B01-854B-E7F5-A41B-443215E82874}"/>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E6285607-3BFE-A63F-0BB2-CB62C0AEE72D}"/>
              </a:ext>
            </a:extLst>
          </p:cNvPr>
          <p:cNvSpPr/>
          <p:nvPr/>
        </p:nvSpPr>
        <p:spPr>
          <a:xfrm>
            <a:off x="2648069" y="3975904"/>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F155D36E-3EDC-D1FD-E6AF-9D2D92F303B4}"/>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36</a:t>
            </a:fld>
            <a:endParaRPr kumimoji="1" lang="ja-JP" altLang="en-US" dirty="0">
              <a:solidFill>
                <a:schemeClr val="bg2">
                  <a:lumMod val="25000"/>
                </a:schemeClr>
              </a:solidFill>
            </a:endParaRPr>
          </a:p>
        </p:txBody>
      </p:sp>
      <p:sp>
        <p:nvSpPr>
          <p:cNvPr id="3" name="テキスト ボックス 2">
            <a:extLst>
              <a:ext uri="{FF2B5EF4-FFF2-40B4-BE49-F238E27FC236}">
                <a16:creationId xmlns:a16="http://schemas.microsoft.com/office/drawing/2014/main" id="{449B939B-E5E2-D72F-7B8F-723D8FE83166}"/>
              </a:ext>
            </a:extLst>
          </p:cNvPr>
          <p:cNvSpPr txBox="1"/>
          <p:nvPr/>
        </p:nvSpPr>
        <p:spPr>
          <a:xfrm>
            <a:off x="3823854" y="5278610"/>
            <a:ext cx="4568537" cy="369332"/>
          </a:xfrm>
          <a:prstGeom prst="rect">
            <a:avLst/>
          </a:prstGeom>
          <a:noFill/>
        </p:spPr>
        <p:txBody>
          <a:bodyPr wrap="square" rtlCol="0">
            <a:spAutoFit/>
          </a:bodyPr>
          <a:lstStyle/>
          <a:p>
            <a:pPr algn="l"/>
            <a:r>
              <a:rPr lang="ja-JP" altLang="en-US" sz="1800" b="1" i="0" dirty="0">
                <a:solidFill>
                  <a:srgbClr val="000000"/>
                </a:solidFill>
                <a:effectLst/>
                <a:latin typeface="BIZ UDPゴシック" panose="020B0400000000000000" pitchFamily="50" charset="-128"/>
                <a:ea typeface="BIZ UDPゴシック" panose="020B0400000000000000" pitchFamily="50" charset="-128"/>
              </a:rPr>
              <a:t>皆様のご参加を心よりお待ちしております</a:t>
            </a:r>
            <a:r>
              <a:rPr lang="ja-JP" altLang="en-US" b="1" i="0" dirty="0">
                <a:solidFill>
                  <a:srgbClr val="000000"/>
                </a:solidFill>
                <a:effectLst/>
                <a:latin typeface="BIZ UDPゴシック" panose="020B0400000000000000" pitchFamily="50" charset="-128"/>
                <a:ea typeface="BIZ UDPゴシック" panose="020B0400000000000000" pitchFamily="50" charset="-128"/>
              </a:rPr>
              <a:t>​</a:t>
            </a:r>
            <a:endParaRPr lang="ja-JP" altLang="en-US" b="1" i="0" dirty="0">
              <a:solidFill>
                <a:srgbClr val="000000"/>
              </a:solidFill>
              <a:effectLst/>
              <a:latin typeface="Arial" panose="020B0604020202020204" pitchFamily="34" charset="0"/>
            </a:endParaRPr>
          </a:p>
        </p:txBody>
      </p:sp>
      <p:sp>
        <p:nvSpPr>
          <p:cNvPr id="5" name="フッター プレースホルダー 4">
            <a:extLst>
              <a:ext uri="{FF2B5EF4-FFF2-40B4-BE49-F238E27FC236}">
                <a16:creationId xmlns:a16="http://schemas.microsoft.com/office/drawing/2014/main" id="{C4F9E3B6-46AA-F622-7CFA-D91B3DF3AB89}"/>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19" name="グループ化 18">
            <a:extLst>
              <a:ext uri="{FF2B5EF4-FFF2-40B4-BE49-F238E27FC236}">
                <a16:creationId xmlns:a16="http://schemas.microsoft.com/office/drawing/2014/main" id="{28D8ADCD-A1EB-5CCF-1B82-1F17219EE6DF}"/>
              </a:ext>
            </a:extLst>
          </p:cNvPr>
          <p:cNvGrpSpPr/>
          <p:nvPr/>
        </p:nvGrpSpPr>
        <p:grpSpPr>
          <a:xfrm>
            <a:off x="2040968" y="1663964"/>
            <a:ext cx="546369" cy="491784"/>
            <a:chOff x="2700548" y="4099852"/>
            <a:chExt cx="1113570" cy="1002318"/>
          </a:xfrm>
        </p:grpSpPr>
        <p:sp>
          <p:nvSpPr>
            <p:cNvPr id="22" name="楕円 21">
              <a:extLst>
                <a:ext uri="{FF2B5EF4-FFF2-40B4-BE49-F238E27FC236}">
                  <a16:creationId xmlns:a16="http://schemas.microsoft.com/office/drawing/2014/main" id="{8AA80A95-7729-68A3-88BD-938D11DF13A2}"/>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E57D8057-DAD2-FEEA-8468-E7AB2697BDCD}"/>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BEF7DE6E-1F4A-CA39-5893-934997992D2E}"/>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楕円 26">
              <a:extLst>
                <a:ext uri="{FF2B5EF4-FFF2-40B4-BE49-F238E27FC236}">
                  <a16:creationId xmlns:a16="http://schemas.microsoft.com/office/drawing/2014/main" id="{E19F3062-A736-9A16-3949-E432A8BCF7CE}"/>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67619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40DD1-D783-5370-C64C-7B42A7792F06}"/>
            </a:ext>
          </a:extLst>
        </p:cNvPr>
        <p:cNvGrpSpPr/>
        <p:nvPr/>
      </p:nvGrpSpPr>
      <p:grpSpPr>
        <a:xfrm>
          <a:off x="0" y="0"/>
          <a:ext cx="0" cy="0"/>
          <a:chOff x="0" y="0"/>
          <a:chExt cx="0" cy="0"/>
        </a:xfrm>
      </p:grpSpPr>
      <p:pic>
        <p:nvPicPr>
          <p:cNvPr id="28" name="図 27">
            <a:extLst>
              <a:ext uri="{FF2B5EF4-FFF2-40B4-BE49-F238E27FC236}">
                <a16:creationId xmlns:a16="http://schemas.microsoft.com/office/drawing/2014/main" id="{3F49CDE2-7257-B4A8-CF2D-23F5ABC235B7}"/>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56D1C7DB-73E5-1E68-06F5-F152867D44B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80A018-6CB0-5EB9-6F12-C3B948162D22}"/>
              </a:ext>
            </a:extLst>
          </p:cNvPr>
          <p:cNvSpPr txBox="1"/>
          <p:nvPr/>
        </p:nvSpPr>
        <p:spPr>
          <a:xfrm>
            <a:off x="2849918" y="2815876"/>
            <a:ext cx="7728027" cy="2031325"/>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講演者：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講演者名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講演タイトル：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講演タイトル</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講演時間：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ライブ配信：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 ※QR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6271E5F-7009-7E9C-C63D-8143E173CAED}"/>
              </a:ext>
            </a:extLst>
          </p:cNvPr>
          <p:cNvSpPr txBox="1">
            <a:spLocks/>
          </p:cNvSpPr>
          <p:nvPr/>
        </p:nvSpPr>
        <p:spPr>
          <a:xfrm>
            <a:off x="2648069" y="1573509"/>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基調講演のご案内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2A4445F-DA6B-D6AB-90A8-C0D2731B00F9}"/>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2D4375F0-5359-79F4-F1A5-335CFE884579}"/>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579CBC9D-35F6-7D62-5CBB-34B50AFF1E0C}"/>
              </a:ext>
            </a:extLst>
          </p:cNvPr>
          <p:cNvSpPr/>
          <p:nvPr/>
        </p:nvSpPr>
        <p:spPr>
          <a:xfrm>
            <a:off x="2648069" y="3975904"/>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9AB7801A-F91D-D4F2-63FA-852515B1A46E}"/>
              </a:ext>
            </a:extLst>
          </p:cNvPr>
          <p:cNvSpPr/>
          <p:nvPr/>
        </p:nvSpPr>
        <p:spPr>
          <a:xfrm>
            <a:off x="2648069" y="4521375"/>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379B1C0F-C42A-BC25-3D9C-FB60829B570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2D322285-DDA9-32E4-4965-B2E1E26644C9}"/>
              </a:ext>
            </a:extLst>
          </p:cNvPr>
          <p:cNvSpPr/>
          <p:nvPr/>
        </p:nvSpPr>
        <p:spPr>
          <a:xfrm>
            <a:off x="2943436" y="5004976"/>
            <a:ext cx="1077846" cy="108294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86E98FA6-339B-7348-444F-ED7E2FFDA1AD}"/>
              </a:ext>
            </a:extLst>
          </p:cNvPr>
          <p:cNvSpPr/>
          <p:nvPr/>
        </p:nvSpPr>
        <p:spPr>
          <a:xfrm>
            <a:off x="8245960" y="2891470"/>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29EFB71D-A122-413F-1911-1DF4F4058EF0}"/>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17FEE9C-0FD8-5F77-74B4-F00A4663063B}"/>
              </a:ext>
            </a:extLst>
          </p:cNvPr>
          <p:cNvSpPr txBox="1"/>
          <p:nvPr/>
        </p:nvSpPr>
        <p:spPr>
          <a:xfrm>
            <a:off x="8447809" y="2807926"/>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2" name="フッター プレースホルダー 11">
            <a:extLst>
              <a:ext uri="{FF2B5EF4-FFF2-40B4-BE49-F238E27FC236}">
                <a16:creationId xmlns:a16="http://schemas.microsoft.com/office/drawing/2014/main" id="{52A371A4-AC80-C449-A4BF-BD12D9C96101}"/>
              </a:ext>
            </a:extLst>
          </p:cNvPr>
          <p:cNvSpPr>
            <a:spLocks noGrp="1"/>
          </p:cNvSpPr>
          <p:nvPr>
            <p:ph type="ftr" sz="quarter" idx="11"/>
          </p:nvPr>
        </p:nvSpPr>
        <p:spPr>
          <a:xfrm>
            <a:off x="6854537" y="6375474"/>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2" name="グループ化 31">
            <a:extLst>
              <a:ext uri="{FF2B5EF4-FFF2-40B4-BE49-F238E27FC236}">
                <a16:creationId xmlns:a16="http://schemas.microsoft.com/office/drawing/2014/main" id="{D5BF2AFC-2424-ACE6-D73E-D92EC1D6013C}"/>
              </a:ext>
            </a:extLst>
          </p:cNvPr>
          <p:cNvGrpSpPr/>
          <p:nvPr/>
        </p:nvGrpSpPr>
        <p:grpSpPr>
          <a:xfrm>
            <a:off x="2040968" y="1674359"/>
            <a:ext cx="546369" cy="491784"/>
            <a:chOff x="2700548" y="4099852"/>
            <a:chExt cx="1113570" cy="1002318"/>
          </a:xfrm>
        </p:grpSpPr>
        <p:sp>
          <p:nvSpPr>
            <p:cNvPr id="33" name="楕円 32">
              <a:extLst>
                <a:ext uri="{FF2B5EF4-FFF2-40B4-BE49-F238E27FC236}">
                  <a16:creationId xmlns:a16="http://schemas.microsoft.com/office/drawing/2014/main" id="{2CAF4DAF-3DA5-7529-4BFE-AF03A1141C4D}"/>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950F41DC-A3B9-3B81-46CF-82EA2BA48F69}"/>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E0E12A3B-3BD9-3A8F-8BA8-EF9B228BD8F7}"/>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楕円 35">
              <a:extLst>
                <a:ext uri="{FF2B5EF4-FFF2-40B4-BE49-F238E27FC236}">
                  <a16:creationId xmlns:a16="http://schemas.microsoft.com/office/drawing/2014/main" id="{C1B0DAD2-1F9A-94F7-A7C3-A4940B192BE9}"/>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300117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4B51C-4A74-A3A0-615F-73225CCC50EB}"/>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7ADB759A-2C9F-06D9-5D53-A91875A39D20}"/>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F9D455F2-D23C-D895-0D93-5F49C1115778}"/>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9FCF0238-E917-76D7-23FF-CED10469819A}"/>
              </a:ext>
            </a:extLst>
          </p:cNvPr>
          <p:cNvSpPr txBox="1"/>
          <p:nvPr/>
        </p:nvSpPr>
        <p:spPr>
          <a:xfrm>
            <a:off x="2849918" y="2815876"/>
            <a:ext cx="7728027" cy="923330"/>
          </a:xfrm>
          <a:prstGeom prst="rect">
            <a:avLst/>
          </a:prstGeom>
          <a:noFill/>
        </p:spPr>
        <p:txBody>
          <a:bodyPr wrap="square">
            <a:spAutoFit/>
          </a:bodyPr>
          <a:lstStyle/>
          <a:p>
            <a:pPr algn="l" rtl="0"/>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会場番号：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番号</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オンライン会場：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 ※QR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0FD0CCD-EB31-9DFB-3347-9CAC5C4DF69F}"/>
              </a:ext>
            </a:extLst>
          </p:cNvPr>
          <p:cNvSpPr txBox="1">
            <a:spLocks/>
          </p:cNvSpPr>
          <p:nvPr/>
        </p:nvSpPr>
        <p:spPr>
          <a:xfrm>
            <a:off x="2648069" y="1573509"/>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会場番号のご案内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9C8F917-73E1-3A11-12AD-676D9E9097CB}"/>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B5115AA-3C58-815A-3553-31E1AA71CAF0}"/>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336E7505-0011-D7EC-0163-52A3B8517B8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5</a:t>
            </a:fld>
            <a:endParaRPr kumimoji="1" lang="ja-JP" altLang="en-US" dirty="0">
              <a:solidFill>
                <a:schemeClr val="bg2">
                  <a:lumMod val="25000"/>
                </a:schemeClr>
              </a:solidFill>
            </a:endParaRPr>
          </a:p>
        </p:txBody>
      </p:sp>
      <p:sp>
        <p:nvSpPr>
          <p:cNvPr id="12" name="正方形/長方形 11">
            <a:extLst>
              <a:ext uri="{FF2B5EF4-FFF2-40B4-BE49-F238E27FC236}">
                <a16:creationId xmlns:a16="http://schemas.microsoft.com/office/drawing/2014/main" id="{415FDFAF-FC93-718D-7AA2-0142081BB20F}"/>
              </a:ext>
            </a:extLst>
          </p:cNvPr>
          <p:cNvSpPr/>
          <p:nvPr/>
        </p:nvSpPr>
        <p:spPr>
          <a:xfrm>
            <a:off x="2953827" y="3882758"/>
            <a:ext cx="1077846" cy="108294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ひし形 12">
            <a:extLst>
              <a:ext uri="{FF2B5EF4-FFF2-40B4-BE49-F238E27FC236}">
                <a16:creationId xmlns:a16="http://schemas.microsoft.com/office/drawing/2014/main" id="{98DB6478-C8D5-DC6B-1E17-81D2449C59C6}"/>
              </a:ext>
            </a:extLst>
          </p:cNvPr>
          <p:cNvSpPr/>
          <p:nvPr/>
        </p:nvSpPr>
        <p:spPr>
          <a:xfrm>
            <a:off x="7528332" y="2881235"/>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898AFDA-E27D-3F00-FC47-C3CB0CD1A8B7}"/>
              </a:ext>
            </a:extLst>
          </p:cNvPr>
          <p:cNvSpPr/>
          <p:nvPr/>
        </p:nvSpPr>
        <p:spPr>
          <a:xfrm>
            <a:off x="8326253" y="3630849"/>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BA46825E-294D-21AA-9B7F-9C9AAFFF7541}"/>
              </a:ext>
            </a:extLst>
          </p:cNvPr>
          <p:cNvSpPr txBox="1"/>
          <p:nvPr/>
        </p:nvSpPr>
        <p:spPr>
          <a:xfrm>
            <a:off x="7730181" y="2807926"/>
            <a:ext cx="4001155" cy="923330"/>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建物名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階数</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教室番号</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p:txBody>
      </p:sp>
      <p:sp>
        <p:nvSpPr>
          <p:cNvPr id="4" name="フッター プレースホルダー 3">
            <a:extLst>
              <a:ext uri="{FF2B5EF4-FFF2-40B4-BE49-F238E27FC236}">
                <a16:creationId xmlns:a16="http://schemas.microsoft.com/office/drawing/2014/main" id="{D0B16059-EBE8-70A3-64D9-C9279F18535E}"/>
              </a:ext>
            </a:extLst>
          </p:cNvPr>
          <p:cNvSpPr>
            <a:spLocks noGrp="1"/>
          </p:cNvSpPr>
          <p:nvPr>
            <p:ph type="ftr" sz="quarter" idx="11"/>
          </p:nvPr>
        </p:nvSpPr>
        <p:spPr>
          <a:xfrm>
            <a:off x="6942531" y="6356349"/>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0" name="グループ化 29">
            <a:extLst>
              <a:ext uri="{FF2B5EF4-FFF2-40B4-BE49-F238E27FC236}">
                <a16:creationId xmlns:a16="http://schemas.microsoft.com/office/drawing/2014/main" id="{72759CDD-6F27-7A88-D23C-0A7E18FB499B}"/>
              </a:ext>
            </a:extLst>
          </p:cNvPr>
          <p:cNvGrpSpPr/>
          <p:nvPr/>
        </p:nvGrpSpPr>
        <p:grpSpPr>
          <a:xfrm>
            <a:off x="2040968" y="1674359"/>
            <a:ext cx="546369" cy="491784"/>
            <a:chOff x="2700548" y="4099852"/>
            <a:chExt cx="1113570" cy="1002318"/>
          </a:xfrm>
        </p:grpSpPr>
        <p:sp>
          <p:nvSpPr>
            <p:cNvPr id="31" name="楕円 30">
              <a:extLst>
                <a:ext uri="{FF2B5EF4-FFF2-40B4-BE49-F238E27FC236}">
                  <a16:creationId xmlns:a16="http://schemas.microsoft.com/office/drawing/2014/main" id="{41CB364F-B78A-AD93-B036-9B0EA393FE53}"/>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2F5EACF0-E1C7-B47D-A02D-41A74AB8104E}"/>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1018FE0B-6401-0577-3AA3-AACFB458C3B3}"/>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33CED77D-BEC7-8459-58D8-CD423F047237}"/>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14408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815A8-30F5-966A-4722-E1D1591A1FE6}"/>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88A86492-3F3D-49F9-2690-BCE7FCEA94D6}"/>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C04CE96-9E89-F8DD-7063-0413F9FB607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77AB9C3-3D7E-2D65-F66F-997ACF20D963}"/>
              </a:ext>
            </a:extLst>
          </p:cNvPr>
          <p:cNvSpPr txBox="1"/>
          <p:nvPr/>
        </p:nvSpPr>
        <p:spPr>
          <a:xfrm>
            <a:off x="2849918" y="2815876"/>
            <a:ext cx="8503882" cy="2585323"/>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各セッション時間：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各セッションタイトル：</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セッションタイトル</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各セッション登壇者：</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氏名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所属</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資料（ハンズアウト）の有無：</a:t>
            </a:r>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資料のダウンロードリンク</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URL] ※QR</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コード</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75C85B92-5547-FD82-DF97-4B958F19A0C3}"/>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プログラムスケジュール</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1172392-91C8-8E6A-68F0-16111E6D4A8E}"/>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DD3A1DE-7700-334D-F24C-72D29C184341}"/>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C7DD5FD8-DC74-AB70-B72B-F17456433919}"/>
              </a:ext>
            </a:extLst>
          </p:cNvPr>
          <p:cNvSpPr/>
          <p:nvPr/>
        </p:nvSpPr>
        <p:spPr>
          <a:xfrm>
            <a:off x="2648069" y="3975904"/>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A8C8397B-E5C0-3700-6D62-0087A19BC530}"/>
              </a:ext>
            </a:extLst>
          </p:cNvPr>
          <p:cNvSpPr/>
          <p:nvPr/>
        </p:nvSpPr>
        <p:spPr>
          <a:xfrm>
            <a:off x="2648069" y="4521375"/>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FACBD1A3-40E9-16FA-48FC-15B8BECA76E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6</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C06AAC2E-811D-8A35-D9D3-F1F4E0DFD66A}"/>
              </a:ext>
            </a:extLst>
          </p:cNvPr>
          <p:cNvSpPr/>
          <p:nvPr/>
        </p:nvSpPr>
        <p:spPr>
          <a:xfrm>
            <a:off x="8368146" y="3486902"/>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F2D9F3C6-C64C-1DA5-5CF7-82FB49F8EE53}"/>
              </a:ext>
            </a:extLst>
          </p:cNvPr>
          <p:cNvSpPr>
            <a:spLocks noGrp="1"/>
          </p:cNvSpPr>
          <p:nvPr>
            <p:ph type="ftr" sz="quarter" idx="11"/>
          </p:nvPr>
        </p:nvSpPr>
        <p:spPr>
          <a:xfrm>
            <a:off x="6864927" y="635291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9" name="グループ化 28">
            <a:extLst>
              <a:ext uri="{FF2B5EF4-FFF2-40B4-BE49-F238E27FC236}">
                <a16:creationId xmlns:a16="http://schemas.microsoft.com/office/drawing/2014/main" id="{0D5FB7A2-B1D9-91A4-136B-BDB6E616BEAD}"/>
              </a:ext>
            </a:extLst>
          </p:cNvPr>
          <p:cNvGrpSpPr/>
          <p:nvPr/>
        </p:nvGrpSpPr>
        <p:grpSpPr>
          <a:xfrm>
            <a:off x="2040968" y="1674359"/>
            <a:ext cx="546369" cy="491784"/>
            <a:chOff x="2700548" y="4099852"/>
            <a:chExt cx="1113570" cy="1002318"/>
          </a:xfrm>
        </p:grpSpPr>
        <p:sp>
          <p:nvSpPr>
            <p:cNvPr id="30" name="楕円 29">
              <a:extLst>
                <a:ext uri="{FF2B5EF4-FFF2-40B4-BE49-F238E27FC236}">
                  <a16:creationId xmlns:a16="http://schemas.microsoft.com/office/drawing/2014/main" id="{72D60A11-E7F9-228D-6E44-0C189714A1E3}"/>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3FAF52E7-B74B-558E-8D51-AC84DF247242}"/>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041878CB-F4A6-DE1E-75C0-29418C8EB4D3}"/>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5BD86DF7-156C-8774-FF1B-B67292991C5A}"/>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226846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BF011-0B60-A3C2-3867-951FC8B41C46}"/>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388AA1F8-281F-2B54-3232-846A650A863E}"/>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D9E37F6A-6C2C-73EF-84B6-955D25BFC75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5A9426D-C901-EBF4-8A9F-7C1CBD9192E0}"/>
              </a:ext>
            </a:extLst>
          </p:cNvPr>
          <p:cNvSpPr txBox="1"/>
          <p:nvPr/>
        </p:nvSpPr>
        <p:spPr>
          <a:xfrm>
            <a:off x="2849918" y="2815876"/>
            <a:ext cx="7935846" cy="923330"/>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質疑応答の時間：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分以内</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質問方法：質問はマイクを使用するか、チャット機能を使用してください</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4DA6846F-B9C6-594B-8AF0-D95EE16512BD}"/>
              </a:ext>
            </a:extLst>
          </p:cNvPr>
          <p:cNvSpPr txBox="1">
            <a:spLocks/>
          </p:cNvSpPr>
          <p:nvPr/>
        </p:nvSpPr>
        <p:spPr>
          <a:xfrm>
            <a:off x="2648069" y="1563591"/>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質疑応答のご案内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3BC808CA-D803-BCE4-92E3-7B81575C004A}"/>
              </a:ext>
            </a:extLst>
          </p:cNvPr>
          <p:cNvSpPr/>
          <p:nvPr/>
        </p:nvSpPr>
        <p:spPr>
          <a:xfrm>
            <a:off x="2648069" y="2881236"/>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0968E30C-B876-C5CE-5703-B9B05E93CCB1}"/>
              </a:ext>
            </a:extLst>
          </p:cNvPr>
          <p:cNvSpPr/>
          <p:nvPr/>
        </p:nvSpPr>
        <p:spPr>
          <a:xfrm>
            <a:off x="2648069" y="3429000"/>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91AED8BE-337A-B2FC-2527-EB2671CF0DE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7</a:t>
            </a:fld>
            <a:endParaRPr kumimoji="1" lang="ja-JP" altLang="en-US" dirty="0">
              <a:solidFill>
                <a:schemeClr val="bg2">
                  <a:lumMod val="25000"/>
                </a:schemeClr>
              </a:solidFill>
            </a:endParaRPr>
          </a:p>
        </p:txBody>
      </p:sp>
      <p:sp>
        <p:nvSpPr>
          <p:cNvPr id="4" name="フッター プレースホルダー 3">
            <a:extLst>
              <a:ext uri="{FF2B5EF4-FFF2-40B4-BE49-F238E27FC236}">
                <a16:creationId xmlns:a16="http://schemas.microsoft.com/office/drawing/2014/main" id="{C292DF77-64B5-216F-A316-4BBEF90222B1}"/>
              </a:ext>
            </a:extLst>
          </p:cNvPr>
          <p:cNvSpPr>
            <a:spLocks noGrp="1"/>
          </p:cNvSpPr>
          <p:nvPr>
            <p:ph type="ftr" sz="quarter" idx="11"/>
          </p:nvPr>
        </p:nvSpPr>
        <p:spPr>
          <a:xfrm>
            <a:off x="6817841"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6" name="グループ化 25">
            <a:extLst>
              <a:ext uri="{FF2B5EF4-FFF2-40B4-BE49-F238E27FC236}">
                <a16:creationId xmlns:a16="http://schemas.microsoft.com/office/drawing/2014/main" id="{2D133B86-786D-C425-1706-C378EB8692DE}"/>
              </a:ext>
            </a:extLst>
          </p:cNvPr>
          <p:cNvGrpSpPr/>
          <p:nvPr/>
        </p:nvGrpSpPr>
        <p:grpSpPr>
          <a:xfrm>
            <a:off x="2040968" y="1643186"/>
            <a:ext cx="546369" cy="491784"/>
            <a:chOff x="2700548" y="4099852"/>
            <a:chExt cx="1113570" cy="1002318"/>
          </a:xfrm>
        </p:grpSpPr>
        <p:sp>
          <p:nvSpPr>
            <p:cNvPr id="27" name="楕円 26">
              <a:extLst>
                <a:ext uri="{FF2B5EF4-FFF2-40B4-BE49-F238E27FC236}">
                  <a16:creationId xmlns:a16="http://schemas.microsoft.com/office/drawing/2014/main" id="{E3EF1514-6056-3E4F-0CEF-A45EA1A8D099}"/>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ADCB1AD0-0DB8-B705-2896-AEEA11716D56}"/>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DF0171C1-189B-8D25-8D2D-953178A56201}"/>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E607F523-DAD9-A99A-734A-C1DBA7AC2D2E}"/>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35709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24DA0-94D5-B621-EFF2-03DD623F1229}"/>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F1B95554-7388-2B62-E213-3B7B8AFC06AC}"/>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B5BC53DF-ED6C-2416-6664-ED86D6C24A2B}"/>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811B2FC1-3402-E8A5-63C3-7436561C3303}"/>
              </a:ext>
            </a:extLst>
          </p:cNvPr>
          <p:cNvSpPr txBox="1"/>
          <p:nvPr/>
        </p:nvSpPr>
        <p:spPr>
          <a:xfrm>
            <a:off x="2254174" y="2822322"/>
            <a:ext cx="5642918" cy="1754326"/>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ファシリテーター：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講師名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ワークショップタイトル：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テーマタイトル</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ワークショップ開催時間：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E7308375-AD8E-8D3C-BF12-06F283C73F84}"/>
              </a:ext>
            </a:extLst>
          </p:cNvPr>
          <p:cNvSpPr txBox="1">
            <a:spLocks/>
          </p:cNvSpPr>
          <p:nvPr/>
        </p:nvSpPr>
        <p:spPr>
          <a:xfrm>
            <a:off x="2648069" y="1563591"/>
            <a:ext cx="60387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ワークショップのご案内</a:t>
            </a:r>
            <a:r>
              <a:rPr lang="ja-JP" altLang="en-US" sz="40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695639C8-7C4D-C5D0-76C8-CF6ADFE5C070}"/>
              </a:ext>
            </a:extLst>
          </p:cNvPr>
          <p:cNvSpPr/>
          <p:nvPr/>
        </p:nvSpPr>
        <p:spPr>
          <a:xfrm>
            <a:off x="2017957" y="2891257"/>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DF01206-9A63-46BF-2BAC-0E38BCDD470B}"/>
              </a:ext>
            </a:extLst>
          </p:cNvPr>
          <p:cNvSpPr/>
          <p:nvPr/>
        </p:nvSpPr>
        <p:spPr>
          <a:xfrm>
            <a:off x="2017957" y="3446797"/>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8B49BD97-93B9-0B25-979E-BBAF914E7AF1}"/>
              </a:ext>
            </a:extLst>
          </p:cNvPr>
          <p:cNvSpPr/>
          <p:nvPr/>
        </p:nvSpPr>
        <p:spPr>
          <a:xfrm>
            <a:off x="2017957" y="3985147"/>
            <a:ext cx="201849" cy="201849"/>
          </a:xfrm>
          <a:prstGeom prst="diamond">
            <a:avLst/>
          </a:prstGeom>
          <a:solidFill>
            <a:srgbClr val="DFCE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F392399C-6F75-3C8D-F9BB-0B6E2559EF83}"/>
              </a:ext>
            </a:extLst>
          </p:cNvPr>
          <p:cNvSpPr/>
          <p:nvPr/>
        </p:nvSpPr>
        <p:spPr>
          <a:xfrm>
            <a:off x="8245960" y="2891470"/>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4A8B7DD1-E9FF-6F48-5220-D0F5B2DB41A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8</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A46BA5F2-62B4-DCD0-67CB-D8C06C21C444}"/>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7F6586B-1B87-DC1A-AD5F-CBA27AE958B0}"/>
              </a:ext>
            </a:extLst>
          </p:cNvPr>
          <p:cNvSpPr txBox="1"/>
          <p:nvPr/>
        </p:nvSpPr>
        <p:spPr>
          <a:xfrm>
            <a:off x="8447809" y="2807926"/>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E3B6A096-29C6-562A-0B76-F6291AD36A1A}"/>
              </a:ext>
            </a:extLst>
          </p:cNvPr>
          <p:cNvSpPr>
            <a:spLocks noGrp="1"/>
          </p:cNvSpPr>
          <p:nvPr>
            <p:ph type="ftr" sz="quarter" idx="11"/>
          </p:nvPr>
        </p:nvSpPr>
        <p:spPr>
          <a:xfrm>
            <a:off x="6988963" y="6356350"/>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30" name="グループ化 29">
            <a:extLst>
              <a:ext uri="{FF2B5EF4-FFF2-40B4-BE49-F238E27FC236}">
                <a16:creationId xmlns:a16="http://schemas.microsoft.com/office/drawing/2014/main" id="{5FE6B1DB-3194-E981-D8AD-6F869C5BDCC1}"/>
              </a:ext>
            </a:extLst>
          </p:cNvPr>
          <p:cNvGrpSpPr/>
          <p:nvPr/>
        </p:nvGrpSpPr>
        <p:grpSpPr>
          <a:xfrm>
            <a:off x="2040968" y="1674359"/>
            <a:ext cx="546369" cy="491784"/>
            <a:chOff x="2700548" y="4099852"/>
            <a:chExt cx="1113570" cy="1002318"/>
          </a:xfrm>
        </p:grpSpPr>
        <p:sp>
          <p:nvSpPr>
            <p:cNvPr id="31" name="楕円 30">
              <a:extLst>
                <a:ext uri="{FF2B5EF4-FFF2-40B4-BE49-F238E27FC236}">
                  <a16:creationId xmlns:a16="http://schemas.microsoft.com/office/drawing/2014/main" id="{443BC70E-BE1D-32A9-8D74-8D72BA29A73C}"/>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442AD5BF-D76E-D43D-A3D3-B8F68ED40570}"/>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17177333-7B2B-4628-ACFA-847576B232A1}"/>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21DF4902-37F6-EDF3-AB68-B3AE050825DA}"/>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560306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B93EF-E048-8361-65B5-E8E4DCC6B4DA}"/>
            </a:ext>
          </a:extLst>
        </p:cNvPr>
        <p:cNvGrpSpPr/>
        <p:nvPr/>
      </p:nvGrpSpPr>
      <p:grpSpPr>
        <a:xfrm>
          <a:off x="0" y="0"/>
          <a:ext cx="0" cy="0"/>
          <a:chOff x="0" y="0"/>
          <a:chExt cx="0" cy="0"/>
        </a:xfrm>
      </p:grpSpPr>
      <p:pic>
        <p:nvPicPr>
          <p:cNvPr id="5" name="図 4">
            <a:extLst>
              <a:ext uri="{FF2B5EF4-FFF2-40B4-BE49-F238E27FC236}">
                <a16:creationId xmlns:a16="http://schemas.microsoft.com/office/drawing/2014/main" id="{DD650A69-4AB2-0548-42FD-5445D9071998}"/>
              </a:ext>
            </a:extLst>
          </p:cNvPr>
          <p:cNvPicPr>
            <a:picLocks noChangeAspect="1"/>
          </p:cNvPicPr>
          <p:nvPr/>
        </p:nvPicPr>
        <p:blipFill>
          <a:blip r:embed="rId2">
            <a:alphaModFix amt="59000"/>
            <a:extLst>
              <a:ext uri="{28A0092B-C50C-407E-A947-70E740481C1C}">
                <a14:useLocalDpi xmlns:a14="http://schemas.microsoft.com/office/drawing/2010/main" val="0"/>
              </a:ext>
            </a:extLst>
          </a:blip>
          <a:stretch>
            <a:fillRect/>
          </a:stretch>
        </p:blipFill>
        <p:spPr>
          <a:xfrm>
            <a:off x="1" y="-15716"/>
            <a:ext cx="12191999" cy="6858000"/>
          </a:xfrm>
          <a:prstGeom prst="rect">
            <a:avLst/>
          </a:prstGeom>
        </p:spPr>
      </p:pic>
      <p:sp>
        <p:nvSpPr>
          <p:cNvPr id="20" name="四角形: 角を丸くする 19">
            <a:extLst>
              <a:ext uri="{FF2B5EF4-FFF2-40B4-BE49-F238E27FC236}">
                <a16:creationId xmlns:a16="http://schemas.microsoft.com/office/drawing/2014/main" id="{E5557A1D-7F3F-8FB0-0579-C7EA30EB087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A0FE579-7602-713F-8AE0-21533B8882FF}"/>
              </a:ext>
            </a:extLst>
          </p:cNvPr>
          <p:cNvSpPr txBox="1"/>
          <p:nvPr/>
        </p:nvSpPr>
        <p:spPr>
          <a:xfrm>
            <a:off x="2254174" y="2822322"/>
            <a:ext cx="5642918" cy="1200329"/>
          </a:xfrm>
          <a:prstGeom prst="rect">
            <a:avLst/>
          </a:prstGeom>
          <a:noFill/>
        </p:spPr>
        <p:txBody>
          <a:bodyPr wrap="square">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展示会時間：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開始時間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 </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終了時間</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BIZ UDPゴシック" panose="020B0400000000000000" pitchFamily="50" charset="-128"/>
              <a:ea typeface="BIZ UDPゴシック" panose="020B0400000000000000" pitchFamily="50" charset="-128"/>
            </a:endParaRPr>
          </a:p>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開催者：</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主催</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協賛</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後援</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8FFA3F4C-750B-8A0D-15A1-5469DD69894F}"/>
              </a:ext>
            </a:extLst>
          </p:cNvPr>
          <p:cNvSpPr txBox="1">
            <a:spLocks/>
          </p:cNvSpPr>
          <p:nvPr/>
        </p:nvSpPr>
        <p:spPr>
          <a:xfrm>
            <a:off x="2648070" y="1563591"/>
            <a:ext cx="200705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BIZ UDPゴシック" panose="020B0400000000000000" pitchFamily="50" charset="-128"/>
                <a:ea typeface="BIZ UDPゴシック" panose="020B0400000000000000" pitchFamily="50" charset="-128"/>
              </a:rPr>
              <a:t>展示会</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C2C99284-1B7B-1DEF-23FC-357AC72FAC5B}"/>
              </a:ext>
            </a:extLst>
          </p:cNvPr>
          <p:cNvSpPr/>
          <p:nvPr/>
        </p:nvSpPr>
        <p:spPr>
          <a:xfrm>
            <a:off x="2017957" y="2893099"/>
            <a:ext cx="201849" cy="201849"/>
          </a:xfrm>
          <a:prstGeom prst="diamond">
            <a:avLst/>
          </a:prstGeom>
          <a:solidFill>
            <a:srgbClr val="EBF4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28B2F95-F27C-FB0E-4E07-E3C580B18406}"/>
              </a:ext>
            </a:extLst>
          </p:cNvPr>
          <p:cNvSpPr/>
          <p:nvPr/>
        </p:nvSpPr>
        <p:spPr>
          <a:xfrm>
            <a:off x="2017957" y="3436406"/>
            <a:ext cx="201849" cy="201849"/>
          </a:xfrm>
          <a:prstGeom prst="diamond">
            <a:avLst/>
          </a:prstGeom>
          <a:solidFill>
            <a:srgbClr val="D4DE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61B28807-8708-DBBF-372A-7C565C798519}"/>
              </a:ext>
            </a:extLst>
          </p:cNvPr>
          <p:cNvSpPr/>
          <p:nvPr/>
        </p:nvSpPr>
        <p:spPr>
          <a:xfrm>
            <a:off x="8256831" y="2893098"/>
            <a:ext cx="201849" cy="201849"/>
          </a:xfrm>
          <a:prstGeom prst="diamond">
            <a:avLst/>
          </a:prstGeom>
          <a:solidFill>
            <a:srgbClr val="FFD83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71B43A35-6E01-5A93-24B6-BF3DC31546FC}"/>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9</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E8C6D087-318F-AA33-D0DE-534B4F45C4E1}"/>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F3693EF-DE6E-090E-3154-56C4AF130393}"/>
              </a:ext>
            </a:extLst>
          </p:cNvPr>
          <p:cNvSpPr txBox="1"/>
          <p:nvPr/>
        </p:nvSpPr>
        <p:spPr>
          <a:xfrm>
            <a:off x="8458680" y="2838073"/>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 </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会場名</a:t>
            </a:r>
            <a:r>
              <a:rPr lang="en-US" altLang="ja-JP" sz="1800" b="0" i="0" dirty="0">
                <a:solidFill>
                  <a:srgbClr val="000000"/>
                </a:solidFill>
                <a:effectLst/>
                <a:latin typeface="BIZ UDPゴシック" panose="020B0400000000000000" pitchFamily="50" charset="-128"/>
                <a:ea typeface="BIZ UDPゴシック" panose="020B0400000000000000" pitchFamily="50" charset="-128"/>
              </a:rPr>
              <a:t>]※</a:t>
            </a:r>
            <a:r>
              <a:rPr lang="ja-JP" altLang="en-US" sz="1800" b="0" i="0" dirty="0">
                <a:solidFill>
                  <a:srgbClr val="000000"/>
                </a:solidFill>
                <a:effectLst/>
                <a:latin typeface="BIZ UDPゴシック" panose="020B0400000000000000" pitchFamily="50" charset="-128"/>
                <a:ea typeface="BIZ UDPゴシック" panose="020B0400000000000000" pitchFamily="50" charset="-128"/>
              </a:rPr>
              <a:t>地図</a:t>
            </a:r>
            <a:r>
              <a:rPr lang="ja-JP" altLang="en-US" sz="1800" b="0"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E675CDC3-8408-0599-3B22-FC662EE42DAB}"/>
              </a:ext>
            </a:extLst>
          </p:cNvPr>
          <p:cNvSpPr>
            <a:spLocks noGrp="1"/>
          </p:cNvSpPr>
          <p:nvPr>
            <p:ph type="ftr" sz="quarter" idx="11"/>
          </p:nvPr>
        </p:nvSpPr>
        <p:spPr>
          <a:xfrm>
            <a:off x="6875318" y="6353318"/>
            <a:ext cx="4114800" cy="365125"/>
          </a:xfrm>
        </p:spPr>
        <p:txBody>
          <a:bodyPr/>
          <a:lstStyle/>
          <a:p>
            <a:pPr algn="r"/>
            <a:r>
              <a:rPr kumimoji="1" lang="ja-JP" altLang="en-US" dirty="0">
                <a:solidFill>
                  <a:schemeClr val="tx1">
                    <a:lumMod val="65000"/>
                    <a:lumOff val="35000"/>
                  </a:schemeClr>
                </a:solidFill>
                <a:latin typeface="BIZ UDPゴシック" panose="020B0400000000000000" pitchFamily="50" charset="-128"/>
                <a:ea typeface="BIZ UDPゴシック" panose="020B0400000000000000" pitchFamily="50" charset="-128"/>
              </a:rPr>
              <a:t>学会大会名</a:t>
            </a:r>
          </a:p>
        </p:txBody>
      </p:sp>
      <p:grpSp>
        <p:nvGrpSpPr>
          <p:cNvPr id="29" name="グループ化 28">
            <a:extLst>
              <a:ext uri="{FF2B5EF4-FFF2-40B4-BE49-F238E27FC236}">
                <a16:creationId xmlns:a16="http://schemas.microsoft.com/office/drawing/2014/main" id="{E4D03DC9-A0C3-AF7A-D7DC-F9802DDD58A0}"/>
              </a:ext>
            </a:extLst>
          </p:cNvPr>
          <p:cNvGrpSpPr/>
          <p:nvPr/>
        </p:nvGrpSpPr>
        <p:grpSpPr>
          <a:xfrm>
            <a:off x="2040968" y="1674359"/>
            <a:ext cx="546369" cy="491784"/>
            <a:chOff x="2700548" y="4099852"/>
            <a:chExt cx="1113570" cy="1002318"/>
          </a:xfrm>
        </p:grpSpPr>
        <p:sp>
          <p:nvSpPr>
            <p:cNvPr id="30" name="楕円 29">
              <a:extLst>
                <a:ext uri="{FF2B5EF4-FFF2-40B4-BE49-F238E27FC236}">
                  <a16:creationId xmlns:a16="http://schemas.microsoft.com/office/drawing/2014/main" id="{AA5F232E-6BFC-A983-5252-95A56D805FB4}"/>
                </a:ext>
              </a:extLst>
            </p:cNvPr>
            <p:cNvSpPr/>
            <p:nvPr/>
          </p:nvSpPr>
          <p:spPr>
            <a:xfrm>
              <a:off x="2909455" y="4437152"/>
              <a:ext cx="665018" cy="665018"/>
            </a:xfrm>
            <a:prstGeom prst="ellipse">
              <a:avLst/>
            </a:prstGeom>
            <a:noFill/>
            <a:ln w="19050">
              <a:solidFill>
                <a:srgbClr val="DFCE5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7296897D-0202-68BB-51FC-CD6587B2BE02}"/>
                </a:ext>
              </a:extLst>
            </p:cNvPr>
            <p:cNvSpPr/>
            <p:nvPr/>
          </p:nvSpPr>
          <p:spPr>
            <a:xfrm>
              <a:off x="2700548" y="4268502"/>
              <a:ext cx="665018" cy="665018"/>
            </a:xfrm>
            <a:prstGeom prst="ellipse">
              <a:avLst/>
            </a:prstGeom>
            <a:noFill/>
            <a:ln w="19050">
              <a:solidFill>
                <a:srgbClr val="FFD8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2286FB43-28A6-74A5-B919-96625DAB94F0}"/>
                </a:ext>
              </a:extLst>
            </p:cNvPr>
            <p:cNvSpPr/>
            <p:nvPr/>
          </p:nvSpPr>
          <p:spPr>
            <a:xfrm>
              <a:off x="3149100" y="4268502"/>
              <a:ext cx="665018" cy="665018"/>
            </a:xfrm>
            <a:prstGeom prst="ellipse">
              <a:avLst/>
            </a:prstGeom>
            <a:noFill/>
            <a:ln w="19050">
              <a:solidFill>
                <a:srgbClr val="D4DE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1F951381-33F9-644D-8D24-04F470D8170A}"/>
                </a:ext>
              </a:extLst>
            </p:cNvPr>
            <p:cNvSpPr/>
            <p:nvPr/>
          </p:nvSpPr>
          <p:spPr>
            <a:xfrm>
              <a:off x="2909455" y="4099852"/>
              <a:ext cx="665018" cy="665018"/>
            </a:xfrm>
            <a:prstGeom prst="ellipse">
              <a:avLst/>
            </a:prstGeom>
            <a:noFill/>
            <a:ln w="19050">
              <a:solidFill>
                <a:srgbClr val="EBF43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9800466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1972</Words>
  <Application>Microsoft Office PowerPoint</Application>
  <PresentationFormat>ワイド画面</PresentationFormat>
  <Paragraphs>376</Paragraphs>
  <Slides>36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36</vt:i4>
      </vt:variant>
    </vt:vector>
  </HeadingPairs>
  <TitlesOfParts>
    <vt:vector size="41" baseType="lpstr">
      <vt:lpstr>BIZ UDPゴシック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綾乃 播本</dc:creator>
  <cp:lastModifiedBy>綾乃 播本</cp:lastModifiedBy>
  <cp:revision>3</cp:revision>
  <dcterms:created xsi:type="dcterms:W3CDTF">2024-11-05T05:14:13Z</dcterms:created>
  <dcterms:modified xsi:type="dcterms:W3CDTF">2024-11-27T00:43:34Z</dcterms:modified>
</cp:coreProperties>
</file>